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4"/>
  </p:notesMasterIdLst>
  <p:sldIdLst>
    <p:sldId id="993" r:id="rId4"/>
    <p:sldId id="977" r:id="rId5"/>
    <p:sldId id="995" r:id="rId6"/>
    <p:sldId id="998" r:id="rId7"/>
    <p:sldId id="999" r:id="rId8"/>
    <p:sldId id="1000" r:id="rId9"/>
    <p:sldId id="997" r:id="rId10"/>
    <p:sldId id="1001" r:id="rId11"/>
    <p:sldId id="1002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阅读理解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031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zoo.I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four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pandas.They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black and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white.I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see three big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bears.They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brown.I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many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monkeys.How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One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two, three...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nine!They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funny.What’s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that?It’s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elephant.Cool!I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it!I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two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birds.They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is in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sees four bears.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pandas are black and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sees 8 monkeys.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birds are funny.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9760" y="299604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0542" y="354066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9760" y="410606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542" y="464804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542" y="522345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335"/>
            <a:ext cx="6819900" cy="625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二、根据图片和短文内容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grandfather and grandmother have a daughter, Kate, and a son,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Moe.Kate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mother.Joe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father.They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son and two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daughters.Moe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uncle.His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wife(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妻子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Jenny.They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daughter, Lily, and a son,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Jack.Do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know my name?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grandfather and grandmother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have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two children(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孩子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name is Jack.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.Kate is Moe’s sister.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25.eps" descr="id:21474919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7870" y="559666"/>
            <a:ext cx="4894911" cy="394880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59760" y="403513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542" y="513047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9760" y="569587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三、根据邀请函内容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 is Sally’s birthday party.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.Sally is six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party is at two o’clock.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party is at Sally’s home.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77.eps" descr="id:21474919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566" y="716573"/>
            <a:ext cx="4944868" cy="37466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9760" y="450473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507013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542" y="561475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9760" y="616976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815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Hello,I’m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Sarah.I’m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nine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black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three good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friends.Lucy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six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white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small.Lily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seven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duck.It’s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yellow.Chen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eight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bird.It’s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brown.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23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E3KRG178.eps" descr="id:21474919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50247"/>
            <a:ext cx="10390909" cy="604640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973927" y="795049"/>
            <a:ext cx="2504555" cy="14701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56117" y="3070658"/>
            <a:ext cx="4551565" cy="28937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73927" y="784658"/>
            <a:ext cx="2982190" cy="14701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20066" y="3119970"/>
            <a:ext cx="5135361" cy="20962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73440" y="795049"/>
            <a:ext cx="2596687" cy="13870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091545" y="3173273"/>
            <a:ext cx="5308024" cy="17416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886700" y="795049"/>
            <a:ext cx="2462645" cy="13974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558935" y="3104501"/>
            <a:ext cx="4082588" cy="228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20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7845"/>
            <a:ext cx="53912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五、阅读信息卡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完成下列任务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57671737"/>
              </p:ext>
            </p:extLst>
          </p:nvPr>
        </p:nvGraphicFramePr>
        <p:xfrm>
          <a:off x="381000" y="1017006"/>
          <a:ext cx="11430000" cy="2966027"/>
        </p:xfrm>
        <a:graphic>
          <a:graphicData uri="http://schemas.openxmlformats.org/drawingml/2006/table">
            <a:tbl>
              <a:tblPr firstRow="1" firstCol="1" bandRow="1"/>
              <a:tblGrid>
                <a:gridCol w="3824478"/>
                <a:gridCol w="3854196"/>
                <a:gridCol w="3751326"/>
              </a:tblGrid>
              <a:tr h="2966027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Name: Gina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Age: six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 colour: blue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 animal: the dog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 fruit: grapes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Name: Tim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Age: nine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colour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 black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animal: the tiger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fruit: bananas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Name: Anna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Age: eight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colour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 red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animal: the cat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fruit: apples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16816"/>
            <a:ext cx="11430000" cy="6053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按照年龄从大到小的顺序给三位小朋友排序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写出名字</a:t>
            </a:r>
            <a:r>
              <a:rPr lang="zh-CN" altLang="zh-CN" dirty="0" smtClean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4919994"/>
            <a:ext cx="10390909" cy="908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11859" y="5141662"/>
            <a:ext cx="7699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Tim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14938" y="5141662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Anna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29485" y="5141662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Gina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437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阅读信息卡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.Gina likes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E3kRg128.eps" descr="id:214749193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651145"/>
            <a:ext cx="10390909" cy="120840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014559"/>
            <a:ext cx="429014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.Tim likes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eE3kRg129.eps" descr="id:214749193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822057"/>
            <a:ext cx="10390909" cy="169045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749369" y="9120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30383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7353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114"/>
            <a:ext cx="448231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.Anna likes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9948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.Anna’s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favourite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animal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E3kRg131.eps" descr="id:214749195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510596"/>
            <a:ext cx="10390909" cy="1571911"/>
          </a:xfrm>
          <a:prstGeom prst="rect">
            <a:avLst/>
          </a:prstGeom>
        </p:spPr>
      </p:pic>
      <p:pic>
        <p:nvPicPr>
          <p:cNvPr id="6" name="eE3kRg130.eps" descr="id:214749194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069645"/>
            <a:ext cx="10390909" cy="145288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749369" y="37090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271146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4022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328</Words>
  <Application>Microsoft Office PowerPoint</Application>
  <PresentationFormat>宽屏</PresentationFormat>
  <Paragraphs>72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等线</vt:lpstr>
      <vt:lpstr>方正书宋_GBK</vt:lpstr>
      <vt:lpstr>方正宋黑_GBK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120</cp:revision>
  <dcterms:created xsi:type="dcterms:W3CDTF">2023-06-16T14:45:50Z</dcterms:created>
  <dcterms:modified xsi:type="dcterms:W3CDTF">2025-08-07T11:25:01Z</dcterms:modified>
</cp:coreProperties>
</file>