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7"/>
  </p:notesMasterIdLst>
  <p:sldIdLst>
    <p:sldId id="993" r:id="rId4"/>
    <p:sldId id="977" r:id="rId5"/>
    <p:sldId id="998" r:id="rId6"/>
    <p:sldId id="999" r:id="rId7"/>
    <p:sldId id="1003" r:id="rId8"/>
    <p:sldId id="1000" r:id="rId9"/>
    <p:sldId id="1004" r:id="rId10"/>
    <p:sldId id="995" r:id="rId11"/>
    <p:sldId id="1001" r:id="rId12"/>
    <p:sldId id="1005" r:id="rId13"/>
    <p:sldId id="1002" r:id="rId14"/>
    <p:sldId id="1006" r:id="rId15"/>
    <p:sldId id="975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1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听力训练</a:t>
            </a: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4327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.Hey, Wu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.Oh no!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.Nice to meet you.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smile.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am nice to my friends.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24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757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将人物与他们所说的话连线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E3kRg135.eps" descr="id:214748864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988113"/>
            <a:ext cx="11430000" cy="5041133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193260" y="1618253"/>
            <a:ext cx="3293140" cy="341757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193260" y="1618253"/>
            <a:ext cx="3293140" cy="174115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193260" y="3508679"/>
            <a:ext cx="3293140" cy="15918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583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70590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.I’m Sarah. I play fair.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.My name is Mike. Am I a good friend? Yes, I am.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.My name is Wu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 I listen, help and smile.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28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27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圈出你所听到的单词的首字母。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129.eps" descr="id:214748860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21415"/>
            <a:ext cx="11430000" cy="2108418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155872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.dog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.cat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.bed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.apple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.dad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232634" y="3564747"/>
            <a:ext cx="432955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790304" y="3591251"/>
            <a:ext cx="432955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804634" y="3564747"/>
            <a:ext cx="432955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427870" y="3604503"/>
            <a:ext cx="432955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104114" y="3577999"/>
            <a:ext cx="432955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1502"/>
            <a:ext cx="50321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给下列图片排序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E3kRg130.eps" descr="id:214748861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80018"/>
            <a:ext cx="11430000" cy="214557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894385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.arm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.mouth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.eye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.ear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.hand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038434" y="319179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78677" y="319179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507268" y="319179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929720" y="319179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14381" y="319179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3161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208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选出你所听到的内容。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.A.Bye!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B.Smile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.A.Listen!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B.Hello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.A.Point to your ear.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B.Point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 your mouth.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.A.Wave your hand.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B.Look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into my eyes.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.A.Wave your arm.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B.Point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 your ear.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4746" y="154546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1494" y="212025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4746" y="265713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54746" y="321689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1494" y="378659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8686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4327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.Smile!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.Listen!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.Point to your mouth.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.Look into my eyes.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.Wave your arm.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0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729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判断下列图片与所听内容是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E3kRg30.eps" descr="id:214748861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94045"/>
            <a:ext cx="11430000" cy="396943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847511" y="1483372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74955" y="148337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646955" y="1483372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75267" y="389526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61703" y="389526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96293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4327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.W:Wave your hand.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.M:Listen!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.W:Point to your ear.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.M:Hello!My name is Mike Black.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.W:Bye!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24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73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选择与所听内容相符的图片。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325598"/>
              </p:ext>
            </p:extLst>
          </p:nvPr>
        </p:nvGraphicFramePr>
        <p:xfrm>
          <a:off x="479206" y="1232871"/>
          <a:ext cx="11275153" cy="495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4510061" imgH="1983195" progId="Word.Document.12">
                  <p:embed/>
                </p:oleObj>
              </mc:Choice>
              <mc:Fallback>
                <p:oleObj name="文档" r:id="rId4" imgW="4510061" imgH="19831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1232871"/>
                        <a:ext cx="11275153" cy="495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8483199" y="3857913"/>
            <a:ext cx="3475383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.M:I help my friend.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.W:We can share.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.W:Thanks.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54746" y="189783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54746" y="362113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1494" y="509498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选出你所听到的内容。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.A.Hey, Wu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B.Hi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Chen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.A.Oh no!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.A.Nice to meet you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	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B.Thank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 share.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B.I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smile.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 listen.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B.I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am nice to my friends.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1494" y="155871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1494" y="212025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4746" y="265713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54746" y="321689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54746" y="3784158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7964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</TotalTime>
  <Words>269</Words>
  <Application>Microsoft Office PowerPoint</Application>
  <PresentationFormat>宽屏</PresentationFormat>
  <Paragraphs>76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NEU-BZ-S92</vt:lpstr>
      <vt:lpstr>等线</vt:lpstr>
      <vt:lpstr>方正兰亭中黑_GBK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1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110</cp:revision>
  <dcterms:created xsi:type="dcterms:W3CDTF">2023-06-16T14:45:50Z</dcterms:created>
  <dcterms:modified xsi:type="dcterms:W3CDTF">2025-08-07T02:21:04Z</dcterms:modified>
</cp:coreProperties>
</file>