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96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9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一、从方框中选出表示水果的单词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并将其序号填在果盘中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24946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B.elephant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D.air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E.banana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G.tall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H.giraffe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I.cute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J.grape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tE3kRg08.eps" descr="id:21474897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3180530"/>
            <a:ext cx="5332179" cy="23379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8963" y="4087918"/>
            <a:ext cx="1253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 E F J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7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apples.I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don’t like grapes.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117.eps" descr="id:214748974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2303854"/>
            <a:ext cx="4406759" cy="144442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15015"/>
            <a:ext cx="45057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oranges.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TE3KRG118.eps" descr="id:2147489748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0" y="4734239"/>
            <a:ext cx="4406760" cy="869739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49369" y="15529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8978" y="392410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.Grapes are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small.Bananas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long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119.eps" descr="id:21474897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2455353"/>
            <a:ext cx="5865397" cy="103212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38978" y="158851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在表格中人物喜欢的水果下面画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Henry.I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two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John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Sarah.John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grapes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oranges.Sarah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oranges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apples.What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about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me?I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apples and bananas.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78147"/>
              </p:ext>
            </p:extLst>
          </p:nvPr>
        </p:nvGraphicFramePr>
        <p:xfrm>
          <a:off x="381000" y="3200543"/>
          <a:ext cx="11430000" cy="3873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565722" imgH="1549292" progId="Word.Document.12">
                  <p:embed/>
                </p:oleObj>
              </mc:Choice>
              <mc:Fallback>
                <p:oleObj name="文档" r:id="rId4" imgW="4565722" imgH="15492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200543"/>
                        <a:ext cx="11430000" cy="3873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71345" y="401733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702817" y="401733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192318" y="464251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551053" y="464251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192318" y="529734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702817" y="529734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112</Words>
  <Application>Microsoft Office PowerPoint</Application>
  <PresentationFormat>宽屏</PresentationFormat>
  <Paragraphs>30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2025-08-07T11:30:05Z</dcterms:modified>
</cp:coreProperties>
</file>