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2"/>
  </p:notesMasterIdLst>
  <p:sldIdLst>
    <p:sldId id="993" r:id="rId4"/>
    <p:sldId id="994" r:id="rId5"/>
    <p:sldId id="977" r:id="rId6"/>
    <p:sldId id="978" r:id="rId7"/>
    <p:sldId id="998" r:id="rId8"/>
    <p:sldId id="979" r:id="rId9"/>
    <p:sldId id="997" r:id="rId10"/>
    <p:sldId id="97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1F489D"/>
    <a:srgbClr val="ADDAEF"/>
    <a:srgbClr val="1D469C"/>
    <a:srgbClr val="FFFFFF"/>
    <a:srgbClr val="D2E6FE"/>
    <a:srgbClr val="1F8EC2"/>
    <a:srgbClr val="202BC2"/>
    <a:srgbClr val="E4FCFB"/>
    <a:srgbClr val="D7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C</a:t>
            </a:r>
            <a:r>
              <a:rPr lang="zh-CN" altLang="en-US" sz="3600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Project: Make a mind map of making friends</a:t>
            </a:r>
            <a:endParaRPr lang="zh-CN" altLang="en-US" sz="3600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一、根据指令将对应的序号填在相应的横线上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并在横线上写出机器人的名字。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24.eps" descr="id:214748846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7377" y="1572714"/>
            <a:ext cx="7577247" cy="2096206"/>
          </a:xfrm>
          <a:prstGeom prst="rect">
            <a:avLst/>
          </a:prstGeom>
        </p:spPr>
      </p:pic>
      <p:pic>
        <p:nvPicPr>
          <p:cNvPr id="14" name="CE3kRg25.eps" descr="id:2147488470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2131" y="3937658"/>
            <a:ext cx="8847738" cy="27483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0385" y="57780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78310" y="6221776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Robin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18471" y="577806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05495" y="6221776"/>
            <a:ext cx="7699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Tim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20095" y="577806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01311" y="6218783"/>
            <a:ext cx="837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Tom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674727" y="57780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571798" y="6218783"/>
            <a:ext cx="782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Bob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21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二、根据图片选择相应的句子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104.eps" descr="id:214748848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2" y="853625"/>
            <a:ext cx="4006145" cy="9347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067" y="1816468"/>
            <a:ext cx="11047867" cy="381470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8488806" y="3507604"/>
            <a:ext cx="3037609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A.I share.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B.I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listen.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C.I smile.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D.We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play together.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E.I say “Hi!”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523373" y="204904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008695" y="181553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133903" y="1969534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523373" y="394410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985534" y="4076630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81000" y="126928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三、根据图片选择相应的单词。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.Wave my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A.hand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B.mouth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 Hello!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.Look into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my		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A.ears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B.eyes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 Hi!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.Wave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my		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B.ear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 Bye!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.Point to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my		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A.ear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B.hand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 Listen!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.Point to my 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(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B.mouth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). Smile!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CE3kRg110.eps" descr="id:214748852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5890" y="855085"/>
            <a:ext cx="1054735" cy="1096316"/>
          </a:xfrm>
          <a:prstGeom prst="rect">
            <a:avLst/>
          </a:prstGeom>
        </p:spPr>
      </p:pic>
      <p:pic>
        <p:nvPicPr>
          <p:cNvPr id="10" name="CE3kRg111.eps" descr="id:214748853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4917" y="2563581"/>
            <a:ext cx="1210634" cy="273517"/>
          </a:xfrm>
          <a:prstGeom prst="rect">
            <a:avLst/>
          </a:prstGeom>
        </p:spPr>
      </p:pic>
      <p:pic>
        <p:nvPicPr>
          <p:cNvPr id="11" name="CE3kRg112.eps" descr="id:214748854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9605" y="3212374"/>
            <a:ext cx="1235308" cy="1047898"/>
          </a:xfrm>
          <a:prstGeom prst="rect">
            <a:avLst/>
          </a:prstGeom>
        </p:spPr>
      </p:pic>
      <p:pic>
        <p:nvPicPr>
          <p:cNvPr id="12" name="CE3kRg113.eps" descr="id:214748854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0616" y="4447656"/>
            <a:ext cx="744506" cy="1010315"/>
          </a:xfrm>
          <a:prstGeom prst="rect">
            <a:avLst/>
          </a:prstGeom>
        </p:spPr>
      </p:pic>
      <p:pic>
        <p:nvPicPr>
          <p:cNvPr id="13" name="CE3kRg114.eps" descr="id:2147488554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848" y="5737368"/>
            <a:ext cx="1027065" cy="549787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1494" y="124579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23631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494" y="346236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1494" y="4566485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746" y="568652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1562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0999" y="848332"/>
            <a:ext cx="1156854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完成思维导图。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班会课上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班主任让大家讨论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“How do we make friends?”,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大家各抒己见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933467"/>
              </p:ext>
            </p:extLst>
          </p:nvPr>
        </p:nvGraphicFramePr>
        <p:xfrm>
          <a:off x="479206" y="2093697"/>
          <a:ext cx="11275153" cy="4462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510061" imgH="1784983" progId="Word.Document.12">
                  <p:embed/>
                </p:oleObj>
              </mc:Choice>
              <mc:Fallback>
                <p:oleObj name="文档" r:id="rId5" imgW="4510061" imgH="17849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2093697"/>
                        <a:ext cx="11275153" cy="4462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27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结合大家的意见和你自己的想法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完成下面的思维导图</a:t>
            </a:r>
            <a:r>
              <a:rPr lang="zh-CN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EE3KRG12.eps" descr="id:214748498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999" y="1813984"/>
            <a:ext cx="11430001" cy="234970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20571" y="1966514"/>
            <a:ext cx="1232299" cy="442680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20571" y="2745361"/>
            <a:ext cx="1232299" cy="486948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20571" y="3546068"/>
            <a:ext cx="1232299" cy="486948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79567" y="1907401"/>
            <a:ext cx="3814483" cy="535643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79568" y="2718857"/>
            <a:ext cx="2708920" cy="535643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79568" y="3529589"/>
            <a:ext cx="2708920" cy="546409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9304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131</Words>
  <Application>Microsoft Office PowerPoint</Application>
  <PresentationFormat>宽屏</PresentationFormat>
  <Paragraphs>51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116</cp:revision>
  <dcterms:created xsi:type="dcterms:W3CDTF">2023-06-16T14:45:50Z</dcterms:created>
  <dcterms:modified xsi:type="dcterms:W3CDTF">2025-08-06T03:33:53Z</dcterms:modified>
</cp:coreProperties>
</file>