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Plants around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Letters and sounds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3415"/>
            <a:ext cx="56605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一、按照字母表的顺序补全字母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17512"/>
            <a:ext cx="11430000" cy="36762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81451" y="1889308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Pp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956496" y="1889308"/>
            <a:ext cx="503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Ll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59307" y="3294049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Gg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794946" y="3294049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Nn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84892" y="4705245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Hh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341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二、判断各组中的两个字母是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相邻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765158"/>
            <a:ext cx="9446281" cy="38919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42743" y="309465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124224" y="309465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116096" y="309465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163525" y="5163193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F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124224" y="5163193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三、将单词按首字母在字母表中的顺序排列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并将序号写在泡泡中。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从左到右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180394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A.pig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B.new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C.mum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D.orange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E.leg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tE3kRg22.eps" descr="id:214748987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3026022"/>
            <a:ext cx="7806844" cy="2950244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5290195" y="355783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193713" y="3207592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144496" y="312446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054975" y="311806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986292" y="318361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96</Words>
  <Application>Microsoft Office PowerPoint</Application>
  <PresentationFormat>宽屏</PresentationFormat>
  <Paragraphs>31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112</cp:revision>
  <dcterms:created xsi:type="dcterms:W3CDTF">2023-06-16T14:45:50Z</dcterms:created>
  <dcterms:modified xsi:type="dcterms:W3CDTF">2025-08-07T11:33:14Z</dcterms:modified>
</cp:coreProperties>
</file>