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0"/>
  </p:notesMasterIdLst>
  <p:sldIdLst>
    <p:sldId id="993" r:id="rId4"/>
    <p:sldId id="994" r:id="rId5"/>
    <p:sldId id="977" r:id="rId6"/>
    <p:sldId id="978" r:id="rId7"/>
    <p:sldId id="979" r:id="rId8"/>
    <p:sldId id="97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90" y="1038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2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Different </a:t>
            </a:r>
            <a:r>
              <a:rPr lang="en-US" altLang="zh-CN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families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Start to read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一、选择与图片相符的句子。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A.I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have a big family.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	B.I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have a small family.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A.This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is my grandmother.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B.This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is my grandfather.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5" name="CE3kRg46.eps" descr="id:2147488981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79525" y="1723476"/>
            <a:ext cx="2028429" cy="1892560"/>
          </a:xfrm>
          <a:prstGeom prst="rect">
            <a:avLst/>
          </a:prstGeom>
        </p:spPr>
      </p:pic>
      <p:pic>
        <p:nvPicPr>
          <p:cNvPr id="16" name="CE3kRg47.eps" descr="id:2147488988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73594" y="4037333"/>
            <a:ext cx="1040290" cy="1506911"/>
          </a:xfrm>
          <a:prstGeom prst="rect">
            <a:avLst/>
          </a:prstGeom>
        </p:spPr>
      </p:pic>
      <p:sp>
        <p:nvSpPr>
          <p:cNvPr id="17" name="矩形 16"/>
          <p:cNvSpPr>
            <a:spLocks noChangeAspect="1"/>
          </p:cNvSpPr>
          <p:nvPr/>
        </p:nvSpPr>
        <p:spPr>
          <a:xfrm>
            <a:off x="741494" y="209968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54746" y="434167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二、情景交际。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你想用英语介绍你的家人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你可以这样说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A.This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my friend.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B.This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is my family.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你想知道那是不是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Tom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的叔叔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你可以这样询问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Tom: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A.Is that your father?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B.Is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that your uncle?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朋友指着你的表妹的照片问你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,“Is this your sister?”,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你可以这样回答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A.No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it isn’t.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B.Yes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it is.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54746" y="155871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54746" y="266970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41494" y="378670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983415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三、选择合适的单词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帮助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Sarah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完成自我介绍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81000" y="1682030"/>
            <a:ext cx="11430000" cy="5922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A.No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B.mother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C.have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D.family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E.name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CE3kRg48.eps" descr="id:2147489009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517525"/>
            <a:ext cx="11430000" cy="2887442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5260486" y="2484603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9739721" y="2484603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5965195" y="3114127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2557042" y="420915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8401251" y="420915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284</TotalTime>
  <Words>62</Words>
  <Application>Microsoft Office PowerPoint</Application>
  <PresentationFormat>宽屏</PresentationFormat>
  <Paragraphs>37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Microsoft</cp:lastModifiedBy>
  <cp:revision>112</cp:revision>
  <dcterms:created xsi:type="dcterms:W3CDTF">2023-06-16T14:45:50Z</dcterms:created>
  <dcterms:modified xsi:type="dcterms:W3CDTF">2025-08-06T03:57:25Z</dcterms:modified>
</cp:coreProperties>
</file>