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Play with hand shadows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.A.zoo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B.bird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C.fish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.A.look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C.to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.A.fox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B.panda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C.Miss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683" y="21205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683" y="269950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325131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78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二、选择与下列句子或对话内容相符的图片。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that?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panda.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go to the zoo.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.—What’s this?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fox.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73.eps" descr="id:21474894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0912" y="2285740"/>
            <a:ext cx="5571376" cy="175632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41683" y="19090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683" y="302268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683" y="358006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5138"/>
            <a:ext cx="11430000" cy="5730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 Good morning, Sarah!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Great!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Guess.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 Is that a dog?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It’s a fox.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Yes, it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is.It’s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187046" y="1818554"/>
            <a:ext cx="3681845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B.Is that a red panda?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 to the zoo!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E.Good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morning!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04277" y="184735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762996" y="23539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70771" y="337802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021441" y="49194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760096" y="542814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80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2025-08-07T02:26:45Z</dcterms:modified>
</cp:coreProperties>
</file>