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Ask and answer 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C.big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.A.sister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B.family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C.cousin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.A.have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B.listen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C.brother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.A.yes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B.is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C.no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494" y="192101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246991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494" y="301570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494" y="359086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41448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 your brother?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—Yes, it is.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.—Is this your sister?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my cousin.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C.OK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17707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494" y="34473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9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根据情境选择合适的句子补全对话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323417"/>
            <a:ext cx="3484418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your brother?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C.Is that your sister?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cousin.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97984" y="1709583"/>
            <a:ext cx="6718712" cy="4353812"/>
            <a:chOff x="4897984" y="1709583"/>
            <a:chExt cx="6718712" cy="4353812"/>
          </a:xfrm>
        </p:grpSpPr>
        <p:pic>
          <p:nvPicPr>
            <p:cNvPr id="14" name="CE3kRg43.eps" descr="id:2147488932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7984" y="1709583"/>
              <a:ext cx="6718709" cy="2115508"/>
            </a:xfrm>
            <a:prstGeom prst="rect">
              <a:avLst/>
            </a:prstGeom>
          </p:spPr>
        </p:pic>
        <p:pic>
          <p:nvPicPr>
            <p:cNvPr id="15" name="CE3kRg44.eps" descr="id:2147488939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7986" y="3989638"/>
              <a:ext cx="6718710" cy="2073757"/>
            </a:xfrm>
            <a:prstGeom prst="rect">
              <a:avLst/>
            </a:prstGeom>
          </p:spPr>
        </p:pic>
      </p:grpSp>
      <p:sp>
        <p:nvSpPr>
          <p:cNvPr id="17" name="矩形 16"/>
          <p:cNvSpPr>
            <a:spLocks noChangeAspect="1"/>
          </p:cNvSpPr>
          <p:nvPr/>
        </p:nvSpPr>
        <p:spPr>
          <a:xfrm>
            <a:off x="5725617" y="163217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787948" y="16586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27306" y="460551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188488" y="40424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70</Words>
  <Application>Microsoft Office PowerPoint</Application>
  <PresentationFormat>宽屏</PresentationFormat>
  <Paragraphs>41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2025-08-06T03:54:43Z</dcterms:modified>
</cp:coreProperties>
</file>