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一、选择相应颜色的常见物品。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.red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.black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.yellow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TE3KRG131.eps" descr="id:21474904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379" y="1569170"/>
            <a:ext cx="4553683" cy="1153246"/>
          </a:xfrm>
          <a:prstGeom prst="rect">
            <a:avLst/>
          </a:prstGeom>
        </p:spPr>
      </p:pic>
      <p:pic>
        <p:nvPicPr>
          <p:cNvPr id="18" name="TE3KRG132.eps" descr="id:214749046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380" y="3203944"/>
            <a:ext cx="5396380" cy="1153246"/>
          </a:xfrm>
          <a:prstGeom prst="rect">
            <a:avLst/>
          </a:prstGeom>
        </p:spPr>
      </p:pic>
      <p:pic>
        <p:nvPicPr>
          <p:cNvPr id="19" name="TE3KRG133.eps" descr="id:214749047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7380" y="4824779"/>
            <a:ext cx="4648877" cy="115324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41683" y="19520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746" y="362613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1683" y="52881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Joe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画了一幅风景画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还没来得及涂色。根据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Joe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的描述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帮他给风景涂色。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57.eps" descr="id:214749048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18233"/>
            <a:ext cx="11430000" cy="3125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18" y="16014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三、阅读动物们的自我介绍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Hello! I’m a monkey. I’m brown. I like bananas.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Hi! I’m a cat. I’m white. I like fish.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Hi! I’m a bird. My mouth is orange. I can(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sing.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Hello! I’m a dog. I’m yellow. I have big 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monkey is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cat is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bird’s mouth is red.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dog’s ears are small.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7809" y="360958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418216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67809" y="472755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67809" y="528707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143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108</cp:revision>
  <dcterms:created xsi:type="dcterms:W3CDTF">2023-06-16T14:45:50Z</dcterms:created>
  <dcterms:modified xsi:type="dcterms:W3CDTF">2025-08-07T03:02:57Z</dcterms:modified>
</cp:coreProperties>
</file>