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77" r:id="rId5"/>
    <p:sldId id="995" r:id="rId6"/>
    <p:sldId id="997" r:id="rId7"/>
    <p:sldId id="998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6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Our animal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73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一、我学会了这些单词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选出对应的单词。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4355" y="1597603"/>
            <a:ext cx="3297382" cy="40134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A.giraffe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B.lion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C.tiger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D.dog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E.panda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F.bird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G.monkey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H.elephant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I.fish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J.cat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K.fox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L.rabbit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TE3kRg01.eps" descr="id:214748963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9973" y="1355324"/>
            <a:ext cx="8190929" cy="456290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608289" y="210735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96866" y="2107356"/>
            <a:ext cx="32412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J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083945" y="2107356"/>
            <a:ext cx="30489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199342" y="210735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608289" y="371450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744614" y="371450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057819" y="361000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1212405" y="361000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608289" y="544072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744614" y="542765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005567" y="542765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1186279" y="542765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60195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选出下列单词的中文意思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20272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走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可爱的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喜欢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学生对女教师的称呼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老师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女士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E.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快的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F.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宠物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G.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高的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H.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动物园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81519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(1)like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2)pet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3)go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(4)zoo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5)Miss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6)cute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(7)tall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8)fast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217786" y="281519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13660" y="281519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329713" y="28151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100219" y="33688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543821" y="33688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478176" y="336884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034904" y="390805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394268" y="390805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505"/>
            <a:ext cx="38651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句型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836613"/>
            <a:ext cx="3525982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this?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B.What’s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that?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don’t.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D.Do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 have a dog?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08964" y="127578"/>
            <a:ext cx="45929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谈论宠物时会用到的句型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TE3kRg02.eps" descr="id:214748964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8448" y="795049"/>
            <a:ext cx="6451937" cy="1560281"/>
          </a:xfrm>
          <a:prstGeom prst="rect">
            <a:avLst/>
          </a:prstGeom>
        </p:spPr>
      </p:pic>
      <p:pic>
        <p:nvPicPr>
          <p:cNvPr id="6" name="TE3kRg03.eps" descr="id:214748964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8448" y="2581506"/>
            <a:ext cx="6451937" cy="138327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81000" y="3964782"/>
            <a:ext cx="49519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询问近处或远处物品的句型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TE3kRg04.eps" descr="id:214748965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042" y="4906423"/>
            <a:ext cx="5835005" cy="1500533"/>
          </a:xfrm>
          <a:prstGeom prst="rect">
            <a:avLst/>
          </a:prstGeom>
        </p:spPr>
      </p:pic>
      <p:pic>
        <p:nvPicPr>
          <p:cNvPr id="9" name="TE3kRg05.eps" descr="id:214748966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8955" y="4906423"/>
            <a:ext cx="5595208" cy="1500533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6328144" y="92647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057536" y="2434546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240108" y="480285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353526" y="486723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三、我学会了这些语法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一般现在时的疑问句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—Do you have a pet? —Yes, I do.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—What’s this/that? —It’s a fox/red panda.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“Do you have...?”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是一般疑问句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用于询问对方是否拥有某物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其答语为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“Yes, I do./No, I don’t.”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“What is this/that?”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是特殊疑问句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用于询问近处或远处的事物是什么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其答语为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“It’s...”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41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194</Words>
  <Application>Microsoft Office PowerPoint</Application>
  <PresentationFormat>宽屏</PresentationFormat>
  <Paragraphs>52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113</cp:revision>
  <dcterms:created xsi:type="dcterms:W3CDTF">2023-06-16T14:45:50Z</dcterms:created>
  <dcterms:modified xsi:type="dcterms:W3CDTF">2025-08-07T02:49:36Z</dcterms:modified>
</cp:coreProperties>
</file>