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3"/>
  </p:notesMasterIdLst>
  <p:sldIdLst>
    <p:sldId id="993" r:id="rId4"/>
    <p:sldId id="994" r:id="rId5"/>
    <p:sldId id="977" r:id="rId6"/>
    <p:sldId id="978" r:id="rId7"/>
    <p:sldId id="995" r:id="rId8"/>
    <p:sldId id="979" r:id="rId9"/>
    <p:sldId id="996" r:id="rId10"/>
    <p:sldId id="997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78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Our animal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friends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C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 err="1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Project:Make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an animal picture book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399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一、帮下面的动物分一下类吧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只写序号即可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03078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A.fox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B.cat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C.dog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D.lion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E.monkey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F.panda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G.tiger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H.elephant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I.giraffe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J.rabbit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TE3kRg91.eps" descr="id:214748954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137155"/>
            <a:ext cx="11430000" cy="26056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9731" y="4243673"/>
            <a:ext cx="1763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ADEFGHI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830173" y="4245742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BCJ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二、选择与句子内容相符的图片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.We are at the zoo.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see a tiger.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see a panda.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see a monkey. It’s cute.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see a lion. It’s fast.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TE3kRg93.eps" descr="id:214748955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26165"/>
            <a:ext cx="11430000" cy="1940485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754746" y="361795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54746" y="419724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54746" y="472809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54746" y="529696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1683" y="584561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三、请根据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Lisa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的动物图书帮她写一段介绍语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TE3kRg94.eps" descr="id:214748956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423" y="1786240"/>
            <a:ext cx="3715154" cy="208551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1015512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A.cute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B.animal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C.friend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D.an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E.dog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F.big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00870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Hi, I’m Lisa. This is my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picture book. This is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elephant. It’s very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 It has a long(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长的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nose(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鼻子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 And this is a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 It’s my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 It’s very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274495" y="400870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611364" y="400870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335354" y="4553614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277417" y="4553614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163356" y="5115303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01418" y="511530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56660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381000" y="848332"/>
            <a:ext cx="3954929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四、看图片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补全对话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CE3kRg76.eps" descr="id:214748957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4853" y="1574111"/>
            <a:ext cx="7700080" cy="4178444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414500" y="2216783"/>
            <a:ext cx="3141518" cy="28931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an elephant.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 bird.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 monkey.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 tiger.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 panda.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470437" y="306675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565280" y="515137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9356268" y="192739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0440485" y="384763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9906113" y="503865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134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五、阅读对话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选择最佳答案。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Miss White: Good morning, boys and girls!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Boys &amp; Girls: Good morning, Miss White!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Miss White: Let’s go to the zoo!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Boys &amp; Girls: Great!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(At the zoo.)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Mike: Wow, two big elephants. Their noses(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鼻子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are so long.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John: Look at that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monkey.It’s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so small!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Chen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 I like that blue bird.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I like the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pandas.They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cute.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Boys &amp; Girls: We love animals!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69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.They go to the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A.school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B.park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C.zoo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monkey is so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A.tall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B.fat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C.small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.Chen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likes the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A.bird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B.elephant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C.pig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.Sarah likes the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A.tigers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B.monkeys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C.pandas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1683" y="562523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1683" y="1672866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1683" y="278402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1683" y="3894372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3653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</TotalTime>
  <Words>215</Words>
  <Application>Microsoft Office PowerPoint</Application>
  <PresentationFormat>宽屏</PresentationFormat>
  <Paragraphs>70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114</cp:revision>
  <dcterms:created xsi:type="dcterms:W3CDTF">2023-06-16T14:45:50Z</dcterms:created>
  <dcterms:modified xsi:type="dcterms:W3CDTF">2025-08-07T02:36:02Z</dcterms:modified>
</cp:coreProperties>
</file>