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8"/>
  </p:notesMasterIdLst>
  <p:sldIdLst>
    <p:sldId id="993" r:id="rId4"/>
    <p:sldId id="977" r:id="rId5"/>
    <p:sldId id="998" r:id="rId6"/>
    <p:sldId id="1003" r:id="rId7"/>
    <p:sldId id="999" r:id="rId8"/>
    <p:sldId id="1004" r:id="rId9"/>
    <p:sldId id="1000" r:id="rId10"/>
    <p:sldId id="1001" r:id="rId11"/>
    <p:sldId id="995" r:id="rId12"/>
    <p:sldId id="997" r:id="rId13"/>
    <p:sldId id="1005" r:id="rId14"/>
    <p:sldId id="1002" r:id="rId15"/>
    <p:sldId id="1006" r:id="rId16"/>
    <p:sldId id="97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8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98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判断所听内容与图片是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100.eps" descr="id:214748960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6264"/>
            <a:ext cx="11430000" cy="428383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564643" y="2673227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371774" y="267322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982939" y="267322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64643" y="4906584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71774" y="490658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301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.It’s a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.—Is that an elephant?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Yes.It’s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big.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like the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panda.It’s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cute.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a monkey.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.—What’s that?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—It’s a giraffe.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68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2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在表格中填入对应人物喜欢的动物的序号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101.eps" descr="id:214748961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57164"/>
            <a:ext cx="11430000" cy="1882754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11172142"/>
              </p:ext>
            </p:extLst>
          </p:nvPr>
        </p:nvGraphicFramePr>
        <p:xfrm>
          <a:off x="381000" y="3235184"/>
          <a:ext cx="11430000" cy="1863898"/>
        </p:xfrm>
        <a:graphic>
          <a:graphicData uri="http://schemas.openxmlformats.org/drawingml/2006/table">
            <a:tbl>
              <a:tblPr firstRow="1" firstCol="1" bandRow="1"/>
              <a:tblGrid>
                <a:gridCol w="2019300"/>
                <a:gridCol w="1790700"/>
                <a:gridCol w="1905000"/>
                <a:gridCol w="1905000"/>
                <a:gridCol w="1787236"/>
                <a:gridCol w="2022764"/>
              </a:tblGrid>
              <a:tr h="689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Mike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Sarah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John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Chen Jie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Wu Binbin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4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animal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he/she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likes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184437" y="418435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13237" y="418435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955147" y="418435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785664" y="418435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702333" y="418435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6693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13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M:Hi, I’m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Mike.I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the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lion.It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fast.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W:My name is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Sarah.I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the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fish.It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can swim.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M:I’m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John.I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have a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pet.It’s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a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cat.I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it very much.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W:I’m Chen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Jie.I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the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dog.It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cute.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M:Hello, I’m Wu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Binbin.I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the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bird.It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can sing.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91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5271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圈出你所听到单词的首字母。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98.eps" descr="id:214748958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10806"/>
            <a:ext cx="11430000" cy="21936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10149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.jump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.kite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.lion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.ill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66102" y="3328179"/>
            <a:ext cx="43295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17862" y="3328179"/>
            <a:ext cx="43295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00697" y="3328179"/>
            <a:ext cx="43295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692983" y="3328179"/>
            <a:ext cx="43295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选出你所听到的内容。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.A.Sleep, sleep, sleep like a cat.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B.Swim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swim, swim like a fish.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.A.Come in.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B.Nice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 meet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.A.Do you have a dog?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B.Do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 have a bird?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have a pet.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have a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.A.Yes, I do.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don’t.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1683" y="153259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1683" y="209984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1683" y="264556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4746" y="322144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4746" y="377447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8725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13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.Sleep, sleep, sleep like a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.Come in.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.Do you have a dog?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a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.No, I don’t.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0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2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判断下列图片与你所听内容是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06.eps" descr="id:214748959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7366"/>
            <a:ext cx="11430000" cy="404893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15557" y="124598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569100" y="124598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840654" y="124598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15557" y="353198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595226" y="353198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9768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13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like my dog.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a fish.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.Hop, hop, hop like a rabbit.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.Sing, sing, sing like a bird.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cat.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86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93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.A.Yes, I am.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don’t.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.A.Good morning.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B.Nice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 meet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.A.Oh no!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B.Thanks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.A.Yes, it is.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03076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.Do you like dogs?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.Good morning.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like your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.Do you have a baby sister?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4746" y="74486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4746" y="131211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4746" y="1870906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1683" y="242065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5734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5326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99.eps" descr="id:214748959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06893"/>
            <a:ext cx="11430000" cy="20878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89987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51821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.panda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.rabbit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.fox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.elephant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.lion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16002" y="389837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714174" y="389837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417634" y="389837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109063" y="389837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805780" y="389837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6558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给下列句子排序。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It’s a red bird.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 have a cute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Let’s go to the zoo!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The lion is fast!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The fish is small!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807926" y="991466"/>
            <a:ext cx="3916680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a cute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.The fish is small!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.It’s a red bird.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.The lion is fast!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.Let’s go to the zoo!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67809" y="209138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67809" y="377480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0872" y="154906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80872" y="322006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80872" y="265886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413</Words>
  <Application>Microsoft Office PowerPoint</Application>
  <PresentationFormat>宽屏</PresentationFormat>
  <Paragraphs>116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113</cp:revision>
  <dcterms:created xsi:type="dcterms:W3CDTF">2023-06-16T14:45:50Z</dcterms:created>
  <dcterms:modified xsi:type="dcterms:W3CDTF">2025-08-07T02:45:34Z</dcterms:modified>
</cp:coreProperties>
</file>