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96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6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 err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Project:Make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 family tree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4215681" y="846427"/>
            <a:ext cx="7745947" cy="5827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This is my grandpa.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	I have two sisters.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	This family is big.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	This is my family tree.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	This is my mother.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381000" y="855652"/>
            <a:ext cx="379759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判断句子与图片是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4" name="CE3kRg120.eps" descr="id:214748902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0614" y="846427"/>
            <a:ext cx="473547" cy="1101139"/>
          </a:xfrm>
          <a:prstGeom prst="rect">
            <a:avLst/>
          </a:prstGeom>
        </p:spPr>
      </p:pic>
      <p:pic>
        <p:nvPicPr>
          <p:cNvPr id="45" name="CE3kRg121.eps" descr="id:214748903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93" y="1980546"/>
            <a:ext cx="746844" cy="1122605"/>
          </a:xfrm>
          <a:prstGeom prst="rect">
            <a:avLst/>
          </a:prstGeom>
        </p:spPr>
      </p:pic>
      <p:pic>
        <p:nvPicPr>
          <p:cNvPr id="46" name="CE3kRg122.eps" descr="id:214748903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93" y="3193974"/>
            <a:ext cx="750343" cy="1150686"/>
          </a:xfrm>
          <a:prstGeom prst="rect">
            <a:avLst/>
          </a:prstGeom>
        </p:spPr>
      </p:pic>
      <p:pic>
        <p:nvPicPr>
          <p:cNvPr id="47" name="CE3kRg123.eps" descr="id:214748904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98" y="4424850"/>
            <a:ext cx="1140595" cy="1111270"/>
          </a:xfrm>
          <a:prstGeom prst="rect">
            <a:avLst/>
          </a:prstGeom>
        </p:spPr>
      </p:pic>
      <p:pic>
        <p:nvPicPr>
          <p:cNvPr id="48" name="CE3kRg124.eps" descr="id:2147489051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610" y="5654804"/>
            <a:ext cx="665628" cy="1101139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4616602" y="90775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616602" y="220380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616602" y="3461886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590098" y="476961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616602" y="605569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574"/>
            <a:ext cx="512031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二、请帮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Bill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完成他的家谱图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126.eps" descr="id:214748906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765" y="1723711"/>
            <a:ext cx="7859122" cy="417239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323530" y="945700"/>
            <a:ext cx="3499884" cy="569386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这些词汇可以帮助你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grandma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grandpa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mum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dad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uncle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aunt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brother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sister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cousin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962" y="3845550"/>
            <a:ext cx="134043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grandpa</a:t>
            </a:r>
            <a:endParaRPr lang="en-US" altLang="zh-CN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9172" y="3918904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grandma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65738" y="2771449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mum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35064" y="2798441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dad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91318" y="3783607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uncle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01559" y="377668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aunt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63969" y="535963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uncle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50177" y="5359425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aunt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13719" y="2323243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sister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25610" y="3536282"/>
            <a:ext cx="11208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cousin</a:t>
            </a:r>
            <a:endParaRPr lang="zh-CN" altLang="zh-CN" dirty="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63872" y="4459282"/>
            <a:ext cx="11208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cousin</a:t>
            </a:r>
            <a:endParaRPr lang="zh-CN" altLang="zh-CN" dirty="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900541" y="5374421"/>
            <a:ext cx="11208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cousin</a:t>
            </a:r>
            <a:endParaRPr lang="zh-CN" altLang="zh-CN" dirty="0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52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选出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Lily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的全家福。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Hi! I’m Lily. This is my family photo(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照片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I have a big family. Look! This is my grandpa and grandma. My mum, dad, aunt and uncle are behind them(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在他们后面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).This baby is my sister. And that boy is my cousin. I love my family.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Lily’s family photo is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E3kRg125.eps" descr="id:214748907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628" y="3741670"/>
            <a:ext cx="9540744" cy="235129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677390" y="291459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348097"/>
            <a:ext cx="666403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四、判断下列句子与图片是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Mike.Ben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father.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.I’m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Tom.Kate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sister.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.Alice is Mike’s grandma.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Lucy.She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Mike’s sister.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.Jim is Kate’s father.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49.eps" descr="id:214748908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0199" y="1348097"/>
            <a:ext cx="5073572" cy="350577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79945" y="190776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204" y="247425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204" y="303392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9945" y="3573915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204" y="4146831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178</Words>
  <Application>Microsoft Office PowerPoint</Application>
  <PresentationFormat>宽屏</PresentationFormat>
  <Paragraphs>61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118</cp:revision>
  <dcterms:created xsi:type="dcterms:W3CDTF">2023-06-16T14:45:50Z</dcterms:created>
  <dcterms:modified xsi:type="dcterms:W3CDTF">2025-08-06T04:01:29Z</dcterms:modified>
</cp:coreProperties>
</file>