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Listen, sing and 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866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一、圈出合适的单词完成句子。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(finger/friend).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(grandma/grandpa).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E3kRg31.eps" descr="id:214748871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110" y="1818554"/>
            <a:ext cx="1034338" cy="1828655"/>
          </a:xfrm>
          <a:prstGeom prst="rect">
            <a:avLst/>
          </a:prstGeom>
        </p:spPr>
      </p:pic>
      <p:pic>
        <p:nvPicPr>
          <p:cNvPr id="16" name="CE3kRg32.eps" descr="id:214748872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0512" y="4153565"/>
            <a:ext cx="837486" cy="2049682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334886" y="2699184"/>
            <a:ext cx="958818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396347" y="4956534"/>
            <a:ext cx="1327514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08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grandpa.This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grandma.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dad.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.This is my mum.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33.eps" descr="id:214748873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693003"/>
            <a:ext cx="10390909" cy="156442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54746" y="17619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494" y="233269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494" y="288716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573555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grandma.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B.Mum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this is my friend, Jim.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127.eps" descr="id:214748875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516" y="3623856"/>
            <a:ext cx="4421312" cy="2392479"/>
          </a:xfrm>
          <a:prstGeom prst="rect">
            <a:avLst/>
          </a:prstGeom>
        </p:spPr>
      </p:pic>
      <p:pic>
        <p:nvPicPr>
          <p:cNvPr id="15" name="CE3kRg128.eps" descr="id:214748875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9143" y="3623856"/>
            <a:ext cx="5894342" cy="2392479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4226816" y="356442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448844" y="372083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866155" y="34981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80</Words>
  <Application>Microsoft Office PowerPoint</Application>
  <PresentationFormat>宽屏</PresentationFormat>
  <Paragraphs>34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2025-08-06T03:47:39Z</dcterms:modified>
</cp:coreProperties>
</file>