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2"/>
  </p:notesMasterIdLst>
  <p:sldIdLst>
    <p:sldId id="993" r:id="rId4"/>
    <p:sldId id="994" r:id="rId5"/>
    <p:sldId id="977" r:id="rId6"/>
    <p:sldId id="978" r:id="rId7"/>
    <p:sldId id="996" r:id="rId8"/>
    <p:sldId id="998" r:id="rId9"/>
    <p:sldId id="979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Plants around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 err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Project:Make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 paper garden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314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将下列单词分类。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只填序号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899266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A.grass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B.banana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C.farm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D.apple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E.tree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F.garden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G.orange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H.zoo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705008"/>
            <a:ext cx="11430000" cy="23877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0163" y="3832409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58121" y="3832409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CFH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743735" y="3832409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BDG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like apples?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is.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B.And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can water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A.grass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B.sun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C.air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A.grape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B.apple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C.bananas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15677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38978" y="323027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435191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the fresh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A.air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B.sun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C.grape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.Plants can give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many things.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B.us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C.our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38978" y="15781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269367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3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I like your family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garden.It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nice!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Jim: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My family like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plants.Do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like plants?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They can give us many things.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Jim: Yes.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Amy:They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give us fruit too.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Jim: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Yes.I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apples.We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an apple tree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in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garden.It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give us apples.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Amy: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Great!How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you help it?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Jim: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95582" y="2073202"/>
            <a:ext cx="3945168" cy="34532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B.Do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like fruit?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C.I can water it.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give us fresh air, flowers and leaves.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57287" y="132065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38644" y="186112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295945" y="24288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66842" y="297350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611814" y="520321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652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854659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I’m Lucy. This is my beautiful garden. You can see a tree, some grass and flowers in the garden. Some butterflies(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蝴蝶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are in the garden. The tree, grass and flowers need air, sun and water. I can water the flowers. I can water the grass. I can water the tree. I like my garden.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garden is beautiful.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.You can see many trees in the garden.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.You can see some butterflies in the garden.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tree, grass and flowers need air, sun and water.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.Lucy doesn’t like her garden.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9760" y="364096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80542" y="420636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9760" y="475073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9760" y="531822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80542" y="587713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202</Words>
  <Application>Microsoft Office PowerPoint</Application>
  <PresentationFormat>宽屏</PresentationFormat>
  <Paragraphs>66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2025-08-07T11:42:44Z</dcterms:modified>
</cp:coreProperties>
</file>