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8"/>
  </p:notesMasterIdLst>
  <p:sldIdLst>
    <p:sldId id="993" r:id="rId4"/>
    <p:sldId id="977" r:id="rId5"/>
    <p:sldId id="998" r:id="rId6"/>
    <p:sldId id="999" r:id="rId7"/>
    <p:sldId id="1000" r:id="rId8"/>
    <p:sldId id="1001" r:id="rId9"/>
    <p:sldId id="1003" r:id="rId10"/>
    <p:sldId id="1004" r:id="rId11"/>
    <p:sldId id="1002" r:id="rId12"/>
    <p:sldId id="995" r:id="rId13"/>
    <p:sldId id="997" r:id="rId14"/>
    <p:sldId id="1005" r:id="rId15"/>
    <p:sldId id="1006" r:id="rId16"/>
    <p:sldId id="97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情景交际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6753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你想告诉同学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你看见了九只熊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see eight bears.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see ten bears.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C.I see nine bears.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你想知道约翰是否喜欢长颈鹿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你可以这样询问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A.Do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like ducks?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B.Is this a giraffe?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C.Do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 like giraffes?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你想知道那只鸟是什么颜色的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birds?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that bird?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C.Is this a bird?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38978" y="6393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229797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450085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五、读对话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Green, this is Jenny.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—Nice to meet you, Jenny.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.—The school garden needs help.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 can water the grass.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.—Let’s draw some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.—Look! I have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pet.It’s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Wow!It’s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so cute.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76.eps" descr="id:214749189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5180236"/>
            <a:ext cx="11430000" cy="141439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38978" y="61720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8978" y="172903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285539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396931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六、给下列句子排序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组成一段完整的对话。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OK.What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 you like?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like yellow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too.Let’s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draw some yellow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   1   )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Chen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let’s draw some flowers.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I like yellow and blue.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Yes, we can draw some green trees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Do you like trees?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80542" y="140691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0542" y="309414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0542" y="19719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0542" y="420590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80542" y="363963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6992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七、选择合适的选项补全对话。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 Ming: Let’s go to the farm.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Do you like the farm?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 Ming: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 Ming: It’s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rabbit!I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see some ducks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 Ming: Five.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John: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Look!The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trees need help.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 Ming: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623464" y="1207366"/>
            <a:ext cx="3827318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the fresh air.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C.Great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ducks?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E.Let’s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water the trees.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71587" y="14537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66443" y="199631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80583" y="255979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764963" y="36588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276834" y="533306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5129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一、给下列句子选择合适的答语。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this your mother?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A.I’m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seven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.How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old are you?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.Let’s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draw some monkeys.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C.Three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.Do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 have a bird?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D.Good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idea!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.How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many lions?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E.No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isn’t.It’s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my aunt.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155109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8978" y="21160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8978" y="267791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323099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9369" y="378790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40465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选择恰当的句子补全对话。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—Hi, I’m Tom.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A.Hello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I’m Tina.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B.Goodbye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Tom!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can you do for the garden?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can plant trees.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B.I can water the flowers.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EE3KRG116.eps" descr="id:214749183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772" y="1206355"/>
            <a:ext cx="2975549" cy="1713489"/>
          </a:xfrm>
          <a:prstGeom prst="rect">
            <a:avLst/>
          </a:prstGeom>
        </p:spPr>
      </p:pic>
      <p:pic>
        <p:nvPicPr>
          <p:cNvPr id="6" name="EE3KRG117.eps" descr="id:214749183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2321" y="2935691"/>
            <a:ext cx="1612298" cy="2462367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738978" y="89776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369" y="313088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910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5131"/>
            <a:ext cx="11430000" cy="6753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a dog.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this?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B.What’s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that?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.—What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your ruler?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red.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yellow.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.—Do you like oranges?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don’t.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EE3KRG118.eps" descr="id:214749184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5009" y="219074"/>
            <a:ext cx="1965900" cy="1887768"/>
          </a:xfrm>
          <a:prstGeom prst="rect">
            <a:avLst/>
          </a:prstGeom>
        </p:spPr>
      </p:pic>
      <p:pic>
        <p:nvPicPr>
          <p:cNvPr id="7" name="EE3KRG119.eps" descr="id:214749185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8823" y="3187898"/>
            <a:ext cx="2090659" cy="655300"/>
          </a:xfrm>
          <a:prstGeom prst="rect">
            <a:avLst/>
          </a:prstGeom>
        </p:spPr>
      </p:pic>
      <p:pic>
        <p:nvPicPr>
          <p:cNvPr id="8" name="EE3KRG120.eps" descr="id:214749185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5009" y="4975341"/>
            <a:ext cx="2094473" cy="1321551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749369" y="7432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38978" y="22979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369" y="452855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959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748891"/>
            <a:ext cx="11430000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A.Six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B.Mum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this is Mary.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you, Mary.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E.Have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some cake, Mary.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EE3kRg121.eps" descr="id:214749186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7" y="3799592"/>
            <a:ext cx="7806844" cy="260930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981442" y="380033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8567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91687"/>
            <a:ext cx="11430000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A.Six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B.Mum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this is Mary.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you, Mary.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E.Have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some cake, Mary.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22.eps" descr="id:214749187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3408720"/>
            <a:ext cx="8587528" cy="249742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542050" y="33775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27550" y="431341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183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91687"/>
            <a:ext cx="11430000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A.Six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B.Mum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this is Mary.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you, Mary.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E.Have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some cake, Mary.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EE3kRg123.eps" descr="id:214749188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3343989"/>
            <a:ext cx="7806844" cy="306331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06869" y="520998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0835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91687"/>
            <a:ext cx="11430000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A.Six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B.Mum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this is Mary.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C.Thank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you, Mary.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E.Have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some cake, Mary.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EE3kRg124.eps" descr="id:214749188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1087" y="3391494"/>
            <a:ext cx="5749826" cy="290595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025478" y="343305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1077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你想知道近处的动物是什么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old are you?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B.What’s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that?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C.What’s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this?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你想知道动物园里有多少只猴子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你可以这样问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monkeys?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tigers?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many elephants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91530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313895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2015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</TotalTime>
  <Words>258</Words>
  <Application>Microsoft Office PowerPoint</Application>
  <PresentationFormat>宽屏</PresentationFormat>
  <Paragraphs>123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119</cp:revision>
  <dcterms:created xsi:type="dcterms:W3CDTF">2023-06-16T14:45:50Z</dcterms:created>
  <dcterms:modified xsi:type="dcterms:W3CDTF">2025-08-07T11:19:47Z</dcterms:modified>
</cp:coreProperties>
</file>