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4" y="1038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Making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Look and match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4673"/>
            <a:ext cx="11430000" cy="54353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选择相应的图片。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.Oh no!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A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.We can share.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B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.Thank you.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	C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CE3kRg12.eps" descr="id:214748830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7472" y="1567729"/>
            <a:ext cx="2009827" cy="1567310"/>
          </a:xfrm>
          <a:prstGeom prst="rect">
            <a:avLst/>
          </a:prstGeom>
        </p:spPr>
      </p:pic>
      <p:pic>
        <p:nvPicPr>
          <p:cNvPr id="21" name="CE3kRg13.eps" descr="id:214748831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7472" y="3313007"/>
            <a:ext cx="2435802" cy="1537929"/>
          </a:xfrm>
          <a:prstGeom prst="rect">
            <a:avLst/>
          </a:prstGeom>
        </p:spPr>
      </p:pic>
      <p:pic>
        <p:nvPicPr>
          <p:cNvPr id="22" name="CE3kRg14.eps" descr="id:214748832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7472" y="5060077"/>
            <a:ext cx="1621278" cy="1621278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54746" y="198266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1494" y="387228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67998" y="559346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.—Nice to meet you.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A.Hey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 Chen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Jie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meet you too.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.—We can share.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A.Thanks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B.Oh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no!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214181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1494" y="325099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根据情境选择合适的句子补全对话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1558779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A.Oh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no!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B.Nice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to meet you.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C.Nice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to meet you too.	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OK. We can share.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CE3kRg15.eps" descr="id:214748834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608" y="3118256"/>
            <a:ext cx="5334075" cy="2877296"/>
          </a:xfrm>
          <a:prstGeom prst="rect">
            <a:avLst/>
          </a:prstGeom>
        </p:spPr>
      </p:pic>
      <p:pic>
        <p:nvPicPr>
          <p:cNvPr id="15" name="CE3kRg16.eps" descr="id:214748835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3421" y="3118256"/>
            <a:ext cx="5655537" cy="2882592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179565" y="31315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725983" y="31315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919366" y="347788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749244" y="3139843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67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2025-08-06T03:23:01Z</dcterms:modified>
</cp:coreProperties>
</file>