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77" r:id="rId5"/>
    <p:sldId id="995" r:id="rId6"/>
    <p:sldId id="997" r:id="rId7"/>
    <p:sldId id="99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4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选出对应的单词。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07694"/>
            <a:ext cx="3515591" cy="45735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A.grandmother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B.father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C.cousin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D.aunt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E.baby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brother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F.mother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G.uncle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H.grandfather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E3kRg50.eps" descr="id:214748917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907" y="1352682"/>
            <a:ext cx="7482747" cy="487147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273738" y="19960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08555" y="145738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706606" y="128555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058462" y="117532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24358" y="34497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681570" y="570423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150958" y="570423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125532" y="465731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002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84225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有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我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妈妈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家庭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妹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小的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G.(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口语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爸爸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爹爹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爷爷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姥爷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大的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奶奶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姥姥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婴儿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7668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(1)me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2)family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3)have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(4)sister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5)big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6)small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(7)mum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8)dad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9)grandma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(10)grandpa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11)baby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35408" y="25835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02698" y="25835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219324" y="25835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33913" y="314033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863212" y="3140333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175225" y="314033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07409" y="369715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848478" y="36971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676928" y="3697151"/>
            <a:ext cx="32412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87077" y="42531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87315" y="42531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句型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3812"/>
            <a:ext cx="35052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A.Is that your father?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B.Is this your mother?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family.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07157" y="125282"/>
            <a:ext cx="315663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介绍家人的句型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E3kRg51.eps" descr="id:214748917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9445" y="851244"/>
            <a:ext cx="5548688" cy="180525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120169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询问家庭成员的句型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E3kRg52.eps" descr="id:214748918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4289" y="2897868"/>
            <a:ext cx="6399001" cy="1732386"/>
          </a:xfrm>
          <a:prstGeom prst="rect">
            <a:avLst/>
          </a:prstGeom>
        </p:spPr>
      </p:pic>
      <p:pic>
        <p:nvPicPr>
          <p:cNvPr id="8" name="CE3kRg53.eps" descr="id:214748919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2191" y="4956319"/>
            <a:ext cx="8491099" cy="1491777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9262642" y="120197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54723" y="34714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232909" y="495127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208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指示代词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this your sister?/Is that your brother?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均为指示代词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,this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指距离说话人较近的人或物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,that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指距离说话人较远的人或物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,This/That is...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/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那是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通常用来做介绍。其疑问形式就是把系动词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提到主语前。如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:—Is this/that...?—Yes, it is./No, it isn’t.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196</Words>
  <Application>Microsoft Office PowerPoint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2025-08-06T04:04:33Z</dcterms:modified>
</cp:coreProperties>
</file>