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1"/>
  </p:notesMasterIdLst>
  <p:sldIdLst>
    <p:sldId id="993" r:id="rId4"/>
    <p:sldId id="994" r:id="rId5"/>
    <p:sldId id="977" r:id="rId6"/>
    <p:sldId id="978" r:id="rId7"/>
    <p:sldId id="996" r:id="rId8"/>
    <p:sldId id="979" r:id="rId9"/>
    <p:sldId id="975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66" y="101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3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Our animal 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friends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Letters and sounds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5559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一、请按照字母表顺序在四线三格上写出下列字母的大小写形式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CE3kRg63.eps" descr="id:2147489319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017548"/>
            <a:ext cx="11430000" cy="17988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4077783"/>
            <a:ext cx="11430000" cy="85995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6503" y="4128585"/>
            <a:ext cx="5822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Ii 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99134" y="4154711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FF0000"/>
                </a:solidFill>
              </a:rPr>
              <a:t>Jj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61233" y="4128585"/>
            <a:ext cx="7489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FF0000"/>
                </a:solidFill>
              </a:rPr>
              <a:t>Kk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481483" y="4128585"/>
            <a:ext cx="5950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FF0000"/>
                </a:solidFill>
              </a:rPr>
              <a:t>Ll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2623"/>
            <a:ext cx="610936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二、看图片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选出对应单词的首字母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CE3kRg64.eps" descr="id:2147489341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006873"/>
            <a:ext cx="11430000" cy="2742114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269648" y="4212703"/>
            <a:ext cx="52129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b="1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4000" b="1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464686" y="4212703"/>
            <a:ext cx="52129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b="1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4000" b="1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6229716" y="4212703"/>
            <a:ext cx="52129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b="1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4000" b="1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0213888" y="4212703"/>
            <a:ext cx="52129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b="1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79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三、请圈出键盘上学过的字母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并按字母表顺序将它们的大小写形式写在四线三格上。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E3kRg68.eps" descr="id:2147489348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17356" y="851589"/>
            <a:ext cx="6957289" cy="3020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18799" y="4138011"/>
            <a:ext cx="7354402" cy="2431239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4296660" y="1164102"/>
            <a:ext cx="476250" cy="76700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457871" y="1164102"/>
            <a:ext cx="476250" cy="76700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330008" y="2023973"/>
            <a:ext cx="476250" cy="76700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587037" y="2023973"/>
            <a:ext cx="476250" cy="76700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214054" y="2023973"/>
            <a:ext cx="476250" cy="76700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854134" y="2023973"/>
            <a:ext cx="476250" cy="76700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494214" y="2023973"/>
            <a:ext cx="476250" cy="76700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108168" y="2023973"/>
            <a:ext cx="476250" cy="76700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761311" y="2023973"/>
            <a:ext cx="476250" cy="76700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375265" y="2023973"/>
            <a:ext cx="476250" cy="76700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851288" y="2867829"/>
            <a:ext cx="476250" cy="76700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133421" y="2867829"/>
            <a:ext cx="476250" cy="76700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249340" y="4152395"/>
            <a:ext cx="607754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4000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sz="4000" dirty="0" err="1">
                <a:solidFill>
                  <a:srgbClr val="FF0000"/>
                </a:solidFill>
                <a:cs typeface="Times New Roman" panose="02020603050405020304" pitchFamily="18" charset="0"/>
              </a:rPr>
              <a:t>Aa</a:t>
            </a:r>
            <a:r>
              <a:rPr lang="en-US" altLang="zh-CN" sz="4000" dirty="0">
                <a:solidFill>
                  <a:srgbClr val="FF0000"/>
                </a:solidFill>
                <a:cs typeface="Times New Roman" panose="02020603050405020304" pitchFamily="18" charset="0"/>
              </a:rPr>
              <a:t>, Bb, Cc, </a:t>
            </a:r>
            <a:r>
              <a:rPr lang="en-US" altLang="zh-CN" sz="4000" dirty="0" err="1">
                <a:solidFill>
                  <a:srgbClr val="FF0000"/>
                </a:solidFill>
                <a:cs typeface="Times New Roman" panose="02020603050405020304" pitchFamily="18" charset="0"/>
              </a:rPr>
              <a:t>Dd</a:t>
            </a:r>
            <a:r>
              <a:rPr lang="en-US" altLang="zh-CN" sz="4000" dirty="0">
                <a:solidFill>
                  <a:srgbClr val="FF0000"/>
                </a:solidFill>
                <a:cs typeface="Times New Roman" panose="02020603050405020304" pitchFamily="18" charset="0"/>
              </a:rPr>
              <a:t>, </a:t>
            </a:r>
            <a:r>
              <a:rPr lang="en-US" altLang="zh-CN" sz="4000" dirty="0" err="1">
                <a:solidFill>
                  <a:srgbClr val="FF0000"/>
                </a:solidFill>
                <a:cs typeface="Times New Roman" panose="02020603050405020304" pitchFamily="18" charset="0"/>
              </a:rPr>
              <a:t>Ee</a:t>
            </a:r>
            <a:r>
              <a:rPr lang="en-US" altLang="zh-CN" sz="4000" dirty="0">
                <a:solidFill>
                  <a:srgbClr val="FF0000"/>
                </a:solidFill>
                <a:cs typeface="Times New Roman" panose="02020603050405020304" pitchFamily="18" charset="0"/>
              </a:rPr>
              <a:t>, </a:t>
            </a:r>
            <a:r>
              <a:rPr lang="en-US" altLang="zh-CN" sz="4000" dirty="0" err="1">
                <a:solidFill>
                  <a:srgbClr val="FF0000"/>
                </a:solidFill>
                <a:cs typeface="Times New Roman" panose="02020603050405020304" pitchFamily="18" charset="0"/>
              </a:rPr>
              <a:t>Ff</a:t>
            </a:r>
            <a:r>
              <a:rPr lang="en-US" altLang="zh-CN" sz="4000" dirty="0">
                <a:solidFill>
                  <a:srgbClr val="FF0000"/>
                </a:solidFill>
                <a:cs typeface="Times New Roman" panose="02020603050405020304" pitchFamily="18" charset="0"/>
              </a:rPr>
              <a:t>, </a:t>
            </a:r>
            <a:r>
              <a:rPr lang="en-US" altLang="zh-CN" sz="4000" dirty="0" err="1">
                <a:solidFill>
                  <a:srgbClr val="FF0000"/>
                </a:solidFill>
                <a:cs typeface="Times New Roman" panose="02020603050405020304" pitchFamily="18" charset="0"/>
              </a:rPr>
              <a:t>Gg</a:t>
            </a:r>
            <a:r>
              <a:rPr lang="en-US" altLang="zh-CN" sz="4000" dirty="0">
                <a:solidFill>
                  <a:srgbClr val="FF0000"/>
                </a:solidFill>
                <a:cs typeface="Times New Roman" panose="02020603050405020304" pitchFamily="18" charset="0"/>
              </a:rPr>
              <a:t>, </a:t>
            </a:r>
            <a:endParaRPr lang="zh-CN" altLang="zh-CN" sz="4000" dirty="0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4156665" y="5555505"/>
            <a:ext cx="387685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4000" dirty="0" err="1" smtClean="0">
                <a:solidFill>
                  <a:srgbClr val="FF0000"/>
                </a:solidFill>
                <a:cs typeface="Times New Roman" panose="02020603050405020304" pitchFamily="18" charset="0"/>
              </a:rPr>
              <a:t>Hh</a:t>
            </a:r>
            <a:r>
              <a:rPr lang="en-US" altLang="zh-CN" sz="4000" dirty="0">
                <a:solidFill>
                  <a:srgbClr val="FF0000"/>
                </a:solidFill>
                <a:cs typeface="Times New Roman" panose="02020603050405020304" pitchFamily="18" charset="0"/>
              </a:rPr>
              <a:t>, Ii, </a:t>
            </a:r>
            <a:r>
              <a:rPr lang="en-US" altLang="zh-CN" sz="4000" dirty="0" err="1">
                <a:solidFill>
                  <a:srgbClr val="FF0000"/>
                </a:solidFill>
                <a:cs typeface="Times New Roman" panose="02020603050405020304" pitchFamily="18" charset="0"/>
              </a:rPr>
              <a:t>Jj</a:t>
            </a:r>
            <a:r>
              <a:rPr lang="en-US" altLang="zh-CN" sz="4000" dirty="0">
                <a:solidFill>
                  <a:srgbClr val="FF0000"/>
                </a:solidFill>
                <a:cs typeface="Times New Roman" panose="02020603050405020304" pitchFamily="18" charset="0"/>
              </a:rPr>
              <a:t>, </a:t>
            </a:r>
            <a:r>
              <a:rPr lang="en-US" altLang="zh-CN" sz="4000" dirty="0" err="1">
                <a:solidFill>
                  <a:srgbClr val="FF0000"/>
                </a:solidFill>
                <a:cs typeface="Times New Roman" panose="02020603050405020304" pitchFamily="18" charset="0"/>
              </a:rPr>
              <a:t>Kk</a:t>
            </a:r>
            <a:r>
              <a:rPr lang="en-US" altLang="zh-CN" sz="4000" dirty="0">
                <a:solidFill>
                  <a:srgbClr val="FF0000"/>
                </a:solidFill>
                <a:cs typeface="Times New Roman" panose="02020603050405020304" pitchFamily="18" charset="0"/>
              </a:rPr>
              <a:t>, </a:t>
            </a:r>
            <a:r>
              <a:rPr lang="en-US" altLang="zh-CN" sz="4000" dirty="0" err="1">
                <a:solidFill>
                  <a:srgbClr val="FF0000"/>
                </a:solidFill>
                <a:cs typeface="Times New Roman" panose="02020603050405020304" pitchFamily="18" charset="0"/>
              </a:rPr>
              <a:t>Ll</a:t>
            </a:r>
            <a:endParaRPr lang="zh-CN" altLang="zh-CN" sz="4000" dirty="0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06695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四、根据图片选择相应的单词写在四线三格上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544934" y="1955640"/>
            <a:ext cx="3102131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lion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jet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kite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ill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827941"/>
            <a:ext cx="11430000" cy="230817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164478" y="435610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jet</a:t>
            </a:r>
            <a:endParaRPr lang="zh-CN" altLang="en-US" sz="3600" dirty="0"/>
          </a:p>
        </p:txBody>
      </p:sp>
      <p:sp>
        <p:nvSpPr>
          <p:cNvPr id="16" name="矩形 15"/>
          <p:cNvSpPr/>
          <p:nvPr/>
        </p:nvSpPr>
        <p:spPr>
          <a:xfrm>
            <a:off x="4247177" y="4362287"/>
            <a:ext cx="5693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ill</a:t>
            </a:r>
            <a:endParaRPr lang="zh-CN" altLang="en-US" sz="3600" dirty="0"/>
          </a:p>
        </p:txBody>
      </p:sp>
      <p:sp>
        <p:nvSpPr>
          <p:cNvPr id="17" name="矩形 16"/>
          <p:cNvSpPr/>
          <p:nvPr/>
        </p:nvSpPr>
        <p:spPr>
          <a:xfrm>
            <a:off x="7102303" y="4356109"/>
            <a:ext cx="9028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lion</a:t>
            </a:r>
            <a:endParaRPr lang="zh-CN" altLang="en-US" sz="3600" dirty="0"/>
          </a:p>
        </p:txBody>
      </p:sp>
      <p:sp>
        <p:nvSpPr>
          <p:cNvPr id="18" name="矩形 17"/>
          <p:cNvSpPr/>
          <p:nvPr/>
        </p:nvSpPr>
        <p:spPr>
          <a:xfrm>
            <a:off x="10202660" y="4356109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kite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282</TotalTime>
  <Words>137</Words>
  <Application>Microsoft Office PowerPoint</Application>
  <PresentationFormat>宽屏</PresentationFormat>
  <Paragraphs>31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114</cp:revision>
  <dcterms:created xsi:type="dcterms:W3CDTF">2023-06-16T14:45:50Z</dcterms:created>
  <dcterms:modified xsi:type="dcterms:W3CDTF">2025-08-07T02:25:15Z</dcterms:modified>
</cp:coreProperties>
</file>