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3"/>
  </p:notesMasterIdLst>
  <p:sldIdLst>
    <p:sldId id="993" r:id="rId4"/>
    <p:sldId id="977" r:id="rId5"/>
    <p:sldId id="995" r:id="rId6"/>
    <p:sldId id="997" r:id="rId7"/>
    <p:sldId id="998" r:id="rId8"/>
    <p:sldId id="999" r:id="rId9"/>
    <p:sldId id="1000" r:id="rId10"/>
    <p:sldId id="1001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根据提示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给小雨伞涂颜色。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60.eps" descr="id:214749063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9600"/>
            <a:ext cx="11430000" cy="39520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8013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36732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使出现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做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海洋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颜色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画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鸭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熊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3399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1)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 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2)make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3)bear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(4)duck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5)sea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6)draw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38102" y="1945692"/>
            <a:ext cx="596537" cy="339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0315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49732" y="915147"/>
            <a:ext cx="6092536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red and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870789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询问物品颜色的句型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TE3KRG61.eps" descr="id:214749064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3654135"/>
            <a:ext cx="8587528" cy="2201562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023606" y="42888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89395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询问对方喜欢什么颜色的句型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62.eps" descr="id:214749065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3175539"/>
            <a:ext cx="9446281" cy="217407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049732" y="478725"/>
            <a:ext cx="6092536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red and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87603" y="36545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54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49732" y="478725"/>
            <a:ext cx="6092536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red and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63.eps" descr="id:214749066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2095" y="3127155"/>
            <a:ext cx="8987811" cy="249025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2384662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提建议的句型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75363" y="375430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9426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74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一般现在时的特殊疑问句和祈使句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orange.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Let’s draw some red and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什么颜色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引导的特殊疑问句通常用来询问事物的颜色。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your pen?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你的钢笔是什么颜色的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—Red.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红色的。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04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.“Let’s 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动词原形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其他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是一个祈使句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让我们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吧。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常见的肯定回答有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:“OK./All right./Good idea!”,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否定回答可用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“Sorry, I...”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:—Let’s go to school.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咱们去上学吧。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—OK.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好的。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048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278</Words>
  <Application>Microsoft Office PowerPoint</Application>
  <PresentationFormat>宽屏</PresentationFormat>
  <Paragraphs>52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2025-08-07T03:14:08Z</dcterms:modified>
</cp:coreProperties>
</file>