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22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22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Plants around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Look and talk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52188"/>
            <a:ext cx="11430000" cy="582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一、为下列图片选择相应的单词。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A.school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B.zoo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A.water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B.flower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A.farm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B.garden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A.tree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B.grass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tE3kRg23.eps" descr="id:214748988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5690" y="1567729"/>
            <a:ext cx="1469893" cy="1060785"/>
          </a:xfrm>
          <a:prstGeom prst="rect">
            <a:avLst/>
          </a:prstGeom>
        </p:spPr>
      </p:pic>
      <p:pic>
        <p:nvPicPr>
          <p:cNvPr id="19" name="tE3kRg25.eps" descr="id:214748989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2664" y="2770046"/>
            <a:ext cx="650470" cy="1060786"/>
          </a:xfrm>
          <a:prstGeom prst="rect">
            <a:avLst/>
          </a:prstGeom>
        </p:spPr>
      </p:pic>
      <p:pic>
        <p:nvPicPr>
          <p:cNvPr id="20" name="tE3kRg24.eps" descr="id:214748990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9325" y="4107447"/>
            <a:ext cx="1882622" cy="1036649"/>
          </a:xfrm>
          <a:prstGeom prst="rect">
            <a:avLst/>
          </a:prstGeom>
        </p:spPr>
      </p:pic>
      <p:pic>
        <p:nvPicPr>
          <p:cNvPr id="21" name="tE3kRg26.eps" descr="id:2147489908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2927" y="5431271"/>
            <a:ext cx="769944" cy="1060785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738978" y="147421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49369" y="277229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749369" y="404770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38978" y="532541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二、选择与句子内容相符的图片。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.Tom can water the grass.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.We can plant new trees.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.Lily can water the flowers.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27.eps" descr="id:214748992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741200"/>
            <a:ext cx="9446281" cy="1850027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38978" y="37760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38978" y="433587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490816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6383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Mike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Wu</a:t>
            </a:r>
            <a:r>
              <a:rPr lang="en-US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正在讨论如何保护学校花园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选择合适的选项补全对话。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Hi, Binbin.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How can we help?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Nice.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We can plant some new trees.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Binbin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Great!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OK!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551994" y="2226630"/>
            <a:ext cx="4876800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can water the flowers.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school garden needs help.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go to the school garden.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430223" y="196802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840415" y="308025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889897" y="363321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057933" y="474105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85</Words>
  <Application>Microsoft Office PowerPoint</Application>
  <PresentationFormat>宽屏</PresentationFormat>
  <Paragraphs>39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2025-08-07T11:35:27Z</dcterms:modified>
</cp:coreProperties>
</file>