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</p:sldMasterIdLst>
  <p:notesMasterIdLst>
    <p:notesMasterId r:id="rId10"/>
  </p:notesMasterIdLst>
  <p:sldIdLst>
    <p:sldId id="993" r:id="rId4"/>
    <p:sldId id="994" r:id="rId5"/>
    <p:sldId id="977" r:id="rId6"/>
    <p:sldId id="978" r:id="rId7"/>
    <p:sldId id="979" r:id="rId8"/>
    <p:sldId id="975" r:id="rId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90" y="1038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2025/8/6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55207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Unit 2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Different families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smtClean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Part 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Letters and sounds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843666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56383"/>
            <a:ext cx="11430000" cy="1133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一、圈出图中隐藏的本单元学习的字母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并按字母表顺序在四线三格上写出字母的大小写形式。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CE3kRg36.eps" descr="id:2147488800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95908" y="1569170"/>
            <a:ext cx="6200184" cy="319937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4971258"/>
            <a:ext cx="11430000" cy="131145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0053" y="5037074"/>
            <a:ext cx="413927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0" dirty="0" err="1">
                <a:solidFill>
                  <a:srgbClr val="FF0000"/>
                </a:solidFill>
              </a:rPr>
              <a:t>Ee</a:t>
            </a:r>
            <a:r>
              <a:rPr lang="en-US" altLang="zh-CN" sz="6000" dirty="0">
                <a:solidFill>
                  <a:srgbClr val="FF0000"/>
                </a:solidFill>
              </a:rPr>
              <a:t> </a:t>
            </a:r>
            <a:r>
              <a:rPr lang="en-US" altLang="zh-CN" sz="6000" dirty="0" err="1">
                <a:solidFill>
                  <a:srgbClr val="FF0000"/>
                </a:solidFill>
              </a:rPr>
              <a:t>Ff</a:t>
            </a:r>
            <a:r>
              <a:rPr lang="en-US" altLang="zh-CN" sz="6000" dirty="0">
                <a:solidFill>
                  <a:srgbClr val="FF0000"/>
                </a:solidFill>
              </a:rPr>
              <a:t> </a:t>
            </a:r>
            <a:r>
              <a:rPr lang="en-US" altLang="zh-CN" sz="6000" dirty="0" err="1">
                <a:solidFill>
                  <a:srgbClr val="FF0000"/>
                </a:solidFill>
              </a:rPr>
              <a:t>Gg</a:t>
            </a:r>
            <a:r>
              <a:rPr lang="en-US" altLang="zh-CN" sz="6000" dirty="0">
                <a:solidFill>
                  <a:srgbClr val="FF0000"/>
                </a:solidFill>
              </a:rPr>
              <a:t> </a:t>
            </a:r>
            <a:r>
              <a:rPr lang="en-US" altLang="zh-CN" sz="6000" dirty="0" err="1">
                <a:solidFill>
                  <a:srgbClr val="FF0000"/>
                </a:solidFill>
              </a:rPr>
              <a:t>Hh</a:t>
            </a:r>
            <a:endParaRPr lang="zh-CN" altLang="en-US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349518"/>
            <a:ext cx="637866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二、圈出与图片对应的单词的首字母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zh-CN" altLang="en-US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CE3kRg37.eps" descr="id:2147488822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2204506"/>
            <a:ext cx="11430000" cy="1954837"/>
          </a:xfrm>
          <a:prstGeom prst="rect">
            <a:avLst/>
          </a:prstGeom>
        </p:spPr>
      </p:pic>
      <p:sp>
        <p:nvSpPr>
          <p:cNvPr id="14" name="椭圆 13"/>
          <p:cNvSpPr/>
          <p:nvPr/>
        </p:nvSpPr>
        <p:spPr>
          <a:xfrm>
            <a:off x="931865" y="3721869"/>
            <a:ext cx="432955" cy="47625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613782" y="3682113"/>
            <a:ext cx="357814" cy="47625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7489503" y="3748373"/>
            <a:ext cx="357814" cy="47625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0617016" y="3695365"/>
            <a:ext cx="357814" cy="47625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69626" y="1508558"/>
            <a:ext cx="6262186" cy="5158559"/>
          </a:xfrm>
          <a:prstGeom prst="rect">
            <a:avLst/>
          </a:prstGeom>
        </p:spPr>
      </p:pic>
      <p:sp>
        <p:nvSpPr>
          <p:cNvPr id="13" name="矩形 12"/>
          <p:cNvSpPr>
            <a:spLocks noChangeAspect="1"/>
          </p:cNvSpPr>
          <p:nvPr/>
        </p:nvSpPr>
        <p:spPr>
          <a:xfrm>
            <a:off x="381000" y="851924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三、按照示例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写出图片对应的单词的首字母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注意大小写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示例</a:t>
            </a:r>
            <a:r>
              <a:rPr lang="en-US" altLang="zh-CN" dirty="0" smtClean="0">
                <a:solidFill>
                  <a:srgbClr val="000000"/>
                </a:solidFill>
              </a:rPr>
              <a:t>:</a:t>
            </a:r>
            <a:r>
              <a:rPr lang="zh-CN" altLang="en-US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2564" y="2090299"/>
            <a:ext cx="4406759" cy="1002639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7225547" y="1815437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G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842499" y="1861171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g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7303345" y="3413552"/>
            <a:ext cx="4122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F</a:t>
            </a:r>
            <a:endParaRPr lang="zh-CN" altLang="en-US" sz="3200" dirty="0"/>
          </a:p>
        </p:txBody>
      </p:sp>
      <p:sp>
        <p:nvSpPr>
          <p:cNvPr id="19" name="矩形 18"/>
          <p:cNvSpPr/>
          <p:nvPr/>
        </p:nvSpPr>
        <p:spPr>
          <a:xfrm>
            <a:off x="9965290" y="3516299"/>
            <a:ext cx="3048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f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7267651" y="4468811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E</a:t>
            </a:r>
            <a:endParaRPr lang="zh-CN" altLang="en-US" sz="3200" dirty="0"/>
          </a:p>
        </p:txBody>
      </p:sp>
      <p:sp>
        <p:nvSpPr>
          <p:cNvPr id="21" name="矩形 20"/>
          <p:cNvSpPr/>
          <p:nvPr/>
        </p:nvSpPr>
        <p:spPr>
          <a:xfrm>
            <a:off x="9900314" y="4581740"/>
            <a:ext cx="3433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e</a:t>
            </a:r>
            <a:endParaRPr lang="zh-CN" altLang="en-US" dirty="0"/>
          </a:p>
        </p:txBody>
      </p:sp>
      <p:sp>
        <p:nvSpPr>
          <p:cNvPr id="22" name="矩形 21"/>
          <p:cNvSpPr/>
          <p:nvPr/>
        </p:nvSpPr>
        <p:spPr>
          <a:xfrm>
            <a:off x="7079732" y="5973165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H</a:t>
            </a:r>
            <a:endParaRPr lang="zh-CN" altLang="en-US" sz="3200" dirty="0"/>
          </a:p>
        </p:txBody>
      </p:sp>
      <p:sp>
        <p:nvSpPr>
          <p:cNvPr id="23" name="矩形 22"/>
          <p:cNvSpPr/>
          <p:nvPr/>
        </p:nvSpPr>
        <p:spPr>
          <a:xfrm>
            <a:off x="9647517" y="6052561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h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279</TotalTime>
  <Words>99</Words>
  <Application>Microsoft Office PowerPoint</Application>
  <PresentationFormat>宽屏</PresentationFormat>
  <Paragraphs>25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NEU-BZ-S92</vt:lpstr>
      <vt:lpstr>等线</vt:lpstr>
      <vt:lpstr>方正书宋_GBK</vt:lpstr>
      <vt:lpstr>黑体</vt:lpstr>
      <vt:lpstr>华文琥珀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Microsoft</cp:lastModifiedBy>
  <cp:revision>111</cp:revision>
  <dcterms:created xsi:type="dcterms:W3CDTF">2023-06-16T14:45:50Z</dcterms:created>
  <dcterms:modified xsi:type="dcterms:W3CDTF">2025-08-06T03:53:06Z</dcterms:modified>
</cp:coreProperties>
</file>