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0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Making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do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一、从方框中选择相应的单词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将其序号填在横线上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43976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A.mouth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B.arm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C.ear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D.eye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E.hand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CE3kRg05-1.eps" descr="id:214748813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2669053"/>
            <a:ext cx="7806844" cy="2896112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3060624" y="255632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060624" y="487256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938549" y="251517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938549" y="376581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938549" y="5031903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9421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二、根据图片选择相应的句子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781103" y="1782973"/>
            <a:ext cx="4629793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A.Listen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B.Bye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C.Hello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CE3kRg05.eps" descr="id:2147488145;FounderCES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21"/>
          <a:stretch/>
        </p:blipFill>
        <p:spPr>
          <a:xfrm>
            <a:off x="900546" y="2649262"/>
            <a:ext cx="10390909" cy="2216344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1206192" y="427394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527168" y="427394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565655" y="4273949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91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三、看图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判断句子与图片是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06.eps" descr="id:214748815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3343" y="1565274"/>
            <a:ext cx="10085314" cy="4831862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2583546" y="341265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316323" y="3412652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825441" y="586344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319679" y="586344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84</Words>
  <Application>Microsoft Office PowerPoint</Application>
  <PresentationFormat>宽屏</PresentationFormat>
  <Paragraphs>29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109</cp:revision>
  <dcterms:created xsi:type="dcterms:W3CDTF">2023-06-16T14:45:50Z</dcterms:created>
  <dcterms:modified xsi:type="dcterms:W3CDTF">2025-08-06T03:17:19Z</dcterms:modified>
</cp:coreProperties>
</file>