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3"/>
  </p:notesMasterIdLst>
  <p:sldIdLst>
    <p:sldId id="993" r:id="rId4"/>
    <p:sldId id="994" r:id="rId5"/>
    <p:sldId id="977" r:id="rId6"/>
    <p:sldId id="978" r:id="rId7"/>
    <p:sldId id="996" r:id="rId8"/>
    <p:sldId id="979" r:id="rId9"/>
    <p:sldId id="997" r:id="rId10"/>
    <p:sldId id="998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err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Project:Make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flip book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选词填空。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see green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B.trees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brown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B.bird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.Bananas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A.red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B.yellow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A.blue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B.orange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1" name="eE3kRg30.eps" descr="id:214749050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2655" y="1348097"/>
            <a:ext cx="1331417" cy="988435"/>
          </a:xfrm>
          <a:prstGeom prst="rect">
            <a:avLst/>
          </a:prstGeom>
        </p:spPr>
      </p:pic>
      <p:pic>
        <p:nvPicPr>
          <p:cNvPr id="22" name="eE3kRg31.eps" descr="id:214749051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6174" y="2492077"/>
            <a:ext cx="756180" cy="1116265"/>
          </a:xfrm>
          <a:prstGeom prst="rect">
            <a:avLst/>
          </a:prstGeom>
        </p:spPr>
      </p:pic>
      <p:pic>
        <p:nvPicPr>
          <p:cNvPr id="23" name="eE3kRg32.eps" descr="id:214749052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0917" y="3735839"/>
            <a:ext cx="953327" cy="862405"/>
          </a:xfrm>
          <a:prstGeom prst="rect">
            <a:avLst/>
          </a:prstGeom>
        </p:spPr>
      </p:pic>
      <p:pic>
        <p:nvPicPr>
          <p:cNvPr id="24" name="eE3kRg33.eps" descr="id:214749052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351" y="4684503"/>
            <a:ext cx="1129734" cy="108960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2661924" y="15312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31848" y="26474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882341" y="37619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615244" y="486153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判断对话内容与图片是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black and white.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it?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red.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 like orange and white.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eE3kRg01.eps" descr="id:214749054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15" y="1738402"/>
            <a:ext cx="1242878" cy="1379771"/>
          </a:xfrm>
          <a:prstGeom prst="rect">
            <a:avLst/>
          </a:prstGeom>
        </p:spPr>
      </p:pic>
      <p:pic>
        <p:nvPicPr>
          <p:cNvPr id="20" name="eE3kRg02.eps" descr="id:214749054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3931" y="3352970"/>
            <a:ext cx="881319" cy="1603493"/>
          </a:xfrm>
          <a:prstGeom prst="rect">
            <a:avLst/>
          </a:prstGeom>
        </p:spPr>
      </p:pic>
      <p:pic>
        <p:nvPicPr>
          <p:cNvPr id="21" name="eE3kRg03.eps" descr="id:214749055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2392" y="4904995"/>
            <a:ext cx="2573905" cy="157251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54746" y="196366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362345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0872" y="529631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E3kRg04.eps" descr="id:21474905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305" y="626801"/>
            <a:ext cx="2842598" cy="1737274"/>
          </a:xfrm>
          <a:prstGeom prst="rect">
            <a:avLst/>
          </a:prstGeom>
        </p:spPr>
      </p:pic>
      <p:pic>
        <p:nvPicPr>
          <p:cNvPr id="3" name="eE3kRg05.eps" descr="id:21474905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304" y="3007043"/>
            <a:ext cx="2842599" cy="172370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 like yellow and pink.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 like purple and green.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100452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872" y="321296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5306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完成下列任务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58.eps" descr="id:214749058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4132"/>
            <a:ext cx="11430000" cy="1509461"/>
          </a:xfrm>
          <a:prstGeom prst="rect">
            <a:avLst/>
          </a:prstGeom>
        </p:spPr>
      </p:pic>
      <p:pic>
        <p:nvPicPr>
          <p:cNvPr id="14" name="TE3KRG58-1.eps" descr="id:214749059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685472"/>
            <a:ext cx="11430000" cy="170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033"/>
            <a:ext cx="54906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根据对话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完成思维导图</a:t>
            </a:r>
            <a:r>
              <a:rPr lang="zh-CN" altLang="zh-CN" dirty="0" smtClean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59.eps" descr="id:214749059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3715"/>
            <a:ext cx="11430000" cy="23333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3926" y="1742848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83822" y="2349998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bird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00439" y="3271893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yellow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98042" y="29803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flowers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08119" y="3574463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bird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根据对话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方正宋黑_GBK" panose="03000509000000000000" pitchFamily="65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.Jim has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red pen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red bird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yellow bird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yellow flowers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②④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宋体" panose="02010600030101010101" pitchFamily="2" charset="-122"/>
              </a:rPr>
              <a:t>①②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.Sam draws a yellow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C.flower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a symbol of good luck.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A.Yellow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B.Red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C.Blue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1683" y="11055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683" y="278729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39045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13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110</Words>
  <Application>Microsoft Office PowerPoint</Application>
  <PresentationFormat>宽屏</PresentationFormat>
  <Paragraphs>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方正书宋_GBK</vt:lpstr>
      <vt:lpstr>方正宋黑_GBK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114</cp:revision>
  <dcterms:created xsi:type="dcterms:W3CDTF">2023-06-16T14:45:50Z</dcterms:created>
  <dcterms:modified xsi:type="dcterms:W3CDTF">2025-08-07T03:05:08Z</dcterms:modified>
</cp:coreProperties>
</file>