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Start to read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56605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一、将同类单词涂上相同的颜色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18-1.eps" descr="id:214748840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46753"/>
            <a:ext cx="11430000" cy="81569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489997"/>
            <a:ext cx="4942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二、把相关联的单词连一连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CE3kRg19.eps" descr="id:2147488407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4907" y="3225763"/>
            <a:ext cx="6262186" cy="3339137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17459" y="1589451"/>
            <a:ext cx="1199422" cy="720803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450221" y="1589451"/>
            <a:ext cx="1199422" cy="720803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11021" y="1589451"/>
            <a:ext cx="1199422" cy="720803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478259" y="1589451"/>
            <a:ext cx="1199422" cy="720803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557035" y="1589451"/>
            <a:ext cx="1199422" cy="720803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576545" y="1589451"/>
            <a:ext cx="1199422" cy="720803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685141" y="4798774"/>
            <a:ext cx="1212843" cy="1230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368210" y="4925265"/>
            <a:ext cx="1202077" cy="11010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946"/>
            <a:ext cx="11430000" cy="54353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三、判断下列句子与图片是否相符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不相符的写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share.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say “Hi!”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listen.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CE3kRg20.eps" descr="id:214748842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0827" y="1567729"/>
            <a:ext cx="2131866" cy="1713576"/>
          </a:xfrm>
          <a:prstGeom prst="rect">
            <a:avLst/>
          </a:prstGeom>
        </p:spPr>
      </p:pic>
      <p:pic>
        <p:nvPicPr>
          <p:cNvPr id="17" name="CE3kRg21.eps" descr="id:2147488428;FounderCES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56"/>
          <a:stretch/>
        </p:blipFill>
        <p:spPr>
          <a:xfrm>
            <a:off x="3450827" y="3346091"/>
            <a:ext cx="2980064" cy="1657670"/>
          </a:xfrm>
          <a:prstGeom prst="rect">
            <a:avLst/>
          </a:prstGeom>
        </p:spPr>
      </p:pic>
      <p:pic>
        <p:nvPicPr>
          <p:cNvPr id="18" name="CE3kRg22.eps" descr="id:214748843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0827" y="5162066"/>
            <a:ext cx="2004435" cy="1547283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781250" y="1969533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746" y="3859123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746" y="559478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74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四、阅读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Lisa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的自我介绍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在右边方框中相符内容后写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不相符内容后写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23.eps" descr="id:214748844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92798"/>
            <a:ext cx="11430000" cy="288883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9157574" y="2215094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920112" y="2798416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236853" y="338173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717594" y="3951808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1091040" y="4521878"/>
            <a:ext cx="38504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104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2025-08-06T03:29:35Z</dcterms:modified>
</cp:coreProperties>
</file>