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1F489D"/>
    <a:srgbClr val="ADDAEF"/>
    <a:srgbClr val="1D469C"/>
    <a:srgbClr val="FFFFFF"/>
    <a:srgbClr val="D2E6FE"/>
    <a:srgbClr val="1F8EC2"/>
    <a:srgbClr val="202BC2"/>
    <a:srgbClr val="E4FCFB"/>
    <a:srgbClr val="D7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colourful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world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Guess and check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3113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一、圈出每组中不同类的单词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34.eps" descr="id:214749015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224549"/>
            <a:ext cx="11430000" cy="1519904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774533" y="2746375"/>
            <a:ext cx="357814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140834" y="3252294"/>
            <a:ext cx="357814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464355" y="2270330"/>
            <a:ext cx="357814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743314" y="2746375"/>
            <a:ext cx="357814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180046" y="2296456"/>
            <a:ext cx="357814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28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给下面的图片涂颜色。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a red apple.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.This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cat is orange.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can see purple grapes.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.That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a yellow banana.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green tree is so tall.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35.eps" descr="id:214749016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405451"/>
            <a:ext cx="11430000" cy="1350762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741141" y="4405451"/>
            <a:ext cx="1199422" cy="1404641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088621" y="4405451"/>
            <a:ext cx="1874678" cy="1404641"/>
          </a:xfrm>
          <a:prstGeom prst="ellipse">
            <a:avLst/>
          </a:prstGeom>
          <a:solidFill>
            <a:srgbClr val="FF9900">
              <a:alpha val="49804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28204" y="4297152"/>
            <a:ext cx="1394529" cy="1699616"/>
          </a:xfrm>
          <a:prstGeom prst="ellipse">
            <a:avLst/>
          </a:prstGeom>
          <a:solidFill>
            <a:srgbClr val="7030A0">
              <a:alpha val="50000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40612" y="4297152"/>
            <a:ext cx="1394529" cy="1699616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442511" y="4297152"/>
            <a:ext cx="1394529" cy="1699616"/>
          </a:xfrm>
          <a:prstGeom prst="ellipse">
            <a:avLst/>
          </a:prstGeom>
          <a:solidFill>
            <a:srgbClr val="92D050">
              <a:alpha val="50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Tom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的介绍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完成思维导图。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Good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morning.I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Tom.I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many toy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animals.I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red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fish,a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blue dog and a green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bird.What’s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that?Oh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it’s a yellow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giraffe.And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what’s this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Haha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it’s a purple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monkey.They’re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cute.I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them.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36.eps" descr="id:214749018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9662" y="3151293"/>
            <a:ext cx="6752676" cy="359425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636586" y="312831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red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19871" y="384665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dog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789031" y="4616945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green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98505" y="5406572"/>
            <a:ext cx="1135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giraffe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536334" y="6134848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purple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106</Words>
  <Application>Microsoft Office PowerPoint</Application>
  <PresentationFormat>宽屏</PresentationFormat>
  <Paragraphs>26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108</cp:revision>
  <dcterms:created xsi:type="dcterms:W3CDTF">2023-06-16T14:45:50Z</dcterms:created>
  <dcterms:modified xsi:type="dcterms:W3CDTF">2025-08-07T02:58:33Z</dcterms:modified>
</cp:coreProperties>
</file>