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Plants around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Ask and answer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一、选词填空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完成句子或对话。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(Are/Do) you like bananas?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—Yes, I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(am/do).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like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(apple/apples).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14727" y="2191236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Do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19821" y="27456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do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66181" y="3293015"/>
            <a:ext cx="10999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apples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二、读句子或对话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like the fresh air.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like bananas.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.—Do you like the farm? —Yes, I do.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.—Do you like apples? —Yes, I do.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tE3kRg07.eps" descr="id:214748970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567729"/>
            <a:ext cx="10390909" cy="1763331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749369" y="364096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38978" y="419551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9369" y="475739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9369" y="531047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2669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三、选择合适的选项补全对话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1748889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A.farm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B.No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C.Yes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D.Great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E.bananas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245483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Mike, do you like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Mike: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do. And you?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don’t. I like apples.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Mike: Let’s go to the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685454" y="246038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999546" y="3004201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072283" y="3570140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108902" y="412515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051473" y="468616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</TotalTime>
  <Words>81</Words>
  <Application>Microsoft Office PowerPoint</Application>
  <PresentationFormat>宽屏</PresentationFormat>
  <Paragraphs>44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110</cp:revision>
  <dcterms:created xsi:type="dcterms:W3CDTF">2023-06-16T14:45:50Z</dcterms:created>
  <dcterms:modified xsi:type="dcterms:W3CDTF">2025-08-07T11:28:39Z</dcterms:modified>
</cp:coreProperties>
</file>