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77" r:id="rId5"/>
    <p:sldId id="995" r:id="rId6"/>
    <p:sldId id="997" r:id="rId7"/>
    <p:sldId id="998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Plants around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  元  总  结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69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一、我学会了这些单词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看图片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选出对应的单词。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tE3kRg31.eps" descr="id:214749010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0991" y="700875"/>
            <a:ext cx="7016959" cy="560640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1393393"/>
            <a:ext cx="3972791" cy="233294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A.orange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B.grass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C.grapes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D.flower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E.apple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F.tree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G.banana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61596" y="114706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732311" y="1147061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2378" y="2715731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720374" y="271573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3924" y="421527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755299" y="420282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73533" y="580472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485261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选出下列单词的中文意思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74498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花园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农场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新的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空气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给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浇水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G.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它们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他们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她们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学校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需要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种植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植物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K.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阳光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太阳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588744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(1)farm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2)air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3)school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(4)garden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5)need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6)water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(7)plant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8)new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9)sun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(10)give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(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11)them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965106" y="258874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863461" y="258874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466633" y="258874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141010" y="314236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070510" y="3142361"/>
            <a:ext cx="30489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214227" y="3142361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920167" y="3714689"/>
            <a:ext cx="32412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J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931106" y="3714689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9871238" y="371468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969299" y="4259979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189519" y="425997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二、我学会了这些句型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对喜欢的水果进行问答的句型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565884" y="1351829"/>
            <a:ext cx="5060231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don’t.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do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tE3kRg32.eps" descr="id:214749011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2210015"/>
            <a:ext cx="8587528" cy="2006170"/>
          </a:xfrm>
          <a:prstGeom prst="rect">
            <a:avLst/>
          </a:prstGeom>
        </p:spPr>
      </p:pic>
      <p:pic>
        <p:nvPicPr>
          <p:cNvPr id="5" name="tE3kRg33.eps" descr="id:214749011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4349148"/>
            <a:ext cx="8587528" cy="2181716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8895841" y="264975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895841" y="503966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0677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三、我学会了这些语法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名词的复数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 like bananas.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句中的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bananas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是名词复数形式。名词按其可数性可分为可数名词和不可数名词。可数名词一般有单数和复数两种形式。当事物的数量为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“1”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用可数名词的单数形式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前面一般需要加不定冠词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a/an;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当事物的数量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大于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1”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用可数名词的复数形式。一般情况下在词尾直接加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-s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:dog—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dogs;orange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—oranges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91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</TotalTime>
  <Words>182</Words>
  <Application>Microsoft Office PowerPoint</Application>
  <PresentationFormat>宽屏</PresentationFormat>
  <Paragraphs>42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NEU-BZ-S92</vt:lpstr>
      <vt:lpstr>等线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114</cp:revision>
  <dcterms:created xsi:type="dcterms:W3CDTF">2023-06-16T14:45:50Z</dcterms:created>
  <dcterms:modified xsi:type="dcterms:W3CDTF">2025-08-07T11:55:11Z</dcterms:modified>
</cp:coreProperties>
</file>