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0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29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59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866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679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60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775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288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1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9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声的利用</a:t>
            </a:r>
          </a:p>
        </p:txBody>
      </p:sp>
    </p:spTree>
    <p:extLst>
      <p:ext uri="{BB962C8B-B14F-4D97-AF65-F5344CB8AC3E}">
        <p14:creationId xmlns:p14="http://schemas.microsoft.com/office/powerpoint/2010/main" val="342030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6928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一、声与信息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铁路工人用铁锤敲击钢轨会从异常的声音中发现松动的螺栓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医生通过听诊器诊断疾病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远处轰隆隆的雷声预示着一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场大雨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海豚利用声波识别食物、敌人和它们周围的环境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这说明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蝙蝠在黑暗的环境中仍能获取食物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它采用的方法是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13307" y="3790246"/>
            <a:ext cx="31470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声音可以传递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信息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45547" y="4328728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回声定位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59271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二、声与能量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把一块石头扔进水里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可以看到一圈一圈的水波向四周散去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水面上的树叶也随之起伏。这说明石头的能量通过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传给了树叶。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利用超声波传递能量的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实例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97718" y="326730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水波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57800" y="3831577"/>
            <a:ext cx="162095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清洗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13027" y="3813240"/>
            <a:ext cx="1710725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超声碎石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8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12851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一、声与信息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声音可以传递信息。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回声定位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根据回声的方位和时间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确定目标的位置和距离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这种方法叫回声定位。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声呐、倒车雷达、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超、超声探伤仪等。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次声波传递信息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通过接收异常次声波可以预测台风、地震、海啸等自然灾害。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98545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非洲草原上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一群大象停下脚步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在无声无息中一起改变了行进方向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关于这个过程的说法正确的是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大象之间的交流没有依靠大象声带的振动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大象之间的交流不需要介质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大象通过次声波传递信息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大象依靠心灵感应传递信息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802625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本题主要考查了声与信息。大象能发出次声波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声需要介质才能传播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声可以传播信息。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172200" y="723804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593064"/>
            <a:ext cx="11430000" cy="11603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大象之间交流是靠低于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Hz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的次声波传递信息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是由大象声带振动产生的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正确。大象之间的交流需要介质传播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6931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3075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二、声与能量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声音可以传递能量。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超声波传递能量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超声波清洗仪、超声波碎石机、超声波加湿器等。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次声波的危害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破坏力强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如地震、火山爆发、台风、海啸等。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936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4173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将扬声器对准烛焰播放音乐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烛焰随之摆动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下列例子中与音乐引起烛焰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摆动相同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倒车雷达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用声呐探测鱼群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医生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超检查身体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用超声波清洗机清洗眼镜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NW8TRX23.eps" descr="id:21474870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8224" y="1533162"/>
            <a:ext cx="1978594" cy="179367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5758211" y="761868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68448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倒车雷达、用声呐探测鱼群、医生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并人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超检查身体说明超声波可以传递信息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不符合题意。用超声波清洗机清洗眼镜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说明声可以传递能量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5459302"/>
            <a:ext cx="11430000" cy="5937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本题考查的是声的利用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利用声可以传递信息和能量来回答。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2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294</TotalTime>
  <Words>502</Words>
  <Application>Microsoft Office PowerPoint</Application>
  <PresentationFormat>宽屏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2024-09-29T08:17:00Z</dcterms:modified>
</cp:coreProperties>
</file>