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1" r:id="rId3"/>
    <p:sldId id="342" r:id="rId4"/>
    <p:sldId id="296" r:id="rId5"/>
    <p:sldId id="346" r:id="rId6"/>
    <p:sldId id="347" r:id="rId7"/>
    <p:sldId id="345" r:id="rId8"/>
    <p:sldId id="348" r:id="rId9"/>
    <p:sldId id="349" r:id="rId10"/>
    <p:sldId id="350" r:id="rId11"/>
    <p:sldId id="29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6779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7635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5229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084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6098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8583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3784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199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噪声的危害和控制</a:t>
            </a:r>
          </a:p>
        </p:txBody>
      </p:sp>
    </p:spTree>
    <p:extLst>
      <p:ext uri="{BB962C8B-B14F-4D97-AF65-F5344CB8AC3E}">
        <p14:creationId xmlns:p14="http://schemas.microsoft.com/office/powerpoint/2010/main" val="3965923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42214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一、噪声的来源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活动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听一段优美的音乐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用铁钉刮玻璃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听听产生的声音。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你能说出对这两种声音的感受吗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课堂上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同学们在听甲同学讲故事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此时乙同学在旁边大声唱起了歌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乙同学的歌声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属于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乐音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877910" y="3067467"/>
            <a:ext cx="444544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悦耳动听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刺耳难听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89353" y="418299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噪声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22485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二、噪声的危害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人们以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为单位来表示人耳感知声音强弱的等级。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为了保护听力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保证工作和学习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保证休息和睡眠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031124" y="234192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分贝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39207" y="2881671"/>
            <a:ext cx="257795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不能超过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90 </a:t>
            </a:r>
            <a:r>
              <a:rPr lang="en-US" altLang="zh-CN" sz="2800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Db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469525" y="3453646"/>
            <a:ext cx="257795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不能超过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70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dB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469525" y="3985367"/>
            <a:ext cx="257795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不能超过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50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dB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8275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4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00926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三、噪声的控制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在教室里放一响铃的闹钟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如果这种声音是噪声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那么怎样减弱它对课堂的干扰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枪战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电影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的无声手枪是在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控制噪声的。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904999" y="2789590"/>
            <a:ext cx="27879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用衣物捂住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闹钟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073332" y="3360519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声源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9417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2300015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一、噪声的来源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从物理学角度讲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发声体无规则振动时会发出噪声。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从环境保护的角度来看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把妨碍人们正常工作和生活的声音称为噪声。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5760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在下列场景内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发出的声音属于噪声的是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足球场上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球迷们兴奋狂热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吼叫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物理课上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隔壁教室传来的歌声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吸引人们的雄辩有力的演讲声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车站里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提醒旅客检票上车的广播声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468174" y="457600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291966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足球场上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球迷们兴奋狂热的吼叫声不属于噪声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不符合题意。物理课上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听到隔壁教室传来的歌声属于噪声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符合题意。吸引人们的雄辩有力的演讲声不属于噪声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不符合题意。车站里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提醒旅客检票上车的广播声不属于噪声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37060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16155"/>
            <a:ext cx="11430000" cy="5074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二、噪声的控制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由于声音从产生到引起听觉有这样三个阶段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声源的振动产生声音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空气等介质传播声音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振动经人耳引起听觉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因此控制噪声的方法也要从以上三个方面加以控制。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防止噪声产生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摩托车上的消声器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用光信号代替声信号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提高技术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增加金属间的弹性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研制无声合金等。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阻断噪声传播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在公路两旁植树造林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让树木来减弱噪声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对产生噪声的机器装上隔音罩等。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防止噪声进入耳朵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戴上耳塞等降噪装备。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10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1530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汽车的鸣笛声是一种严重的噪声污染。规定外环线内全天禁止鸣笛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对应减弱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噪声的方法是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在声源处减弱噪声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在传播过程中控制噪声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在人耳处减弱噪声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降低音调来减弱噪声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020781" y="563727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2309683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外环线内全天禁止鸣笛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这是在声源处减弱噪声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3490296"/>
            <a:ext cx="11430000" cy="28931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本题考查控制噪声的方法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按以下思路解答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7" name="NW8TRX27.eps" descr="id:214748717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2824" y="4154836"/>
            <a:ext cx="7626351" cy="201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544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298</TotalTime>
  <Words>563</Words>
  <Application>Microsoft Office PowerPoint</Application>
  <PresentationFormat>宽屏</PresentationFormat>
  <Paragraphs>52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38</cp:revision>
  <dcterms:created xsi:type="dcterms:W3CDTF">2021-07-19T03:09:34Z</dcterms:created>
  <dcterms:modified xsi:type="dcterms:W3CDTF">2024-09-29T08:21:16Z</dcterms:modified>
</cp:coreProperties>
</file>