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8" r:id="rId3"/>
    <p:sldId id="342" r:id="rId4"/>
    <p:sldId id="296" r:id="rId5"/>
    <p:sldId id="345" r:id="rId6"/>
    <p:sldId id="347" r:id="rId7"/>
    <p:sldId id="348" r:id="rId8"/>
    <p:sldId id="355" r:id="rId9"/>
    <p:sldId id="349" r:id="rId10"/>
    <p:sldId id="350" r:id="rId11"/>
    <p:sldId id="356" r:id="rId12"/>
    <p:sldId id="351" r:id="rId13"/>
    <p:sldId id="352" r:id="rId14"/>
    <p:sldId id="353" r:id="rId15"/>
    <p:sldId id="357" r:id="rId16"/>
    <p:sldId id="346" r:id="rId17"/>
    <p:sldId id="354" r:id="rId18"/>
    <p:sldId id="295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847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7443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5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424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257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367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135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171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oleObject" Target="../embeddings/oleObject3.bin"/><Relationship Id="rId7" Type="http://schemas.openxmlformats.org/officeDocument/2006/relationships/package" Target="../embeddings/Microsoft_Word___5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__4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6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__2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章末整合</a:t>
            </a:r>
          </a:p>
        </p:txBody>
      </p:sp>
    </p:spTree>
    <p:extLst>
      <p:ext uri="{BB962C8B-B14F-4D97-AF65-F5344CB8AC3E}">
        <p14:creationId xmlns:p14="http://schemas.microsoft.com/office/powerpoint/2010/main" val="3289652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515296"/>
              </p:ext>
            </p:extLst>
          </p:nvPr>
        </p:nvGraphicFramePr>
        <p:xfrm>
          <a:off x="412511" y="-41101"/>
          <a:ext cx="11366978" cy="6941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3" imgW="4546791" imgH="2779667" progId="Word.Document.12">
                  <p:embed/>
                </p:oleObj>
              </mc:Choice>
              <mc:Fallback>
                <p:oleObj name="文档" r:id="rId3" imgW="4546791" imgH="2779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2511" y="-41101"/>
                        <a:ext cx="11366978" cy="6941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29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4022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专题三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运动图像问题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用图像来描述两个物理量之间的关系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是物理学中常用的方法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是一种直观且形象的语言和工具。它运用数和形的巧妙结合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恰当地表达各种现象的物理过程和物理规律。初中物理中我们主要学习匀速直线运动的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图像及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3699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XTYS07.eps" descr="id:214748548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9322" y="2255148"/>
            <a:ext cx="6508553" cy="368689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1000" y="401349"/>
            <a:ext cx="11430000" cy="17205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图像为一条倾斜直线说明物体在这段时间内做匀速直线运动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图像为水平直线说明此时物体静止。如图乙所示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图像为水平直线说明此时物体做匀速直线运动。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4133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15358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甲、乙两物体同时从同一地点沿直线向同一方向运动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图像如图所示。下列说法正确的是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24XTYS08.eps" descr="id:214748549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3873" y="1369264"/>
            <a:ext cx="3161327" cy="2458455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3827719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乙做匀速直线运动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甲、乙两物体的速度相等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乙的平均速度为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m/s;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甲在乙的后方。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只有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只有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只有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只有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②④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175756" y="771291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19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3865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为一条倾斜直线说明乙在这段时间内做匀速直线运动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以后乙的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图像为水平直线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时乙的路程为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时乙的速度为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乙的平均速度为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200151"/>
              </p:ext>
            </p:extLst>
          </p:nvPr>
        </p:nvGraphicFramePr>
        <p:xfrm>
          <a:off x="503114" y="1859454"/>
          <a:ext cx="9567180" cy="583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文档" r:id="rId4" imgW="3826872" imgH="233597" progId="Word.Document.12">
                  <p:embed/>
                </p:oleObj>
              </mc:Choice>
              <mc:Fallback>
                <p:oleObj name="文档" r:id="rId4" imgW="3826872" imgH="2335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3114" y="1859454"/>
                        <a:ext cx="9567180" cy="583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381000" y="253124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图像是一条倾斜直线说明甲始终做匀速直线运动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甲的平均速度为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760371"/>
              </p:ext>
            </p:extLst>
          </p:nvPr>
        </p:nvGraphicFramePr>
        <p:xfrm>
          <a:off x="503114" y="4266324"/>
          <a:ext cx="9567180" cy="584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文档" r:id="rId7" imgW="3826872" imgH="233956" progId="Word.Document.12">
                  <p:embed/>
                </p:oleObj>
              </mc:Choice>
              <mc:Fallback>
                <p:oleObj name="文档" r:id="rId7" imgW="3826872" imgH="2339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3114" y="4266324"/>
                        <a:ext cx="9567180" cy="584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381000" y="490376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时甲的路程为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=v't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m/s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37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运用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融会贯通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691295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阅读短文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问题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祝融飞天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2021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我国首次火星探测任务天问一号火星探测器成功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着陆巡视器带着祝融号火星车在火星的乌托邦平原顺利着陆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形成一个着陆平台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祝融号火星车从着陆平台安全驶离到达火星表面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开始巡视探测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正式开启火星探测之旅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中国成为世界上第二个有火星车成功登陆火星的国家。</a:t>
            </a:r>
            <a:endParaRPr lang="zh-CN" altLang="en-US" sz="2800" dirty="0"/>
          </a:p>
        </p:txBody>
      </p:sp>
      <p:pic>
        <p:nvPicPr>
          <p:cNvPr id="13" name="24XTYS24.eps" descr="id:214748551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0558" y="4572548"/>
            <a:ext cx="5019251" cy="176121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6276034"/>
            <a:ext cx="11430000" cy="600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你知道吗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祝融号火星车在火星上巡航速度非常慢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仅每小时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66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709850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祝融号火星车安全驶离着陆平台过程中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祝融号火星车相对着陆平台是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静止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祝融号在火星上的巡航速度大约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填字母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最相近。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乌龟的爬行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速度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人行走的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速度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汽车高速行驶的速度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4779" y="1255133"/>
            <a:ext cx="992579" cy="610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运动</a:t>
            </a:r>
            <a:r>
              <a:rPr lang="en-US" altLang="zh-CN" sz="2800" dirty="0" smtClean="0">
                <a:solidFill>
                  <a:srgbClr val="FF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503988" y="1840287"/>
            <a:ext cx="460382" cy="6053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grpSp>
        <p:nvGrpSpPr>
          <p:cNvPr id="8" name="组合 7"/>
          <p:cNvGrpSpPr/>
          <p:nvPr/>
        </p:nvGrpSpPr>
        <p:grpSpPr>
          <a:xfrm>
            <a:off x="381000" y="2996250"/>
            <a:ext cx="11430000" cy="2332946"/>
            <a:chOff x="381000" y="2922677"/>
            <a:chExt cx="11430000" cy="2332946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81000" y="2922677"/>
              <a:ext cx="11430000" cy="2332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祝融号火星车安全驶离着陆平台过程中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祝融号火星车相对着陆平台位置是变化的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它是运动的。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m/h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 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≈0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m/s;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祝融号火星车在火星上的巡航速度大约与乌龟的爬行速度最相近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正确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,B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8640785"/>
                </p:ext>
              </p:extLst>
            </p:nvPr>
          </p:nvGraphicFramePr>
          <p:xfrm>
            <a:off x="2473767" y="4018983"/>
            <a:ext cx="1155858" cy="654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2" name="文档" r:id="rId3" imgW="560007" imgH="318410" progId="Word.Document.12">
                    <p:embed/>
                  </p:oleObj>
                </mc:Choice>
                <mc:Fallback>
                  <p:oleObj name="文档" r:id="rId3" imgW="560007" imgH="31841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473767" y="4018983"/>
                          <a:ext cx="1155858" cy="65468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5436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1708308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网络建构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294186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4110107" y="417541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运用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融会贯通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网络建构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MK30.eps" descr="id:214749021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6277" y="806380"/>
            <a:ext cx="5408741" cy="603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73273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专题一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长度的特殊测量方法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辅助法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适用于测球体、圆柱体的直径等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24XTYS02.eps" descr="id:214748542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8144" y="1978073"/>
            <a:ext cx="2903483" cy="206873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046805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棉线法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适用于测较短的曲线长度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例如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测地图上的铁路线长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可利用棉线把曲线变为直线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  <p:pic>
        <p:nvPicPr>
          <p:cNvPr id="15" name="24XTYS03.eps" descr="id:214748542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5925" y="4887566"/>
            <a:ext cx="3218158" cy="192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434068"/>
            <a:ext cx="1030923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滚轮法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适用于测较长的曲线长度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例如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测运动场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的跑道长度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7" name="24XTYS04.eps" descr="id:214748543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7677" y="1027820"/>
            <a:ext cx="3434158" cy="227592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398860"/>
            <a:ext cx="7965642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累积法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适用于测量纸的厚度、细铜丝直径等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9" name="24XTYS05.eps" descr="id:214748544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2781" y="4013632"/>
            <a:ext cx="3024254" cy="136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469" y="472965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华在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测某根铜导线的直径时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把铜导线紧密地绕在铅笔上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4XTYS06.eps" descr="id:214748545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463" y="1626871"/>
            <a:ext cx="4409330" cy="94395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469" y="259813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图示铜导线在铅笔上绕的匝数是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刻度尺测得其长度为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由此可知铜导线的直径约为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小华在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绕铜导线时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匝与匝之间留有间隙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则测量值会偏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用这种方法测量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要使测得的数值更接近真实值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你的建议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018986" y="2629667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00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005552" y="3168061"/>
            <a:ext cx="723275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556532" y="3722570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741211" y="4784046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多次测量取平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2088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1000" y="958991"/>
            <a:ext cx="11430000" cy="4013406"/>
            <a:chOff x="381000" y="1642164"/>
            <a:chExt cx="11430000" cy="4013406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81000" y="1642164"/>
              <a:ext cx="11430000" cy="40134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由题图可知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刻度尺的分度值为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mm,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铜导线左边所对齐刻度线为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右边所对齐刻度线为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所以其长度为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cm-10.00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5.00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cm;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已知匝数是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40,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则铜导线的直径约为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d=           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≈0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mm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若匝与匝之间留有间隙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则相同匝数的线圈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总长度会偏大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测量值会偏大。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为使测得的数值更接近真实值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减小误差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可以多次测量求平均值。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544846"/>
                </p:ext>
              </p:extLst>
            </p:nvPr>
          </p:nvGraphicFramePr>
          <p:xfrm>
            <a:off x="6477688" y="3322514"/>
            <a:ext cx="1441988" cy="5939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" name="文档" r:id="rId4" imgW="772992" imgH="316613" progId="Word.Document.12">
                    <p:embed/>
                  </p:oleObj>
                </mc:Choice>
                <mc:Fallback>
                  <p:oleObj name="文档" r:id="rId4" imgW="772992" imgH="31661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477688" y="3322514"/>
                          <a:ext cx="1441988" cy="5939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3976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1000" y="2215934"/>
            <a:ext cx="11430000" cy="1772793"/>
            <a:chOff x="381000" y="2762471"/>
            <a:chExt cx="11430000" cy="1772793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81000" y="2762471"/>
              <a:ext cx="11430000" cy="177279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专题二</a:t>
              </a:r>
              <a:r>
                <a:rPr lang="en-US" altLang="zh-CN" sz="28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速度、路程和时间关系的计算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在物理学中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计算速度、路程和时间的公式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是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。通过这些公式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我们可以根据已知的条件计算出未知的量。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2044798"/>
                </p:ext>
              </p:extLst>
            </p:nvPr>
          </p:nvGraphicFramePr>
          <p:xfrm>
            <a:off x="7447729" y="3336925"/>
            <a:ext cx="2697162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文档" r:id="rId4" imgW="1081150" imgH="226050" progId="Word.Document.12">
                    <p:embed/>
                  </p:oleObj>
                </mc:Choice>
                <mc:Fallback>
                  <p:oleObj name="文档" r:id="rId4" imgW="1081150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447729" y="3336925"/>
                          <a:ext cx="2697162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4241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60694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甲、乙两辆列车在双轨铁道上相向而行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两车的速度均为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m/s,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当它们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相距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一只飞鸟以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m/s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的恒定速度离开甲车车头飞向乙车车头。当它到达乙车车头时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立即返回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这样连续地在两车之间来回飞。问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当两车车头相遇时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这只鸟飞行的路程是多少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鸟在甲、乙两车头之间往返的第一个来回时间是多少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255213"/>
            <a:ext cx="396615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(1)20 m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69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1055</Words>
  <Application>Microsoft Office PowerPoint</Application>
  <PresentationFormat>宽屏</PresentationFormat>
  <Paragraphs>58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NEU-BZ-S92</vt:lpstr>
      <vt:lpstr>方正宋黑_GBK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2024-09-29T06:24:12Z</dcterms:modified>
</cp:coreProperties>
</file>