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sldIdLst>
    <p:sldId id="355" r:id="rId3"/>
    <p:sldId id="342" r:id="rId4"/>
    <p:sldId id="296" r:id="rId5"/>
    <p:sldId id="346" r:id="rId6"/>
    <p:sldId id="345" r:id="rId7"/>
    <p:sldId id="348" r:id="rId8"/>
    <p:sldId id="349" r:id="rId9"/>
    <p:sldId id="350" r:id="rId10"/>
    <p:sldId id="354" r:id="rId11"/>
    <p:sldId id="352" r:id="rId12"/>
    <p:sldId id="353" r:id="rId13"/>
    <p:sldId id="295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9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9823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99796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3146998" y="2638174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5" name="组合 84"/>
          <p:cNvGrpSpPr/>
          <p:nvPr userDrawn="1"/>
        </p:nvGrpSpPr>
        <p:grpSpPr>
          <a:xfrm>
            <a:off x="2432136" y="3438899"/>
            <a:ext cx="3058452" cy="1271682"/>
            <a:chOff x="1125321" y="485528"/>
            <a:chExt cx="3058452" cy="1271682"/>
          </a:xfrm>
        </p:grpSpPr>
        <p:grpSp>
          <p:nvGrpSpPr>
            <p:cNvPr id="86" name="组合 85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9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7" name="组合 86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9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9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0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98" name="组合 97"/>
          <p:cNvGrpSpPr/>
          <p:nvPr userDrawn="1"/>
        </p:nvGrpSpPr>
        <p:grpSpPr>
          <a:xfrm>
            <a:off x="4150520" y="1626356"/>
            <a:ext cx="3058452" cy="1271682"/>
            <a:chOff x="1125321" y="485528"/>
            <a:chExt cx="3058452" cy="1271682"/>
          </a:xfrm>
        </p:grpSpPr>
        <p:grpSp>
          <p:nvGrpSpPr>
            <p:cNvPr id="99" name="组合 98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0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0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0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" name="组合 101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0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2" name="组合 111"/>
          <p:cNvGrpSpPr/>
          <p:nvPr userDrawn="1"/>
        </p:nvGrpSpPr>
        <p:grpSpPr>
          <a:xfrm>
            <a:off x="6409615" y="3746097"/>
            <a:ext cx="3058452" cy="1271682"/>
            <a:chOff x="1125321" y="485528"/>
            <a:chExt cx="3058452" cy="1271682"/>
          </a:xfrm>
        </p:grpSpPr>
        <p:grpSp>
          <p:nvGrpSpPr>
            <p:cNvPr id="113" name="组合 112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2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4" name="组合 113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2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5" name="组合 114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6" name="组合 115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1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24134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7213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92438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38817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87793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632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3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　凸透镜成像的规律</a:t>
            </a:r>
          </a:p>
        </p:txBody>
      </p:sp>
    </p:spTree>
    <p:extLst>
      <p:ext uri="{BB962C8B-B14F-4D97-AF65-F5344CB8AC3E}">
        <p14:creationId xmlns:p14="http://schemas.microsoft.com/office/powerpoint/2010/main" val="3834772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52203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二、凸透镜成像规律及应用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凸透镜成像规律及应用。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828634604"/>
              </p:ext>
            </p:extLst>
          </p:nvPr>
        </p:nvGraphicFramePr>
        <p:xfrm>
          <a:off x="381000" y="1379221"/>
          <a:ext cx="11430000" cy="2560320"/>
        </p:xfrm>
        <a:graphic>
          <a:graphicData uri="http://schemas.openxmlformats.org/drawingml/2006/table">
            <a:tbl>
              <a:tblPr firstRow="1" firstCol="1" bandRow="1"/>
              <a:tblGrid>
                <a:gridCol w="1710559"/>
                <a:gridCol w="4004441"/>
                <a:gridCol w="2857500"/>
                <a:gridCol w="285750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物距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像的性质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像距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应用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u&gt;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倒立、缩小、实像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f&lt;v&lt;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照相机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u=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倒立、等大、实像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v=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测焦距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f&lt;u&lt;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倒立、放大、实像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v&gt;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投影仪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u=f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不成像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u&lt;f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正立、放大、虚像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v&gt;u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放大镜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矩形 4"/>
          <p:cNvSpPr>
            <a:spLocks noChangeAspect="1"/>
          </p:cNvSpPr>
          <p:nvPr/>
        </p:nvSpPr>
        <p:spPr>
          <a:xfrm>
            <a:off x="381000" y="3971161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记忆口诀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一倍焦距分虚实、二倍焦距分大小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实像异侧倒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物近像远像变大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虚像同侧正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物近像近像变小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像距大于物距成放大的像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像距小于物距成缩小的像。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122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4971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手机扫描二维码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相当于给二维码拍了一张照片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手机摄像头相当于凸透镜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影像传感器相当于光屏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下列说法正确的是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二维码的黑色部分反射所有色光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扫码时二维码要位于摄像头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倍焦距以外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要使屏幕上二维码的像变小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只需将二维码靠近凸透镜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影像传感器上成的是正立、缩小的实像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9115097" y="686986"/>
            <a:ext cx="423514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81000" y="3519490"/>
            <a:ext cx="11430000" cy="284084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二维码的黑色部分吸收所有色光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错误。手机摄像头相当于凸透镜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是利用物体在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倍焦距以外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凸透镜成倒立、缩小的实像的原理工作的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二维码要位于摄像头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倍焦距以外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错误。如果要让像变小一些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因凸透镜成实像时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物远像近像变小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所以应增大物距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应将二维码远离凸透镜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775087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853022" y="1865726"/>
            <a:ext cx="8703138" cy="2243931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14700" y="2526026"/>
            <a:ext cx="5473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smtClean="0">
                <a:latin typeface="+mn-ea"/>
              </a:rPr>
              <a:t>本课结束</a:t>
            </a:r>
            <a:endParaRPr lang="zh-CN" altLang="en-US" sz="5400" b="1">
              <a:latin typeface="+mn-ea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981200" y="2025316"/>
            <a:ext cx="8460660" cy="1965675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234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110107" y="230739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110107" y="354094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8" name="矩形 17"/>
          <p:cNvSpPr>
            <a:spLocks noChangeAspect="1"/>
          </p:cNvSpPr>
          <p:nvPr/>
        </p:nvSpPr>
        <p:spPr>
          <a:xfrm>
            <a:off x="381000" y="923760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一、凸透镜成像的规律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像的虚实、大小、正倒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与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有关系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为探究凸透镜成像的规律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实验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前要使发光二极管、凸透镜、光屏的中心大致在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高度处。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实验中光屏应选较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粗糙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光滑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如果用遮光板将凸透镜的上半部分遮住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成像的性质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会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不会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发生改变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完整的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不完整的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4716014" y="2012987"/>
            <a:ext cx="4374916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物体与凸透镜的距离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物距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en-US" sz="2800" dirty="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9674448" y="3158971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相同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4112172" y="4260633"/>
            <a:ext cx="99257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粗糙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9178159" y="4812329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不会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5104751" y="5378684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完整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81000" y="1333662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二、凸透镜的成像规律在生活中的应用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照相机中凸透镜的成像特点和透镜与物体的距离有关。当物体与凸透镜的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距离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两倍焦距时成倒立、缩小的实像。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使用放大镜时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物距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焦距时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才能看到正立、放大的虚像。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178268" y="2444041"/>
            <a:ext cx="902811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大于</a:t>
            </a:r>
            <a:endParaRPr lang="zh-CN" altLang="en-US" sz="2800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986047" y="3537117"/>
            <a:ext cx="902811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小于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698255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27400"/>
            <a:ext cx="11430000" cy="339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一、探究凸透镜成像的规律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探究凸透镜成像的规律。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相关概念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物距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、像距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、焦距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实验器材与实验装置图。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①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实验器材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凸透镜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焦距为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cm)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、发光二极管、光屏、光具座。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②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实验装置图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3" name="KW8TRX116.eps" descr="id:214748635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96710" y="4221918"/>
            <a:ext cx="6872671" cy="2394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26122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实验步骤。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①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把发光二极管、凸透镜和光屏依次安装在光具座上。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②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调节发光二极管、透镜和光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屏三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者中心大致在同一高度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目的是使像成在光屏的中央。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③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将发光二极管放在大于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倍焦距的地方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调节光屏位置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使发光二极管在光屏上成清晰的像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观察像的位置及像的性质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将数据填入表格。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④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再将二极管放在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倍焦距上、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倍焦距和焦距之间、焦点上、焦距以内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重复上面的步骤。并将数据记录在表格中。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641280178"/>
              </p:ext>
            </p:extLst>
          </p:nvPr>
        </p:nvGraphicFramePr>
        <p:xfrm>
          <a:off x="381000" y="4699682"/>
          <a:ext cx="11430001" cy="853440"/>
        </p:xfrm>
        <a:graphic>
          <a:graphicData uri="http://schemas.openxmlformats.org/drawingml/2006/table">
            <a:tbl>
              <a:tblPr firstRow="1" firstCol="1" bandRow="1"/>
              <a:tblGrid>
                <a:gridCol w="2856186"/>
                <a:gridCol w="1689744"/>
                <a:gridCol w="2272965"/>
                <a:gridCol w="1366036"/>
                <a:gridCol w="972105"/>
                <a:gridCol w="2272965"/>
              </a:tblGrid>
              <a:tr h="0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物距与焦距关系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物距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u/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cm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像的性质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像距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v/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cm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虚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实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大小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正倒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矩形 4"/>
          <p:cNvSpPr>
            <a:spLocks noChangeAspect="1"/>
          </p:cNvSpPr>
          <p:nvPr/>
        </p:nvSpPr>
        <p:spPr>
          <a:xfrm>
            <a:off x="381000" y="5629798"/>
            <a:ext cx="2428870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⑤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归纳结论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79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354681"/>
            <a:ext cx="11430000" cy="339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凸透镜成像规律。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当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u&gt;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成倒立、缩小的实像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像距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f&lt;v&lt;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当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成倒立、等大的实像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像距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当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f&lt;u&lt;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成倒立、放大的实像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像距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v&gt;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当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u=f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不能成像。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当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u&lt;f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成正立、放大的虚像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像距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v&gt;u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1626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460705"/>
            <a:ext cx="11430000" cy="116038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探究凸透镜成像的规律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当凸透镜、光屏和发光二极管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的位置如图所示时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光屏上能成清晰的像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图中未画出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),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那么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  <a:endParaRPr lang="zh-CN" altLang="en-US" sz="2800" dirty="0"/>
          </a:p>
        </p:txBody>
      </p:sp>
      <p:pic>
        <p:nvPicPr>
          <p:cNvPr id="4" name="KW8TRX117.eps" descr="id:214748637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52612" y="1652617"/>
            <a:ext cx="4819333" cy="1212422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81000" y="2875549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把发光物体和光屏的位置互换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光屏上不会成清晰的像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利用此成像特点可制成照相机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把发光二极管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向左移动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调整光屏的位置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得到的像变大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只将凸透镜向右移动到某合适的位置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光屏上仍可以成一个清晰的像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0639096" y="1009366"/>
            <a:ext cx="444352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612958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53586"/>
            <a:ext cx="11430000" cy="39546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由图可知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物体在凸透镜焦距和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倍焦距之间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f&lt;u&lt;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。凸透镜成像的根本原因是光的折射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折射现象中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光路可逆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把发光二极管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和光屏的位置互换后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光屏上仍然可以得到清晰的像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f&lt;u&lt;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v&gt;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f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成倒立、放大的实像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是投影仪的原理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照相机成倒立、缩小的实像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错误。把发光二极管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向左移动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物距变大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像将变小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错误。只将凸透镜向右移动到某合适的位置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此时物距与像距交换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光屏上仍可以成一个清晰的像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01099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298</TotalTime>
  <Words>947</Words>
  <Application>Microsoft Office PowerPoint</Application>
  <PresentationFormat>宽屏</PresentationFormat>
  <Paragraphs>89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4" baseType="lpstr">
      <vt:lpstr>NEU-BZ-S92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38</cp:revision>
  <dcterms:created xsi:type="dcterms:W3CDTF">2021-07-19T03:09:34Z</dcterms:created>
  <dcterms:modified xsi:type="dcterms:W3CDTF">2024-09-30T02:13:48Z</dcterms:modified>
</cp:coreProperties>
</file>