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6" r:id="rId3"/>
    <p:sldId id="342" r:id="rId4"/>
    <p:sldId id="296" r:id="rId5"/>
    <p:sldId id="346" r:id="rId6"/>
    <p:sldId id="347" r:id="rId7"/>
    <p:sldId id="345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29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59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018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119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541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714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74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2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透镜</a:t>
            </a:r>
          </a:p>
        </p:txBody>
      </p:sp>
    </p:spTree>
    <p:extLst>
      <p:ext uri="{BB962C8B-B14F-4D97-AF65-F5344CB8AC3E}">
        <p14:creationId xmlns:p14="http://schemas.microsoft.com/office/powerpoint/2010/main" val="3457265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52754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平行光线经过凹透镜后变得发散。这些发散光线的反向延长线相交于主光轴上的一点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这一点不是实际光线的会聚点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叫作凹透镜的虚焦点。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5729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透镜的特殊光线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跟主光轴平行的光线经凸透镜折射后通过焦点。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通过光心的光线经凸透镜折射后传播方向不变。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通过凸透镜焦点的光线经凸透镜折射后平行于主光轴射出。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KW8TRX87.eps" descr="id:21474860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593" y="3523193"/>
            <a:ext cx="3022284" cy="1507033"/>
          </a:xfrm>
          <a:prstGeom prst="rect">
            <a:avLst/>
          </a:prstGeom>
        </p:spPr>
      </p:pic>
      <p:pic>
        <p:nvPicPr>
          <p:cNvPr id="5" name="KW8TRX88.eps" descr="id:214748608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394" y="3523193"/>
            <a:ext cx="3053509" cy="1507033"/>
          </a:xfrm>
          <a:prstGeom prst="rect">
            <a:avLst/>
          </a:prstGeom>
        </p:spPr>
      </p:pic>
      <p:pic>
        <p:nvPicPr>
          <p:cNvPr id="6" name="KW8TRX89.eps" descr="id:214748609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6420" y="3523192"/>
            <a:ext cx="3022284" cy="150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1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1986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跟主光轴平行的光线经凹透镜折射后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折射光线的反向延长线过虚焦点。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通过光心的光线经凹透镜折射后传播方向不变。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射向凹透镜的光线如果其延长线通过虚焦点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则该光线经凹透镜折射后平行于主光轴射出。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KW8TRX90.eps" descr="id:214748609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318" y="3312987"/>
            <a:ext cx="2813510" cy="1743773"/>
          </a:xfrm>
          <a:prstGeom prst="rect">
            <a:avLst/>
          </a:prstGeom>
        </p:spPr>
      </p:pic>
      <p:pic>
        <p:nvPicPr>
          <p:cNvPr id="8" name="KW8TRX91.eps" descr="id:214748610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6191" y="3683539"/>
            <a:ext cx="2781653" cy="1373221"/>
          </a:xfrm>
          <a:prstGeom prst="rect">
            <a:avLst/>
          </a:prstGeom>
        </p:spPr>
      </p:pic>
      <p:pic>
        <p:nvPicPr>
          <p:cNvPr id="9" name="KW8TRX92.eps" descr="id:214748611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207" y="3349875"/>
            <a:ext cx="2813510" cy="170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3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10955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下图是射入凸透镜的两条光线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请画出它们的折射光线。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0" name="KW8TRX93.eps" descr="id:21474861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0162" y="1443052"/>
            <a:ext cx="3024155" cy="2156200"/>
          </a:xfrm>
          <a:prstGeom prst="rect">
            <a:avLst/>
          </a:prstGeom>
        </p:spPr>
      </p:pic>
      <p:pic>
        <p:nvPicPr>
          <p:cNvPr id="11" name="KW8TRX95.eps" descr="id:21474858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76902" y="1316928"/>
            <a:ext cx="3587871" cy="252983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95186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平行于主光轴的光线经凸透镜折射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过凸透镜光心的光线传播方向不改变。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50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85410"/>
            <a:ext cx="11430000" cy="40134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94.eps" descr="id:21474861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9688" y="1696785"/>
            <a:ext cx="8396573" cy="305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7118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一、凸透镜和凹透镜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分别拿来平光镜、近视镜和老花镜各一副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用擦镜纸垫着触摸镜片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会发现平光镜各处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近视镜的镜片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中间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、边缘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呈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老花镜的镜片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、边缘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呈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状。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02876" y="334087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均匀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195767" y="3346429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665698" y="334642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66424" y="3898516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凹陷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744538" y="389851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</a:t>
            </a:r>
            <a:endParaRPr lang="zh-CN" altLang="en-US" sz="28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214469" y="3898517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</a:t>
            </a:r>
            <a:endParaRPr lang="zh-CN" altLang="en-US" sz="2800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737183" y="3898516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凸起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8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1695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二、透镜对光的作用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放大镜对着太阳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在地面上放一张白纸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让太阳光通过放大镜照在白纸上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在白纸上会看到一个明亮的光斑。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这说明了放大镜对光有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将放大镜换成近视镜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出现同样的现象。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79731" y="314118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53910" y="369577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6363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6228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三、认识焦点和焦距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个焦点。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凸透镜两侧的焦距大小相等吗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93276" y="298887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80023" y="353626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9369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8039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一、凸透镜和凹透镜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中间厚、边缘薄的透镜叫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KW8TRX80.eps" descr="id:214748602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7254" y="2095706"/>
            <a:ext cx="2622331" cy="163895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796067"/>
            <a:ext cx="863249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中间薄、边缘厚的透镜叫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凹透镜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图所示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KW8TRX81.eps" descr="id:214748603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1573" y="4451222"/>
            <a:ext cx="3057407" cy="165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77231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凸透镜对光有会聚作用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如图甲所示。凹透镜对光有发散作用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91607" y="1926219"/>
            <a:ext cx="7483925" cy="2971328"/>
            <a:chOff x="1691607" y="2146936"/>
            <a:chExt cx="7483925" cy="2971328"/>
          </a:xfrm>
        </p:grpSpPr>
        <p:pic>
          <p:nvPicPr>
            <p:cNvPr id="17" name="KW8TRX82.eps" descr="id:2147486042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91607" y="2407785"/>
              <a:ext cx="3593529" cy="2074918"/>
            </a:xfrm>
            <a:prstGeom prst="rect">
              <a:avLst/>
            </a:prstGeom>
          </p:spPr>
        </p:pic>
        <p:pic>
          <p:nvPicPr>
            <p:cNvPr id="18" name="KW8TRX83.eps" descr="id:2147486049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58152" y="2146936"/>
              <a:ext cx="2417380" cy="2290313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854864" y="4524512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7787059" y="4524512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33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1346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将一副无色透明眼镜放到太阳光下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靠近地面时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依据在地面上观察到的现象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可以判断镜片是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endParaRPr lang="en-US" altLang="zh-CN" sz="2800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i="1" dirty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i="1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平玻璃镜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凹透镜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41871" y="954563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418450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将眼镜放到太阳光下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阳光通过眼镜形成的光斑四周亮、中间暗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说明该眼镜对光起发散作用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所以是凹透镜。故选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  <p:pic>
        <p:nvPicPr>
          <p:cNvPr id="7" name="KW8TRX84.eps" descr="id:214749202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5774" y="1538452"/>
            <a:ext cx="2482222" cy="180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4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二、透镜的焦点、焦距及透镜的特殊光线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焦点和焦距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通过两个球面球心的直线叫作主光轴。主光轴上有个特殊的点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通过这个点的光传播方向不变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这个点叫作透镜的光心。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凸透镜能使跟主光轴平行的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光会聚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在主光轴上的一点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这个点叫作凸透镜的焦点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表示。凸透镜两侧各有一个焦点且对称。焦点到凸透镜光心的距离叫作焦距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用字母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表示。凸透镜两侧的焦距相等。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KW8TRX85.eps" descr="id:214748606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9468" y="4410109"/>
            <a:ext cx="3595097" cy="2447891"/>
          </a:xfrm>
          <a:prstGeom prst="rect">
            <a:avLst/>
          </a:prstGeom>
        </p:spPr>
      </p:pic>
      <p:pic>
        <p:nvPicPr>
          <p:cNvPr id="5" name="KW8TRX86.eps" descr="id:21474860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5961" y="3925556"/>
            <a:ext cx="2635474" cy="291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316</TotalTime>
  <Words>640</Words>
  <Application>Microsoft Office PowerPoint</Application>
  <PresentationFormat>宽屏</PresentationFormat>
  <Paragraphs>65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41</cp:revision>
  <dcterms:created xsi:type="dcterms:W3CDTF">2021-07-19T03:09:34Z</dcterms:created>
  <dcterms:modified xsi:type="dcterms:W3CDTF">2024-09-30T02:04:09Z</dcterms:modified>
</cp:coreProperties>
</file>