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48" r:id="rId3"/>
    <p:sldId id="296" r:id="rId4"/>
    <p:sldId id="349" r:id="rId5"/>
    <p:sldId id="350" r:id="rId6"/>
    <p:sldId id="351" r:id="rId7"/>
    <p:sldId id="352" r:id="rId8"/>
    <p:sldId id="295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77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5338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662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326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367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117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9491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2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4656" b="1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</a:t>
            </a:r>
            <a:endParaRPr lang="en-US" altLang="zh-CN" sz="4656" b="1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跨学科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实践：探索厨房中的物态变化问题</a:t>
            </a:r>
          </a:p>
        </p:txBody>
      </p:sp>
    </p:spTree>
    <p:extLst>
      <p:ext uri="{BB962C8B-B14F-4D97-AF65-F5344CB8AC3E}">
        <p14:creationId xmlns:p14="http://schemas.microsoft.com/office/powerpoint/2010/main" val="71054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4158610" y="0"/>
            <a:ext cx="38747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厨房中的物态变化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现象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1559392"/>
              </p:ext>
            </p:extLst>
          </p:nvPr>
        </p:nvGraphicFramePr>
        <p:xfrm>
          <a:off x="381000" y="652486"/>
          <a:ext cx="11430000" cy="5974080"/>
        </p:xfrm>
        <a:graphic>
          <a:graphicData uri="http://schemas.openxmlformats.org/drawingml/2006/table">
            <a:tbl>
              <a:tblPr firstRow="1" firstCol="1" bandRow="1"/>
              <a:tblGrid>
                <a:gridCol w="3970283"/>
                <a:gridCol w="1166648"/>
                <a:gridCol w="6293069"/>
              </a:tblGrid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现象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相关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加热一段时间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锅内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烧水壶内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水开了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沸腾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当水的温度达到沸点时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继续加热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水分子的热运动增强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水开始沸腾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水分子转变为水蒸气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冬天水壶里的水烧开后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看见在离壶嘴一定距离处有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而紧靠壶嘴的地方没有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水沸腾时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会有大量的水蒸气产生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是高温水蒸气遇到周围较冷的空气液化成的小水滴。紧靠壶嘴的地方温度高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从壶嘴出来的水蒸气不能液化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而距壶嘴一定距离的地方温度低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从壶嘴出来的水蒸气放热液化成小水滴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即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用砂锅煮食物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食物煮好后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让砂锅离开火炉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食物将在锅内继续沸腾一会儿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沸腾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砂锅离开火炉后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砂锅底的温度高于锅内食物的沸点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锅内食物能从锅底吸收热量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继续沸腾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直到锅底的温度降到沸点为止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35588138"/>
              </p:ext>
            </p:extLst>
          </p:nvPr>
        </p:nvGraphicFramePr>
        <p:xfrm>
          <a:off x="381000" y="263606"/>
          <a:ext cx="11430000" cy="5974080"/>
        </p:xfrm>
        <a:graphic>
          <a:graphicData uri="http://schemas.openxmlformats.org/drawingml/2006/table">
            <a:tbl>
              <a:tblPr firstRow="1" firstCol="1" bandRow="1"/>
              <a:tblGrid>
                <a:gridCol w="3970283"/>
                <a:gridCol w="1166648"/>
                <a:gridCol w="6293069"/>
              </a:tblGrid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现象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相关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8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当汤煮沸要溢出锅时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迅速向锅内加冷水或扬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起汤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加入冷水的汤或扬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起的汤不再沸腾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沸腾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加冷水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冷水的温度低于沸腾的汤的温度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混合后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冷水吸热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汤放热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锅中汤的温度降低。把汤扬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起的过程中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由于空气的温度比汤的温度低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汤放热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温度降低。汤的温度降至沸点以下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故停止沸腾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8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煮食物并不是火越旺煮熟得越快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沸腾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水沸腾后温度不变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即使再加大火力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也不能提高水温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只能加快水的汽化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浪费燃料。正确方法是用大火把锅内水烧开后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用小火保持水沸腾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烧水时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喷出的水蒸气造成的烫伤比开水造成的烫伤更严重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与开水温度相同的水蒸气液化还会放出大量的热量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612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64059371"/>
              </p:ext>
            </p:extLst>
          </p:nvPr>
        </p:nvGraphicFramePr>
        <p:xfrm>
          <a:off x="381000" y="442282"/>
          <a:ext cx="1143000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3970283"/>
                <a:gridCol w="1166648"/>
                <a:gridCol w="6293069"/>
              </a:tblGrid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现象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相关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冬季刚出锅的热汤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看到汤面没有热气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好像汤不烫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但喝起来却很烫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蒸发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汤的表面上有一层油阻碍了汤内水分的蒸发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减慢了水的蒸发吸热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使汤的温度降低得慢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存放新鲜蔬菜要加保鲜膜或放置在冰箱内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才能保持新鲜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蒸发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减小液体的表面积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降低液体的温度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减慢液体表面空气流动的速度都可以减慢液体的蒸发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使蔬菜中的水分不易流失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8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液化气罐里面的燃料是液态的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常温下用压缩体积的方法使气体液化再装入钢罐中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体积缩小的燃气便于储存和运输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使用时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通过减压阀使其由液态变为气态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进入灶中燃烧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19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72276372"/>
              </p:ext>
            </p:extLst>
          </p:nvPr>
        </p:nvGraphicFramePr>
        <p:xfrm>
          <a:off x="381000" y="347689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3224048"/>
                <a:gridCol w="1366345"/>
                <a:gridCol w="6839607"/>
              </a:tblGrid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现象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相关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0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装水的铝锅烧不坏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没水的铝锅干烧容易烧坏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熔化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熔点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沸点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在标准大气压下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水的沸点是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℃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铝的熔点约为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660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℃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民用液化气火焰的温度为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1 500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1 900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℃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。装水烧时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只要水不干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锅的温度不会明显超过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℃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达不到铝的熔点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故烧不坏。若不装水在火上烧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火焰的温度高于铝的熔点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不一会儿铝锅的温度就会达到铝的熔点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铝会熔化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锅就被烧坏了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8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夏天自来水管的管壁大量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出汗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自来水管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出汗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并不是管内的水渗漏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而是自来水管大都埋在地下、墙内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水的温度较低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空气中的水蒸气接触水管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就会放出热量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液化成小水滴附在水管外壁上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855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65418243"/>
              </p:ext>
            </p:extLst>
          </p:nvPr>
        </p:nvGraphicFramePr>
        <p:xfrm>
          <a:off x="381000" y="379218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3224048"/>
                <a:gridCol w="2343807"/>
                <a:gridCol w="5862145"/>
              </a:tblGrid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现象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相关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夏季从冰箱冷藏室取出的饮料瓶外壁有水珠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空气中的水蒸气遇到较冷的饮料瓶液化成小水珠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从冰箱冷冻室取出的冻肉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外层有一层霜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凝华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空气中的水蒸气遇到很冷的冻肉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凝华成霜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当锅烧得温度较高时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洒点水在锅内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能听到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吱吱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的声音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并看到冒出大量的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汽化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这是因为水迅速沸腾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形成大量的水蒸气泡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气泡破裂发出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吱吱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的响声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破裂的气泡中的水蒸气液化成小水滴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8312" marR="283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867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874</Words>
  <Application>Microsoft Office PowerPoint</Application>
  <PresentationFormat>宽屏</PresentationFormat>
  <Paragraphs>67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黑体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2024-09-29T09:10:58Z</dcterms:modified>
</cp:coreProperties>
</file>