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47" r:id="rId3"/>
    <p:sldId id="296" r:id="rId4"/>
    <p:sldId id="345" r:id="rId5"/>
    <p:sldId id="346" r:id="rId6"/>
    <p:sldId id="295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7423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5452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0771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22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4329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61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657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47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5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跨学科实践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制作隔音房间模型</a:t>
            </a:r>
          </a:p>
        </p:txBody>
      </p:sp>
    </p:spTree>
    <p:extLst>
      <p:ext uri="{BB962C8B-B14F-4D97-AF65-F5344CB8AC3E}">
        <p14:creationId xmlns:p14="http://schemas.microsoft.com/office/powerpoint/2010/main" val="4227961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30868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隔音房间装修设计清单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小明的爷爷睡眠质量不好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需要在隔音效果好、相对较为安静的环境中休息。一家人商量决定对爷爷居住的卧室进行改造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装修成为隔音房。小明从网上收集了一些处理方案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整理成装修设计清单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请根据所学知识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对小明的装修设计清单作出评价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并提出改进建议。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78307520"/>
              </p:ext>
            </p:extLst>
          </p:nvPr>
        </p:nvGraphicFramePr>
        <p:xfrm>
          <a:off x="381000" y="3586254"/>
          <a:ext cx="11430000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11430000"/>
              </a:tblGrid>
              <a:tr h="4876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隔音房间装修设计清单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设计者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设计时间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装修预算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计划装修时间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76027971"/>
              </p:ext>
            </p:extLst>
          </p:nvPr>
        </p:nvGraphicFramePr>
        <p:xfrm>
          <a:off x="381000" y="304011"/>
          <a:ext cx="11430000" cy="5974080"/>
        </p:xfrm>
        <a:graphic>
          <a:graphicData uri="http://schemas.openxmlformats.org/drawingml/2006/table">
            <a:tbl>
              <a:tblPr firstRow="1" firstCol="1" bandRow="1"/>
              <a:tblGrid>
                <a:gridCol w="1552903"/>
                <a:gridCol w="7819697"/>
                <a:gridCol w="20574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装修项目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装修方案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你的评价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墙体隔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音处理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方案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1:</a:t>
                      </a:r>
                      <a:r>
                        <a:rPr lang="zh-CN" alt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选择隔音效果好的隔音绒布对墙面进行覆盖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alt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并在隔音绒布外再覆盖一层环保的无纺布隔音墙纸。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方案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2:</a:t>
                      </a:r>
                      <a:r>
                        <a:rPr lang="zh-CN" alt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为墙体添加龙骨和隔音棉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alt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并贴上隔音板</a:t>
                      </a: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天花板隔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音处理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使用轻钢龙骨石膏板吊顶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并填充隔音棉。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在天花板安装吸音板。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在天花板安装隔音石膏板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地面隔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音处理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铺设木地板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并在地板下面铺设发泡胶或隔音板。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铺设隔音效果好的橡胶地板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并铺设隔音垫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窗户隔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音处理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将窗户做成双层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即在已有的窗上再加一层。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将窗户改为断桥铝平开窗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使用三层中空夹胶玻璃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90373883"/>
              </p:ext>
            </p:extLst>
          </p:nvPr>
        </p:nvGraphicFramePr>
        <p:xfrm>
          <a:off x="381000" y="955652"/>
          <a:ext cx="114300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437290"/>
                <a:gridCol w="7935310"/>
                <a:gridCol w="20574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装修项目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装修方案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你的评价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室内门隔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音处理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更换厚度超过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cm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、填充材料密度高的木门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并配备静音密封条。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检查门套与门缝之间的处理是否完好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在接缝处增加密封条。检查门扇与地板之间的缝隙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使缝隙尽可能最小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再加装密封条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细节处理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用板材对室内的水管进行包管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里边填充玻璃棉。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用密封胶封堵电线孔、空调管孔。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使用吸音效果好的窗帘、地毯等软装饰材料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74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292</TotalTime>
  <Words>387</Words>
  <Application>Microsoft Office PowerPoint</Application>
  <PresentationFormat>宽屏</PresentationFormat>
  <Paragraphs>44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NEU-BZ-S92</vt:lpstr>
      <vt:lpstr>黑体</vt:lpstr>
      <vt:lpstr>隶书</vt:lpstr>
      <vt:lpstr>宋体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2024-09-29T08:41:28Z</dcterms:modified>
</cp:coreProperties>
</file>