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2" r:id="rId3"/>
    <p:sldId id="342" r:id="rId4"/>
    <p:sldId id="296" r:id="rId5"/>
    <p:sldId id="346" r:id="rId6"/>
    <p:sldId id="345" r:id="rId7"/>
    <p:sldId id="347" r:id="rId8"/>
    <p:sldId id="348" r:id="rId9"/>
    <p:sldId id="349" r:id="rId10"/>
    <p:sldId id="350" r:id="rId11"/>
    <p:sldId id="351" r:id="rId12"/>
    <p:sldId id="295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724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1731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34705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336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4634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6477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261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913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1.doc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光的直线传播</a:t>
            </a:r>
          </a:p>
        </p:txBody>
      </p:sp>
    </p:spTree>
    <p:extLst>
      <p:ext uri="{BB962C8B-B14F-4D97-AF65-F5344CB8AC3E}">
        <p14:creationId xmlns:p14="http://schemas.microsoft.com/office/powerpoint/2010/main" val="117707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935857"/>
            <a:ext cx="11430000" cy="23329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知道声音、光的传播条件和速度大小关系是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解决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的关键。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光的传播不需要介质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光在真空中传播速度最大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在不同介质中传播速度不同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声音的传播靠介质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固体、液体、气体都可作为传播声音的介质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在不同介质中声音的传播速度是不同的。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14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329652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一、光的直线传播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像太阳、水母等能够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的物体是光源。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月亮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光源。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我们在生活中经常可以看到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夜晚汽车前灯射出的光束是直的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电影放映机射向银幕的光束也是直的。通过这些现象我们可以猜想光在空气中是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传播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112172" y="243698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发光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720863" y="301738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26863" y="467358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445573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二、光的传播速度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在雷雨交加的夜晚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先看到闪电后听到雷声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这是因为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在真空中传播。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光在不同介质中的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传播速度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663985" y="2565880"/>
            <a:ext cx="31470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光比声音传播得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快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537138" y="3122978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145461" y="365297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0413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06380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一、光的直线传播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能够自行发光的物体。光源分为自然光源和人造光源。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光的直线传播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光在同种均匀介质中沿直线传播。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为了表示光的传播情况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我们通常用一条带有箭头的直线表示一束光传播的径迹和方向。这样的直线叫作光线。不是真实存在的。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200899"/>
            <a:ext cx="11430000" cy="22742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【知识拓展】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模型法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在研究比较抽象的物理问题时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用一些具体的图形或模型来代替它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就能根据它的一些特征把它形象地表示出来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这样人们在研究它时就更具体化了。如光线就是采用模型法来研究光路的。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2331547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光的直线传播实例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小孔成像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影子的形成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日食和月食的形成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激光引导掘进方向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排队看齐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;(6)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射击瞄准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;(7)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立竿见影。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03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335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小明在做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探究光沿直线传播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的实验时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实验过程如下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r>
              <a:rPr lang="zh-CN" altLang="zh-CN" sz="2800" i="1" dirty="0">
                <a:solidFill>
                  <a:srgbClr val="000000"/>
                </a:solidFill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用激光笔射向水中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观察到光线是一条直线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如右图所示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i="1" dirty="0">
                <a:solidFill>
                  <a:srgbClr val="000000"/>
                </a:solidFill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用漏斗从容器底向水中缓慢注入浓盐水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观察到光线发生了弯曲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i="1" dirty="0">
                <a:solidFill>
                  <a:srgbClr val="000000"/>
                </a:solidFill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经搅拌后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观察到光线又变直。该实验是为了验证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光在水中沿直线传播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光在盐水中沿直线传播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光在任何液体中都可以传播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光在同种均匀介质中沿直线传播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NW8TRX163.eps" descr="id:214748792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99704" y="2037178"/>
            <a:ext cx="4152681" cy="1952790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4651754" y="1700732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588895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sz="2800" i="1" dirty="0">
                <a:solidFill>
                  <a:srgbClr val="000000"/>
                </a:solidFill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中我们发现光在水中沿直线传播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zh-CN" altLang="zh-CN" sz="2800" i="1" dirty="0">
                <a:solidFill>
                  <a:srgbClr val="000000"/>
                </a:solidFill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中的光线不再沿直线传播不同于</a:t>
            </a:r>
            <a:r>
              <a:rPr lang="zh-CN" altLang="zh-CN" sz="2800" i="1" dirty="0">
                <a:solidFill>
                  <a:srgbClr val="000000"/>
                </a:solidFill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的是介质不再均匀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i="1" dirty="0">
                <a:solidFill>
                  <a:srgbClr val="000000"/>
                </a:solidFill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现象中的光线又沿直线传播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是由于经搅拌后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介质又变得均匀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故可以得出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光在同一种均匀介质中才沿直线传播。故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8683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81000" y="1365192"/>
            <a:ext cx="11430000" cy="3453253"/>
            <a:chOff x="381000" y="1365192"/>
            <a:chExt cx="11430000" cy="3453253"/>
          </a:xfrm>
        </p:grpSpPr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81000" y="1365192"/>
              <a:ext cx="11430000" cy="345325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二、光的传播速度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光速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光在真空中传播的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速度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c=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zh-CN" sz="2800" baseline="30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m/s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。光在真空中的传播速度最大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光在空气中的传播速度非常接近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光在水中的传播速度约为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光在玻璃中的传播速度约为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光年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常用于天文学中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是一个非常大的距离单位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它等于光在真空中传播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年所经过的距离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,1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光年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46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km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。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7" name="对象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74297706"/>
                </p:ext>
              </p:extLst>
            </p:nvPr>
          </p:nvGraphicFramePr>
          <p:xfrm>
            <a:off x="10106850" y="2485586"/>
            <a:ext cx="936625" cy="587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2" name="文档" r:id="rId4" imgW="377692" imgH="236472" progId="Word.Document.12">
                    <p:embed/>
                  </p:oleObj>
                </mc:Choice>
                <mc:Fallback>
                  <p:oleObj name="文档" r:id="rId4" imgW="377692" imgH="236472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0106850" y="2485586"/>
                          <a:ext cx="936625" cy="5873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对象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3689031"/>
                </p:ext>
              </p:extLst>
            </p:nvPr>
          </p:nvGraphicFramePr>
          <p:xfrm>
            <a:off x="3716562" y="3062451"/>
            <a:ext cx="936625" cy="587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3" name="文档" r:id="rId7" imgW="377692" imgH="237190" progId="Word.Document.12">
                    <p:embed/>
                  </p:oleObj>
                </mc:Choice>
                <mc:Fallback>
                  <p:oleObj name="文档" r:id="rId7" imgW="377692" imgH="23719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716562" y="3062451"/>
                          <a:ext cx="936625" cy="5873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44325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70913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光和声音从空气中进入水中时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它们的传播速度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光速变大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声速变小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都变小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都变大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D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光速变小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声速变大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539066" y="691933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405992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光在不同介质中传播速度不同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光在真空中传播速度最大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光在空气中的速度略小一些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在水中的传播速度更小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在固体中传播最小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所以光从空气传到水中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速度变小了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声音在不同介质中的传播速度不同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一般来说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声音在固体中的速度最大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其次是液体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在气体中的传播速度最慢。所以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声音从空气传到水中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速度变大了。故选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63623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329</TotalTime>
  <Words>730</Words>
  <Application>Microsoft Office PowerPoint</Application>
  <PresentationFormat>宽屏</PresentationFormat>
  <Paragraphs>50</Paragraphs>
  <Slides>11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38</cp:revision>
  <dcterms:created xsi:type="dcterms:W3CDTF">2021-07-19T03:09:34Z</dcterms:created>
  <dcterms:modified xsi:type="dcterms:W3CDTF">2024-09-30T00:41:41Z</dcterms:modified>
</cp:coreProperties>
</file>