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3" r:id="rId3"/>
    <p:sldId id="342" r:id="rId4"/>
    <p:sldId id="296" r:id="rId5"/>
    <p:sldId id="354" r:id="rId6"/>
    <p:sldId id="346" r:id="rId7"/>
    <p:sldId id="345" r:id="rId8"/>
    <p:sldId id="347" r:id="rId9"/>
    <p:sldId id="348" r:id="rId10"/>
    <p:sldId id="349" r:id="rId11"/>
    <p:sldId id="352" r:id="rId12"/>
    <p:sldId id="350" r:id="rId13"/>
    <p:sldId id="351" r:id="rId14"/>
    <p:sldId id="295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9897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63837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7458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749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371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1907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4431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555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3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汽化和液化</a:t>
            </a:r>
          </a:p>
        </p:txBody>
      </p:sp>
    </p:spTree>
    <p:extLst>
      <p:ext uri="{BB962C8B-B14F-4D97-AF65-F5344CB8AC3E}">
        <p14:creationId xmlns:p14="http://schemas.microsoft.com/office/powerpoint/2010/main" val="300869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694117"/>
            <a:ext cx="11430000" cy="22742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知道影响蒸发快慢的因素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并能利用这三个因素分析实际问题是解决该题的关键。影响蒸发快慢的因素有三个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液体的温度、液体的表面积和液体表面空气的流动速度。要想加快蒸发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可以升高液体的温度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增大液体的表面积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加快液体表面上的空气流动。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47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9162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三、液化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气体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液化的方法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降低温度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压缩体积。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常见液化现象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白气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出汗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、冬天镜面变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模糊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都是水蒸气液化成的小水珠。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39146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50791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冬天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牙医检查牙齿时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在小镜子伸进口腔前先放在酒精灯上适当烤一烤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这样做的主要目的是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防止口中热的水蒸气遇冷液化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加热镜面对其进行高温加热消毒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防止接触口腔时病人感到太凉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防止镜框受热膨胀导致镜片脱落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457496" y="994261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3845310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牙医检查牙齿时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常拿一个小镜子在火上烤一烤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主要是提高镜面的温度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防止口腔内的水蒸气遇到冷的镜面发生液化现象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使镜片变得模糊不清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35784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课前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课前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8" name="矩形 17"/>
          <p:cNvSpPr>
            <a:spLocks noChangeAspect="1"/>
          </p:cNvSpPr>
          <p:nvPr/>
        </p:nvSpPr>
        <p:spPr>
          <a:xfrm>
            <a:off x="381000" y="1750372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一、沸腾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物质从液态变成气态的过程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叫作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汽化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需要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热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我们在生活中常会将冷水烧开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所谓烧开就是将冷水加热到有大量的气泡冒出。水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了这一生活用语在物理学中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叫作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909839" y="287578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汽化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032289" y="2865276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吸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8092261" y="3969670"/>
            <a:ext cx="902811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沸腾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20109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二、蒸发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生活中我们会发现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洒在地上的水过一会就不见了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晾在太阳下的湿衣服不久后也干了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地上和衣服上的水到哪里去了呢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夏天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在游泳池游泳后上岸感觉凉快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原因是身上的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吸热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了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体表温度。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蒸发在温度低的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冬天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发生。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87151" y="2821787"/>
            <a:ext cx="5211683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水变成水蒸气进入空气中去了。</a:t>
            </a:r>
            <a:endParaRPr lang="zh-CN" altLang="en-US" sz="2800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862201" y="3411506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蒸发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0533993" y="341150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降低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280337" y="4477688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7357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820242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三、液化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秋天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早晨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小草、树叶上的露水是水蒸气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形成的小水珠。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物质从气态变为液态的过程叫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液化需要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热。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400676" y="294014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液化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599710" y="348488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液化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763008" y="3504735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71678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508634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一、沸腾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概念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在一定温度下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在液体内部和表面同时发生的剧烈汽化现象。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特点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液体在沸腾时持续吸热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温度保持不变。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沸点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液体沸腾时的温度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沸点与气压有关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一般液体的沸点随气压增大而升高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随气压减小而降低。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沸腾条件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达到沸点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继续吸热。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36578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关于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探究水沸腾的规律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下列描述不正确的是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水沸腾时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水中产生大量气泡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这些气泡在水中不断上升、变小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水沸腾时不断吸热且温度不变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标准大气压下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水的沸点是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提高水的初温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可缩短实验时间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4" name="NW8TRX66.eps" descr="id:214748756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79046" y="1064597"/>
            <a:ext cx="1292237" cy="2766500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10196738" y="459688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854207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水沸腾时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大量气泡在水中生成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上升变大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到水面时破裂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不正确。水沸腾时吸热且温度不变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正确。标准大气压下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水的沸点是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100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正确。提高水的初温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可缩短实验时间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69990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36329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二、蒸发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影响蒸发快慢的因素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液体的温度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液体的表面积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液体表面空气的流动速度。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沸腾与蒸发的比较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368601788"/>
              </p:ext>
            </p:extLst>
          </p:nvPr>
        </p:nvGraphicFramePr>
        <p:xfrm>
          <a:off x="381000" y="2642071"/>
          <a:ext cx="11430000" cy="3413760"/>
        </p:xfrm>
        <a:graphic>
          <a:graphicData uri="http://schemas.openxmlformats.org/drawingml/2006/table">
            <a:tbl>
              <a:tblPr firstRow="1" firstCol="1" bandRow="1"/>
              <a:tblGrid>
                <a:gridCol w="1531883"/>
                <a:gridCol w="1923393"/>
                <a:gridCol w="4151586"/>
                <a:gridCol w="3823138"/>
              </a:tblGrid>
              <a:tr h="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比较项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沸腾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蒸发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相同点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都是汽化现象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都需要吸热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 row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发生部位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液体内部和表面同时发生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只在液体表面发生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剧烈程度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剧烈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缓慢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温度条件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温度达到沸点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任何温度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影响因素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气压大小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液体温度、表面积、空气流速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应用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制冷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416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604746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下列选项中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主要是为了加快水分蒸发的是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给果树剪掉多余的枝叶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为移栽的瓜苗盖上地膜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给山坡上的小树苗浇水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将潮湿的稻谷摊开晾晒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831316" y="615256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2388049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给果树剪掉多余的枝叶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减小了蒸发的面积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可减慢蒸发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不符合题意。为移栽的瓜苗盖上地膜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减慢了液面上方的空气流动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可减慢蒸发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不符合题意。给山坡上的小树苗浇水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是给树苗补充水分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与蒸发无关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不符合题意。将潮湿的稻谷摊开晾晒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加大了液体的表面积、提高了液体的温度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可加快蒸发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2242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299</TotalTime>
  <Words>783</Words>
  <Application>Microsoft Office PowerPoint</Application>
  <PresentationFormat>宽屏</PresentationFormat>
  <Paragraphs>87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NEU-BZ-S92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39</cp:revision>
  <dcterms:created xsi:type="dcterms:W3CDTF">2021-07-19T03:09:34Z</dcterms:created>
  <dcterms:modified xsi:type="dcterms:W3CDTF">2024-09-29T09:02:26Z</dcterms:modified>
</cp:coreProperties>
</file>