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0" r:id="rId3"/>
    <p:sldId id="342" r:id="rId4"/>
    <p:sldId id="296" r:id="rId5"/>
    <p:sldId id="345" r:id="rId6"/>
    <p:sldId id="347" r:id="rId7"/>
    <p:sldId id="348" r:id="rId8"/>
    <p:sldId id="349" r:id="rId9"/>
    <p:sldId id="346" r:id="rId10"/>
    <p:sldId id="29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38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6135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81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632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175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034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338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0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章末整合</a:t>
            </a:r>
          </a:p>
        </p:txBody>
      </p:sp>
    </p:spTree>
    <p:extLst>
      <p:ext uri="{BB962C8B-B14F-4D97-AF65-F5344CB8AC3E}">
        <p14:creationId xmlns:p14="http://schemas.microsoft.com/office/powerpoint/2010/main" val="1372176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170830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网络建构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294186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4110107" y="417541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运用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融会贯通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网络建构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MK45.eps" descr="id:21474911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8120" y="823721"/>
            <a:ext cx="5058225" cy="597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85298" y="1085387"/>
            <a:ext cx="442140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专题一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六种物态变化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辨析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NW8TRX91.eps" descr="id:214748784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3601" y="1844324"/>
            <a:ext cx="3514054" cy="365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某小组同学做对比实验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在甲、乙两个相同杯子中分别放入适量的冰块和干冰块。放置一段时间后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发现杯内物块均变小。甲杯内有液体出现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外壁有小水珠生成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乙杯内仍然是干燥的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外壁有一层薄霜生成。下面分析正确的是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冰块变小是凝固现象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干冰变小是升华现象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冰块变小需要吸热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干冰变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吸热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小水珠生成是汽化现象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薄霜生成是凝华现象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小水珠生成需要放热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薄霜生成需要吸热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6" name="NW8TRX92.eps" descr="id:2147487858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667"/>
          <a:stretch/>
        </p:blipFill>
        <p:spPr>
          <a:xfrm>
            <a:off x="7927942" y="2403026"/>
            <a:ext cx="1604941" cy="2675738"/>
          </a:xfrm>
          <a:prstGeom prst="rect">
            <a:avLst/>
          </a:prstGeom>
        </p:spPr>
      </p:pic>
      <p:pic>
        <p:nvPicPr>
          <p:cNvPr id="17" name="NW8TRX92.eps" descr="id:2147487858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2003"/>
          <a:stretch/>
        </p:blipFill>
        <p:spPr>
          <a:xfrm>
            <a:off x="10048404" y="2303179"/>
            <a:ext cx="1604941" cy="2603309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222349" y="2251192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5011684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冰块变小是熔化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干冰变小是升华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错误。小水珠生成是液化现象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需要放热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薄霜形成是凝华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需要放热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1085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110520" y="1070300"/>
            <a:ext cx="397095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专题二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熔化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和凝固图像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NW8TRX94.eps" descr="id:21474878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844" y="1806148"/>
            <a:ext cx="11650521" cy="251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61608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右图是某物质熔化时温度随时间的变化图像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该物质是非晶体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段时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处于液态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点的过程中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温度改变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该物质的熔化时间是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min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W8TRX95.eps" descr="id:214748787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63761" y="1109382"/>
            <a:ext cx="4355880" cy="2247691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130790" y="823085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656127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该物质在熔化过程中即从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虽然不断吸热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温度却不变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处于固液共存态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该物质是晶体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错误。由题图可知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该物质从第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开始熔化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到第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熔化过程持续了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min,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7151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运用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融会贯通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11482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中华古诗文蕴含着丰富的物理知识。下列对古诗文中涉及的物态变化分析正确的是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蜡烛有心还惜别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替人垂泪到天明。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流泪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是熔化现象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年年端午风兼雨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似为屈原陈昔冤。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雨的形成是汽化现象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月落乌啼霜满天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江枫渔火对愁眠。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霜的形成是凝固现象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腾蛇乘雾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终为土灰。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雾的形成是升华现象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958073" y="1472961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299119"/>
            <a:ext cx="11430000" cy="17205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是固态的蜡熔化为液态的蜡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正确。雨是空气中的水蒸气遇冷液化形成的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错误。霜是空气中的水蒸气遇冷凝华为固态的冰晶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错误。雾是空气中的水蒸气遇冷液化为液态的小水滴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663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469</TotalTime>
  <Words>384</Words>
  <Application>Microsoft Office PowerPoint</Application>
  <PresentationFormat>宽屏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42</cp:revision>
  <dcterms:created xsi:type="dcterms:W3CDTF">2021-07-19T03:09:34Z</dcterms:created>
  <dcterms:modified xsi:type="dcterms:W3CDTF">2024-09-29T09:23:59Z</dcterms:modified>
</cp:coreProperties>
</file>