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1" r:id="rId3"/>
    <p:sldId id="342" r:id="rId4"/>
    <p:sldId id="296" r:id="rId5"/>
    <p:sldId id="345" r:id="rId6"/>
    <p:sldId id="346" r:id="rId7"/>
    <p:sldId id="347" r:id="rId8"/>
    <p:sldId id="348" r:id="rId9"/>
    <p:sldId id="349" r:id="rId10"/>
    <p:sldId id="350" r:id="rId11"/>
    <p:sldId id="29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381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857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59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630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494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1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69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1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温度</a:t>
            </a:r>
          </a:p>
        </p:txBody>
      </p:sp>
    </p:spTree>
    <p:extLst>
      <p:ext uri="{BB962C8B-B14F-4D97-AF65-F5344CB8AC3E}">
        <p14:creationId xmlns:p14="http://schemas.microsoft.com/office/powerpoint/2010/main" val="194379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34867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一、温度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家里测量室温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的温度计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测量范围是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生活中我们用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作为温度的单位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读作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二、温度计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常见的温度计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液体温度计是利用液体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的规律制成的。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81929" y="2029593"/>
            <a:ext cx="130676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50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47153" y="2606003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75951" y="2602972"/>
            <a:ext cx="625492" cy="605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96010" y="3156623"/>
            <a:ext cx="42242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负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摄氏度或零下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17293" y="4809771"/>
            <a:ext cx="269817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实验室用温度计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650987" y="4829729"/>
            <a:ext cx="1261884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寒暑表</a:t>
            </a:r>
            <a:endParaRPr lang="zh-CN" altLang="en-US" sz="2800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748390" y="4809770"/>
            <a:ext cx="269817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电子数显温度表</a:t>
            </a:r>
            <a:endParaRPr lang="zh-CN" altLang="en-US" sz="28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221034" y="5367576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热胀冷缩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98840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一、温度及温度计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我们把物体的冷热程度叫作温度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液体温度计的原理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利用液体热胀冷缩的规律进行工作。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常见的温度计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实验室用温度计、寒暑表和电子数显温度表。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0535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某同学利用口服液瓶子、吸管、橡皮塞和水自制的温度计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如图所示。为了提高该温度计的精确程度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你认为下列方法可行的是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使用更粗的吸管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使用更细的吸管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en-US" altLang="zh-CN" sz="2800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换用更大的瓶子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换用更小的瓶子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①④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NW8TRX44.eps" descr="id:21474873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4100" y="1330233"/>
            <a:ext cx="879486" cy="2101277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0800355" y="746344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542900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升高相同的温度时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使用更细的吸管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换用更大的瓶子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液柱的高度变化越大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温度计的精确度越高。故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4797778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掌握液体温度计的工作原理是解答本题的关键。升高相同的温度时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液柱的高度变化越大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温度计的精确度越高。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37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5207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二、了解温度的单位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温度的常用单位是摄氏温度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。摄氏度是这样规定的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把在标准大气压下冰水混合物的温度定为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沸水的温度定为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100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之间分成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个等份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每个等份代表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摄氏度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7026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8408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下列关于温度的估计不正确的是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家用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普通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冰箱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冷冻室的温度约为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适宜的洗澡水温度约为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人体感觉最舒适的环境温度为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长春地区夏天最高气温可达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5234698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此题考查我们对常见物体或环境温度的认识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结合对生活的了解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选出正确的选项。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321430" y="84080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289742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家用普通电冰箱冷冻室的温度在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错误。人的体温在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洗澡水的温度应该略高于体温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正确。人体正常体温在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37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感觉舒适的环境温度在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正确。长春地区夏天最高气温可达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0681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794529"/>
            <a:ext cx="11430000" cy="4514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三、温度计的使用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温度计使用前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首先要看清测量范围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然后看清它的分度值。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在使用温度计测量液体的温度时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正确的方法如下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温度计的玻璃泡应该全部浸入被测的液体中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不要碰到容器壁或容器底。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温度计玻璃泡浸入被测液体后要稍等一会儿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待温度计的示数稳定后再读数。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读数时温度计的玻璃泡要继续留在液体中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视线要与温度计中的液面相平。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1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在用温度计测量水的温度时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要经历以下几个步骤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正确的排序是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选用测量范围合适的温度计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估计被测水的温度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③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正确读出温度示数并记录结果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将温度计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取出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⑤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将温度计玻璃泡正确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浸入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待温度计的示数稳定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②①⑤③④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①②⑤③④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②①⑤④③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①②⑤④③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41348" y="515558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505372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正确使用步骤为估计被测水的温度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选用合适测量范围的温度计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将温度计玻璃泡正确浸入液体中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待温度计的示数稳定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正确读出温度示数并记录结果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将温度计从液体中取出。故正确的排序为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②①⑤③④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294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644</Words>
  <Application>Microsoft Office PowerPoint</Application>
  <PresentationFormat>宽屏</PresentationFormat>
  <Paragraphs>62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40</cp:revision>
  <dcterms:created xsi:type="dcterms:W3CDTF">2021-07-19T03:09:34Z</dcterms:created>
  <dcterms:modified xsi:type="dcterms:W3CDTF">2024-09-29T08:50:22Z</dcterms:modified>
</cp:coreProperties>
</file>