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6" r:id="rId3"/>
    <p:sldId id="342" r:id="rId4"/>
    <p:sldId id="296" r:id="rId5"/>
    <p:sldId id="346" r:id="rId6"/>
    <p:sldId id="345" r:id="rId7"/>
    <p:sldId id="347" r:id="rId8"/>
    <p:sldId id="348" r:id="rId9"/>
    <p:sldId id="355" r:id="rId10"/>
    <p:sldId id="349" r:id="rId11"/>
    <p:sldId id="350" r:id="rId12"/>
    <p:sldId id="351" r:id="rId13"/>
    <p:sldId id="352" r:id="rId14"/>
    <p:sldId id="353" r:id="rId15"/>
    <p:sldId id="354" r:id="rId16"/>
    <p:sldId id="295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2873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02230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2357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0423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7204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055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19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光的反射</a:t>
            </a:r>
          </a:p>
        </p:txBody>
      </p:sp>
    </p:spTree>
    <p:extLst>
      <p:ext uri="{BB962C8B-B14F-4D97-AF65-F5344CB8AC3E}">
        <p14:creationId xmlns:p14="http://schemas.microsoft.com/office/powerpoint/2010/main" val="3442160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6951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二、镜面反射和漫反射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镜面反射和漫反射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一束平行光照射到镜面上后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会被平行地反射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这种反射叫作镜面反射。凹凸不平的表面会把一束平行光向着四面八方反射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这种反射叫作漫反射。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NW8TRX119.eps" descr="id:214748806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2584" y="2854233"/>
            <a:ext cx="5767016" cy="213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24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62636"/>
            <a:ext cx="485261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镜面反射和漫反射的比较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61466356"/>
              </p:ext>
            </p:extLst>
          </p:nvPr>
        </p:nvGraphicFramePr>
        <p:xfrm>
          <a:off x="381000" y="1636142"/>
          <a:ext cx="11430000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1878724"/>
                <a:gridCol w="1954924"/>
                <a:gridCol w="3024352"/>
                <a:gridCol w="2286000"/>
                <a:gridCol w="2286000"/>
              </a:tblGrid>
              <a:tr h="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反射面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平行光入射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现象举例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镜面反射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光滑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反射光仍平行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只能在一个方向上看到反射光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黑板太光滑时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看不清上面的字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都遵循光的反射定律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漫反射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凹凸不平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反射光射向各个方向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能在各个方向上看到反射光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看银幕上的电影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208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44171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生活中的镜面反射和漫反射。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镜面反射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光在平静的水面、玻璃、抛光的金属面、平面镜等光滑物体表面发生镜面反射。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漫反射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生活中我们看到的光在大部分物体表面发生的都是漫反射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如桌椅、书本、电影银幕、黑板、花草、动物等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这样我们才可以从不同方向看到它们。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11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1020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晚自习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小明和小亮在实验室探究光的反射现象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他们把一个小平面镜粘在白纸上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将白纸贴在黑板上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两人面对黑板保持适当距离站立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小明站在左侧用手电筒照射白纸和平面镜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结果站在黑板正前方的小亮发现白纸看上去很亮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镜子看上去很暗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此时小亮想看见镜子比白纸亮。小亮的下列做法可行的是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向自己左边平移一定距离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向自己右边平移一定距离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向自己后边平移一定距离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请小明将手电筒光调亮一些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979093" y="2272212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971084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白纸较粗糙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对光线发生的是漫反射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有较多的光进入小亮的眼睛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所以白纸看起来较亮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而平面镜发生的是镜面反射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几乎没有光进入小亮的眼睛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所以镜子看起来很暗。此时小亮想看见镜子比白纸亮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应将眼睛移到镜面所反射的光线的路径上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由此可知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小亮应向自己右边平移一定距离。故选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1319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918538"/>
            <a:ext cx="11430000" cy="22742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本题考查了利用镜面反射和漫反射来解释生活中的现象。平行光射向平而光滑的反射面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反射光线平行射出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这种反射是镜面反射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平行光射向凹凸不平的反射面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反射光线射向四面八方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这种反射是漫反射。据此分析。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59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1174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一、光的反射定律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我们能看到发光的物体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也就是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是因为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进入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眼睛。而我们能看见不发光的物体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是因为物体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的光进入了我们的眼睛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光射到物体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有一部分光会被物体表面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这种现象叫作光的反射。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8" name="NW8TRX168.eps" descr="id:214748801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3589" y="4306265"/>
            <a:ext cx="3354673" cy="164051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5721418" y="202979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光源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18329" y="258147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269828" y="313966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000268" y="313966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825642" y="2029796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04139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二、镜面反射和漫反射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阳光照射到镜面上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迎着反射光的方向可以看到刺眼的光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这是因光滑的镜面发生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阳光照射到砖头、瓦砾上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无论从哪个方向看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都不会感到刺眼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这是为什么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51538" y="266821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367599"/>
            <a:ext cx="575029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砖头、瓦砾表面粗糙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发生漫反射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3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36329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一、光的反射定律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相关的几个名词如图所示。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NW8TRX169.eps" descr="id:214748802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2979" y="2637450"/>
            <a:ext cx="4287466" cy="239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2787195"/>
            <a:ext cx="11430000" cy="22742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【巧记】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三线共面、法线居中、两角相等。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【注意】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反射光线是随着入射光线的改变而改变的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所以叙述反射定律内容时必须先说反射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后说入射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即不能把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反射角等于入射角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入射角等于反射角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5144047"/>
            <a:ext cx="530145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在反射现象中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光路是可逆的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81000" y="430343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光的反射定律。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反射光线、入射光线和法线在同一平面内。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反射光线和入射光线分别位于法线两侧。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反射角等于入射角。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18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2465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右图为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探究光的反射定律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实验的装置。平面镜水平放置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白色纸板竖直地立在镜面上。入射光线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紧贴纸板射向镜面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纸板上能看到反射光线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图中未画出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为入射点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为法线。则下列说法正确的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仅将右侧纸板向后旋转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将不存在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仅将平面镜在水平面内绕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旋转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的位置改变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的位置不变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整个装置绕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旋转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纸板仍垂直于镜面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的位置改变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的位置不变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整个装置水平向右平移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纸板仍垂直于镜面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的位置不变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②③④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②④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NW8TRX110.eps" descr="id:214748803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1592" y="1774257"/>
            <a:ext cx="2796311" cy="1733978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11031447" y="1808506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35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73509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仅将右侧纸板向后旋转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因两纸板不在同一平面内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反射光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但反射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仍存在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仅将平面镜在水平面内绕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旋转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入射点不变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法线位置不变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入射角大小不变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因反射角等于入射角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的位置不改变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将整个装置绕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旋转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纸板仍垂直于镜面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法线位置改变了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入射角改变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因反射角等于入射角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的位置改变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将整个装置水平向右平移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根据法线的定义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法线的位置没有改变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入射角没有改变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反射角大小没有改变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的位置不变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正确。故选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66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4373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8:00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太阳光照射到平面镜上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与平面镜的夹角为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。请在图中作出此时入射光线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并在图中标出反射角的大小。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NW8TRX114.eps" descr="id:214748805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3200" y="1838431"/>
            <a:ext cx="2704345" cy="1281985"/>
          </a:xfrm>
          <a:prstGeom prst="rect">
            <a:avLst/>
          </a:prstGeom>
        </p:spPr>
      </p:pic>
      <p:pic>
        <p:nvPicPr>
          <p:cNvPr id="7" name="NW8TRX116.eps" descr="id:214748568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53200" y="3183476"/>
            <a:ext cx="2704345" cy="138515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4570252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首先作出法线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已知入射光线与镜面的夹角是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所以入射角为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。根据反射角等于入射角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在法线左侧作出反射光线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反射角也为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32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313</TotalTime>
  <Words>1060</Words>
  <Application>Microsoft Office PowerPoint</Application>
  <PresentationFormat>宽屏</PresentationFormat>
  <Paragraphs>69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39</cp:revision>
  <dcterms:created xsi:type="dcterms:W3CDTF">2021-07-19T03:09:34Z</dcterms:created>
  <dcterms:modified xsi:type="dcterms:W3CDTF">2024-09-30T01:34:13Z</dcterms:modified>
</cp:coreProperties>
</file>