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4" r:id="rId3"/>
    <p:sldId id="296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29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133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4250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759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021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608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24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480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0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专项训练一　光现象作图</a:t>
            </a:r>
          </a:p>
        </p:txBody>
      </p:sp>
    </p:spTree>
    <p:extLst>
      <p:ext uri="{BB962C8B-B14F-4D97-AF65-F5344CB8AC3E}">
        <p14:creationId xmlns:p14="http://schemas.microsoft.com/office/powerpoint/2010/main" val="397857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在防溺水教育活动中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老师告诉学生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池塘里水的实际深度比看起来要深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不能贸然下水游泳。如图所示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为水底的物体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是岸边儿童看到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的像。请作出过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点的入射光线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并标出入射角。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32.eps" descr="id:21474886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1385" y="1714059"/>
            <a:ext cx="2876671" cy="2184375"/>
          </a:xfrm>
          <a:prstGeom prst="rect">
            <a:avLst/>
          </a:prstGeom>
        </p:spPr>
      </p:pic>
      <p:pic>
        <p:nvPicPr>
          <p:cNvPr id="8" name="KW8TRX43.eps" descr="id:2147485806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1160" y="4160849"/>
            <a:ext cx="2914552" cy="255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8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72616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试画出光通过三棱镜时两次折射的大致光路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并画出相应的法线。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33.eps" descr="id:214748862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5127" y="1844726"/>
            <a:ext cx="2552821" cy="1578077"/>
          </a:xfrm>
          <a:prstGeom prst="rect">
            <a:avLst/>
          </a:prstGeom>
        </p:spPr>
      </p:pic>
      <p:pic>
        <p:nvPicPr>
          <p:cNvPr id="7" name="KW8TRX44.eps" descr="id:2147485813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5127" y="3849612"/>
            <a:ext cx="2827283" cy="170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0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816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小羽家墙角有一鱼缸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盛了一部分水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小羽用激光笔从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点射向水面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在缸底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点和墙上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点照出两个光斑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请帮小羽完成激光笔射出的光形成光斑的光路图。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34.eps" descr="id:21474886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6622" y="2123962"/>
            <a:ext cx="2518881" cy="2005606"/>
          </a:xfrm>
          <a:prstGeom prst="rect">
            <a:avLst/>
          </a:prstGeom>
        </p:spPr>
      </p:pic>
      <p:pic>
        <p:nvPicPr>
          <p:cNvPr id="7" name="KW8TRX45.eps" descr="id:2147485820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6622" y="4371306"/>
            <a:ext cx="2443530" cy="195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3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6112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一、光的反射作图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是射向平面镜的一条入射光线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请根据反射定律作出反射光线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KW8TRX24.eps" descr="id:21474885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5502" y="2080171"/>
            <a:ext cx="3539698" cy="1933509"/>
          </a:xfrm>
          <a:prstGeom prst="rect">
            <a:avLst/>
          </a:prstGeom>
        </p:spPr>
      </p:pic>
      <p:pic>
        <p:nvPicPr>
          <p:cNvPr id="18" name="KW8TRX35.eps" descr="id:21474857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7662" y="4192746"/>
            <a:ext cx="3815377" cy="190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0369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小明想要在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点放置一块平面镜让此时的太阳光反射到盆栽中花上的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点。请在图中把光路补充完整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并画出平面镜。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25.eps" descr="id:21474885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8172" y="1595045"/>
            <a:ext cx="1687469" cy="2954511"/>
          </a:xfrm>
          <a:prstGeom prst="rect">
            <a:avLst/>
          </a:prstGeom>
        </p:spPr>
      </p:pic>
      <p:pic>
        <p:nvPicPr>
          <p:cNvPr id="6" name="KW8TRX36.eps" descr="id:2147485757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2872" y="1584535"/>
            <a:ext cx="1841183" cy="301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0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91178"/>
            <a:ext cx="7725192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画出入射光线并标出入射角的度数。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26.eps" descr="id:21474885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307" y="1219988"/>
            <a:ext cx="1252264" cy="2216507"/>
          </a:xfrm>
          <a:prstGeom prst="rect">
            <a:avLst/>
          </a:prstGeom>
        </p:spPr>
      </p:pic>
      <p:pic>
        <p:nvPicPr>
          <p:cNvPr id="7" name="KW8TRX37.eps" descr="id:214748576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4120" y="3675080"/>
            <a:ext cx="1488637" cy="231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5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0475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二、平面镜成像作图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请根据平面镜成像的特点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作出像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A'B'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对应的物体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27.eps" descr="id:21474885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7344" y="1358661"/>
            <a:ext cx="1727539" cy="2388015"/>
          </a:xfrm>
          <a:prstGeom prst="rect">
            <a:avLst/>
          </a:prstGeom>
        </p:spPr>
      </p:pic>
      <p:pic>
        <p:nvPicPr>
          <p:cNvPr id="7" name="KW8TRX38.eps" descr="id:2147485771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2843" y="4030808"/>
            <a:ext cx="2445309" cy="230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6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5264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女孩到鞋店去买鞋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她站在镜子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前看自己穿着新鞋的效果。画出女孩眼睛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点看到新鞋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点在平面镜中所成像的光路图。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28.eps" descr="id:21474885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6684" y="1369170"/>
            <a:ext cx="3498631" cy="2393800"/>
          </a:xfrm>
          <a:prstGeom prst="rect">
            <a:avLst/>
          </a:prstGeom>
        </p:spPr>
      </p:pic>
      <p:pic>
        <p:nvPicPr>
          <p:cNvPr id="7" name="KW8TRX39.eps" descr="id:2147485778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6684" y="3944203"/>
            <a:ext cx="3499069" cy="270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1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5129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发光点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在平面镜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当平面镜移动到另一位置后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请你利用平面镜成像特点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画出移动后平面镜的大致位置。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29.eps" descr="id:21474885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5500" y="2020371"/>
            <a:ext cx="1846679" cy="2734777"/>
          </a:xfrm>
          <a:prstGeom prst="rect">
            <a:avLst/>
          </a:prstGeom>
        </p:spPr>
      </p:pic>
      <p:pic>
        <p:nvPicPr>
          <p:cNvPr id="7" name="KW8TRX40.eps" descr="id:2147485785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8076" y="2020370"/>
            <a:ext cx="1656475" cy="283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955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和它在平面镜中所成的像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A'B'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请在图中画出平面镜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保留作图痕迹。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KW8TRX30.eps" descr="id:21474886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2703" y="1684481"/>
            <a:ext cx="2211892" cy="1387595"/>
          </a:xfrm>
          <a:prstGeom prst="rect">
            <a:avLst/>
          </a:prstGeom>
        </p:spPr>
      </p:pic>
      <p:pic>
        <p:nvPicPr>
          <p:cNvPr id="8" name="KW8TRX41.eps" descr="id:2147485792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2703" y="3313583"/>
            <a:ext cx="2253933" cy="201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1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016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三、光的折射作图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光从空气斜射入玻璃砖中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在图中画出光通过玻璃砖的折射光线。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31.eps" descr="id:21474886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5098" y="1264066"/>
            <a:ext cx="2197002" cy="2477953"/>
          </a:xfrm>
          <a:prstGeom prst="rect">
            <a:avLst/>
          </a:prstGeom>
        </p:spPr>
      </p:pic>
      <p:pic>
        <p:nvPicPr>
          <p:cNvPr id="6" name="KW8TRX42.eps" descr="id:2147485799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4964" y="3986245"/>
            <a:ext cx="2933603" cy="251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8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342</TotalTime>
  <Words>441</Words>
  <Application>Microsoft Office PowerPoint</Application>
  <PresentationFormat>宽屏</PresentationFormat>
  <Paragraphs>16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黑体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2024-09-30T01:49:21Z</dcterms:modified>
</cp:coreProperties>
</file>