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3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2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53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046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867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773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410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8771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72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6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升华和凝华</a:t>
            </a:r>
          </a:p>
        </p:txBody>
      </p:sp>
    </p:spTree>
    <p:extLst>
      <p:ext uri="{BB962C8B-B14F-4D97-AF65-F5344CB8AC3E}">
        <p14:creationId xmlns:p14="http://schemas.microsoft.com/office/powerpoint/2010/main" val="21668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03040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阳光照在海面上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海水吸收热量从液态的水变为气态的水蒸气上升到空中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这是汽化现象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水蒸气在寒冷的高空急剧降温变成小冰晶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小冰晶聚集变成雪花飘满大地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这是凝华现象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而不是凝固现象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错误。高空中高温的水蒸气遇冷液化成小水滴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小水滴聚集成大水滴降落成为雨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正确。雪是固态的小冰晶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熔化成液态的水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和其他降水一起汇入江河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流向大海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097559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本题考查的是对于各种物态变化定义和水循环的理解。应根据六种物态变化的特点分析判断。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59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一、升华和凝华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物质能否由固态直接变成气态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物质能否由气态直接变为固态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晾在室外的湿衣服会结冰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但结冰的衣服也会慢慢变干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严寒的冬天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我们会看到窗户玻璃上出现美丽的冰花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这一过程是由于室内的水蒸气遇到冰凉的玻璃由气态直接变为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这种现象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581212" y="1788165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64026" y="1788165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3712" y="34564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46205" y="454956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31195" y="514979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5" grpId="0"/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51233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二、水循环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的三种状态分别是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在水循环中水的状态发生的物态变化有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08092" y="262724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136892" y="2627241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34768" y="262724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98813" y="31846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908616" y="31846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3759" y="3730940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熔化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682915" y="37309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711511" y="372484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584203" y="3752950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2035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6" grpId="0"/>
      <p:bldP spid="14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966397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一、升华和凝华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物质从固态直接变成气态的过程。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升华吸热。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常见升华现象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冰冻的衣服变干、卫生球变小等。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物质从气态直接变成固态的过程。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凝华放热。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常见凝华现象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霜、雾凇、冬天窗玻璃内表面上的冰花等。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20186"/>
            <a:ext cx="9491701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下列自然现象中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由凝华形成的是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NW8TRX77.eps" descr="id:21474877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861" y="1515340"/>
            <a:ext cx="11199112" cy="1931612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8936421" y="809676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56872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草叶上的露珠是液化现象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错误。树叶上的霜是凝华现象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正确。湖中水结成冰是凝固现象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错误。山中弥漫的浓雾是液化现象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4710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0119"/>
            <a:ext cx="11430000" cy="51337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W8TRX78.eps" descr="id:214748772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4940" y="1179228"/>
            <a:ext cx="5800178" cy="428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0704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二、水循环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江、河、湖、海以及大地表层中的水不断蒸发变成水蒸气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当水蒸气上升到高空以后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与冷空气接触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水蒸气便液化成为小水滴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大量的小水滴悬浮在高空中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就形成了云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小水滴相互聚集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就会凝结成大水滴下降成为雨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如果在高空遇到更加寒冷的气流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小水滴就会凝固成小冰珠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最后有可能形成冰雹降落到地面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水蒸气在寒冷的高空急剧降温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从而凝华成微小的冰晶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这些冰晶聚集起来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就变成雪花飘落大地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这些天空的降水落到地面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一部分直接变为小溪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另一部分渗入地下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涌出地表后变成股股清泉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许多小溪汇合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形成江河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又注入大海。形成了一个巨大的循环系统。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8736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19807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水是人类生存环境的重要组成部分。通过水的三态变化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地球上的水在不停地循环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关于水在循环中的三态变化分析错误的是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阳光照在海面上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海水吸热蒸发成为水蒸气上升到空中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水蒸气在寒冷的高空急剧降温凝固成小冰晶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小冰晶聚集变成雪花飘满大地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高空中水蒸气遇冷液化成小水滴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相互聚集结成大水滴降落成为雨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积雪熔化成水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和其他降水一起渗入地下或汇入江河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大部分又流入大海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28890" y="1385194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6826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295</TotalTime>
  <Words>646</Words>
  <Application>Microsoft Office PowerPoint</Application>
  <PresentationFormat>宽屏</PresentationFormat>
  <Paragraphs>59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2024-09-29T09:06:30Z</dcterms:modified>
</cp:coreProperties>
</file>