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4" r:id="rId3"/>
    <p:sldId id="342" r:id="rId4"/>
    <p:sldId id="296" r:id="rId5"/>
    <p:sldId id="346" r:id="rId6"/>
    <p:sldId id="347" r:id="rId7"/>
    <p:sldId id="345" r:id="rId8"/>
    <p:sldId id="348" r:id="rId9"/>
    <p:sldId id="349" r:id="rId10"/>
    <p:sldId id="350" r:id="rId11"/>
    <p:sldId id="351" r:id="rId12"/>
    <p:sldId id="352" r:id="rId13"/>
    <p:sldId id="353" r:id="rId14"/>
    <p:sldId id="29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8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60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80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63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913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50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24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447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118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9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声音的产生与传播</a:t>
            </a:r>
          </a:p>
        </p:txBody>
      </p:sp>
    </p:spTree>
    <p:extLst>
      <p:ext uri="{BB962C8B-B14F-4D97-AF65-F5344CB8AC3E}">
        <p14:creationId xmlns:p14="http://schemas.microsoft.com/office/powerpoint/2010/main" val="1770565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11623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本题考查的是声音传播的条件。声音的传播需要介质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真空不能传声。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13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0023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二、理解声音的传播速度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声音在固体中传声最快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在液体中传声较快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在气体中传声最慢。声速还与温度有关。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时空气中的声速是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在古代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行军宿营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士兵枕着牛皮制的箭筒睡在地上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能够及早地听到夜袭的敌人的马蹄声。究其原因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下列解释正确的是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气体传声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液体传声快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固体传声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快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原因不明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尚在探索中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370901" y="2760981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513644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声音既可以在固体中传播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也可以在气体中传播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但在固体中传播的速度比在气体中快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所以枕着箭筒睡在地上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能及时听到马蹄声。故选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4889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89202"/>
            <a:ext cx="11430000" cy="17140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本题考查声音的传播。声速与介质种类、介质温度两个因素有关。声速的规律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在固体中声速最大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液体中其次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气体中声速最小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同种介质中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声速和介质温度有关。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2685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一、声音的产生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用手捂住自己的喉咙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喉结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感觉到喉咙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用力拨动手中的塑料尺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当塑料尺发声的时候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观察到塑料尺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你能说出录音机的磁带、激光唱片起什么作用的吗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565524" y="25617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995014" y="31046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0134" y="4346711"/>
            <a:ext cx="198002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记录声音。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9422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二、声音的传播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同学们把耳朵都堵上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听见老师的声音。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一个同学用手堵住一只耳朵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把另一只耳朵紧贴在课桌的一端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另一位同学敲桌子的另一端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听见声音。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花样游泳运动员比赛时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在水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听见赛场的音乐。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48807" y="210065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7882" y="322810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72806" y="3751284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384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899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三、声速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声音在空气、水中的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传播速度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回声的形成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声音在传播过程中遇到障碍物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而形成的。当障碍物离人较远时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发出的声音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回到耳边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人们就能把回声与原声区分开来。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93279" y="207963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99154" y="265137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92034" y="3198059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反射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31640" y="37402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6183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57349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一、了解声音的产生和传播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声音是由物体的振动产生的。一切发声体都正在振动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振动停止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发声也停止。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声音以波的形式传播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我们把它叫作声波。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声音的传播需要介质。真空不能传声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传声的介质可以是气体、固体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也可以是液体。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1526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小纸片会在播音中的扬声器的纸盆上跳动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发声的音叉会激起水花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发出鸣叫声的蟋蟀翅膀在振动。这些现象说明了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5047" y="1451195"/>
            <a:ext cx="7961905" cy="179047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25218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声音能在空气中传播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声音能在水中传播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声音的传播需要介质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声音是由物体振动产生的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474486" y="81656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41659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当扬声器发声时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纸盆会振动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所以纸片会跳动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发声的音叉会振动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所以接触水面时会激起水花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发出鸣叫声的蟋蟀翅膀在振动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由这些现象可知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声音是由物体振动产生的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363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8009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解决此类问题要结合声音的产生条件进行分析解答。声音是由物体振动产生的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一切发声体都在振动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振动停止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发声也停止。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78923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我国航天事业取得了辉煌的成就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空间站遨游太空。如图所示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航天员在出舱活动时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需要利用无线电进行对话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其原因是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太空中航天员声带不能振动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声音在太空中传播的速度太快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太空中没有传播声音的介质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太空中没有阻碍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声音的响度太小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NW8TRX04.eps" descr="id:214748683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0257" y="1419650"/>
            <a:ext cx="4439646" cy="211300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0590100" y="87962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82175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航天员在出舱活动时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舱外没有空气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真空不能传声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需要利用无线电进行对话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860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381</TotalTime>
  <Words>673</Words>
  <Application>Microsoft Office PowerPoint</Application>
  <PresentationFormat>宽屏</PresentationFormat>
  <Paragraphs>59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2024-09-29T07:35:40Z</dcterms:modified>
</cp:coreProperties>
</file>