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0" r:id="rId3"/>
    <p:sldId id="342" r:id="rId4"/>
    <p:sldId id="296" r:id="rId5"/>
    <p:sldId id="345" r:id="rId6"/>
    <p:sldId id="346" r:id="rId7"/>
    <p:sldId id="349" r:id="rId8"/>
    <p:sldId id="347" r:id="rId9"/>
    <p:sldId id="348" r:id="rId10"/>
    <p:sldId id="29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258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120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945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64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733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042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182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光的折射</a:t>
            </a:r>
          </a:p>
        </p:txBody>
      </p:sp>
    </p:spTree>
    <p:extLst>
      <p:ext uri="{BB962C8B-B14F-4D97-AF65-F5344CB8AC3E}">
        <p14:creationId xmlns:p14="http://schemas.microsoft.com/office/powerpoint/2010/main" val="291715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295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一、光的折射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在碗中倒入适量的水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斜插入一根直筷子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你观察到的现象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光由一种介质斜射入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传播方向会发生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这种现象叫作光的折射。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二、生活中的折射现象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有经验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的渔民只有瞄准鱼的下方才能把鱼叉到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这是因为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海面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有时会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海市蜃楼奇观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海市蜃楼产生的原因是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30711" y="1517839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筷子发生了弯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73577" y="2496646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246484" y="248531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4122" y="5264917"/>
            <a:ext cx="386516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看到的鱼并非实际的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267504" y="5811783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346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一、光的折射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光的折射规律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三线共面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折射光线、入射光线和法线都在同一平面内。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两线分居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折射光线、入射光线分居法线两侧。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两角关系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折射角小于入射角。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光从水中斜射入空气中时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折射角大于入射角。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折射角会随着增大。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光从空气垂直射入水中时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传播方向不变。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在折射现象中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光路是可逆的。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68141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小明利用右图装置探究光的折射规律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其中竖直放置的光屏可以绕轴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NN'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折转。实验时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让激光笔发射的一束激光沿着光屏以某一个角度射到水面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点。下列说法错误的是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入射角增大时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折射角也随之增大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多次改变入射角的大小进行实验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是为了求平均值减小实验误差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绕轴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向后折转一定角度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则在光屏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上不能看到折射光线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折射角小于入射角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KW8TRX01.eps" descr="id:21474883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9541" y="1192585"/>
            <a:ext cx="4812764" cy="2691286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345148" y="1140035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4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8621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光从空气斜射入水中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折射角随入射角的增大而增大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正确。多次改变入射角的大小进行实验是为了寻找规律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得到反射角等于入射角的结论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错误。折射光线和入射光线在同一平面内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面向后折转一定的角度后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则呈现折射光线的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面和呈现入射光线的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面不在同一平面内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面上不能看到折射光线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正确。光从空气斜射入水中时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折射光线向法线方向偏折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折射角小于入射角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8191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5287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二、生活中的折射现象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池水看起来比实际的浅、海市蜃楼、水中的筷子变弯折、渔民叉鱼时要对准鱼的下方才能叉到鱼等。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79729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下面是小明观察到的几个现象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属于光的折射现象的是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601839" y="40088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350351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凉亭在水中的倒影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属于光的反射现象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不符合题意。树荫下形成圆形光斑是小孔成像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是由于光的直线传播形成的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不符合题意。筷子好像在水面处向上弯折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属于光的折射现象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符合题意。阳光下鸽子的影子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是由于光的直线传播形成的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en-US" sz="2800" dirty="0"/>
          </a:p>
        </p:txBody>
      </p:sp>
      <p:pic>
        <p:nvPicPr>
          <p:cNvPr id="7" name="24MK54.eps" descr="id:21474916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169" y="1044315"/>
            <a:ext cx="9997548" cy="219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8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294</TotalTime>
  <Words>531</Words>
  <Application>Microsoft Office PowerPoint</Application>
  <PresentationFormat>宽屏</PresentationFormat>
  <Paragraphs>46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2024-09-30T01:42:00Z</dcterms:modified>
</cp:coreProperties>
</file>