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5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1" r:id="rId12"/>
    <p:sldId id="352" r:id="rId13"/>
    <p:sldId id="354" r:id="rId14"/>
    <p:sldId id="353" r:id="rId15"/>
    <p:sldId id="29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27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96751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1424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8905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049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8446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0267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8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运动的描述</a:t>
            </a:r>
          </a:p>
        </p:txBody>
      </p:sp>
    </p:spTree>
    <p:extLst>
      <p:ext uri="{BB962C8B-B14F-4D97-AF65-F5344CB8AC3E}">
        <p14:creationId xmlns:p14="http://schemas.microsoft.com/office/powerpoint/2010/main" val="88249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4417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二、运动和静止的相对性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相对静止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两个以同样快慢、向同一方向运动的物体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以对方为参照物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实际上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它们相对于地面是运动的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物体的运动和静止是相对的。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运动的相对性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描述同一物体运动时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选择不同的物体作参照物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运动描述一般不同。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91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020"/>
            <a:ext cx="11430000" cy="68141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在晚稻收割时节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农机成了农户们的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得力干将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驾驶员驾驶着运水稻的车辆与联合收割机以同一速度、向同一方向前进。下列关于运动的描述正确的是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以地面为参照物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运水稻的车辆是静止的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以运水稻的车辆为参照物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联合收割机是运动的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以驾驶员为参照物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联合收割机是运动的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以联合收割机为参照物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运水稻的车辆是静止的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24STYS20.eps" descr="id:21474850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9499" y="1730142"/>
            <a:ext cx="3005104" cy="274228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5387699" y="1157549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92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72108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运水稻的车辆与联合收割机以同一速度、向同一方向前进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选地面为参照物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运水稻的车辆和联合收割机是运动的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错误。运水稻的车辆与联合收割机以同一速度、向同一方向前进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它们之间没有位置的变化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以运水稻的车辆为参照物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联合收割机是静止的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错误。驾驶员驾驶着运水稻的车辆与联合收割机以同一速度、向同一方向前进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驾驶员与联合收割机之间没有位置的变化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以驾驶员为参照物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联合收割机是静止的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错误。以联合收割机为参照物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由于运水稻的车辆和联合收割机以同一速度、向同一方向前进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运水稻的车辆相对于联合收割机位置没有发生改变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因此运水稻的车辆是静止的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16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030449"/>
            <a:ext cx="11430000" cy="22742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判断一个物体是运动还是静止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主要取决于所选的参照物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参照物不同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物体的运动情况可能不同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这就是运动和静止的相对性。在研究物体的运动和静止时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要看物体的位置相对于参照物是否发生改变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若不改变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则是静止的。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41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4438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一、机械运动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是宇宙中最普遍的现象。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从座位走到黑板前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这一过程中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什么发生了变化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有一辆汽车停在路边和在路上行驶有什么不同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?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我们把物体位置随时间的变化叫作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35435" y="235192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736724" y="292062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位置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1000" y="4049180"/>
            <a:ext cx="637866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停在路边位置不变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在路上行驶位置变化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983014" y="4572444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机械运动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44287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二、参照物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问题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在研究物体是运动还是静止时被选作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的物体叫参照物。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把教材放在课桌上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教材上放一把尺子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推动教材使教材沿桌面运动。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选取课桌作为参照物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尺子和教材是运动的还是静止的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选择教材作为参照物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尺子和课桌是运动的还是静止的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选择尺子作为参照物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课桌和教材是运动的还是静止的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71593" y="136493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标准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993056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尺子和教材都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4164508"/>
            <a:ext cx="32367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尺子静止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课桌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1000" y="5340933"/>
            <a:ext cx="32367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课桌运动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教材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静止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18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76952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一、参照物的选择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对于参照物的选取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有以下四个特点。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95225269"/>
              </p:ext>
            </p:extLst>
          </p:nvPr>
        </p:nvGraphicFramePr>
        <p:xfrm>
          <a:off x="381000" y="1988137"/>
          <a:ext cx="11430000" cy="2987040"/>
        </p:xfrm>
        <a:graphic>
          <a:graphicData uri="http://schemas.openxmlformats.org/drawingml/2006/table">
            <a:tbl>
              <a:tblPr firstRow="1" firstCol="1" bandRow="1"/>
              <a:tblGrid>
                <a:gridCol w="1605455"/>
                <a:gridCol w="982454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说明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假定性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参照物一旦被选定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我们就假定该物体是静止不动的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任意性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参照物的选择是任意的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既可以是运动的物体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也可以是静止的物体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排己性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参照物不能选研究对象自身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一性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参照物的选择不唯一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研究同一物体运动可以选择不同的参照物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若选用了不同的参照物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其运动状态的描述往往是不同的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381000" y="5011686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通常情况下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为了方便研究机械运动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物理学中一般选取地面或相对于地面静止的物体为参照物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此时可不指明参照物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如果选取了其他物体作为参照物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则一定要指明所选定的参照物。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2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神舟十六号载人飞船与空间站成功对接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神舟十六号和神舟十五号的航天员们顺利会师。如图所示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若认为神舟十六号载人飞船是运动的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则选择的参照物是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地球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核心舱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舱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神舟十五号载人飞船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7" name="24STYS18.eps" descr="id:21474849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9902" y="1186767"/>
            <a:ext cx="2977077" cy="3268971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6491285" y="1158649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4489480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神舟十六号载人飞船与空间站成功对接后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核心舱、实验舱、神舟十五号载人飞船和神舟十六号载人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飞船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之间相对的位置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都没有发生变化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它们与地球之间的位置发生了变化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因此以地球为参照物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神舟十六号载人飞船是运动的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10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79093"/>
            <a:ext cx="11430000" cy="23329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解答有关参照物问题的基本思路如下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24STYS19.eps" descr="id:214748501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564" y="2441026"/>
            <a:ext cx="6818587" cy="147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55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66708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热爱运动的小刚同学正在晨跑。下列说法正确的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以远处的山为参照物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小刚是静止的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以远处的山为参照物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小刚是运动的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以小刚为参照物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路旁的树是静止的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以小刚为参照物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迎面跑来的同学是静止的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4STYS48.eps" descr="id:21474850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8942" y="1061739"/>
            <a:ext cx="3270589" cy="2469220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11054018" y="952136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761227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以远处的山为参照物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小刚的位置发生改变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所以他是运动的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正确。以小刚为参照物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路旁的树的位置发生改变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所以路旁的树是运动的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错误。以小刚为参照物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迎面跑来的同学的位置发生改变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所以迎面跑来的同学是运动的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3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98918"/>
            <a:ext cx="11430000" cy="22742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此题主要考查对运动和静止的相对性的理解和掌握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研究同一物体的运动状态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如果选择不同的参照物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得出的结论可以不同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但它们都是正确的结论。判断物体的运动与静止时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要看物体相对于参照物的位置是否发生改变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如果改变就是运动的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如果不变就是静止的。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57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955</Words>
  <Application>Microsoft Office PowerPoint</Application>
  <PresentationFormat>宽屏</PresentationFormat>
  <Paragraphs>81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39</cp:revision>
  <dcterms:created xsi:type="dcterms:W3CDTF">2021-07-19T03:09:34Z</dcterms:created>
  <dcterms:modified xsi:type="dcterms:W3CDTF">2024-09-29T06:06:13Z</dcterms:modified>
</cp:coreProperties>
</file>