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sldIdLst>
    <p:sldId id="352" r:id="rId3"/>
    <p:sldId id="342" r:id="rId4"/>
    <p:sldId id="296" r:id="rId5"/>
    <p:sldId id="346" r:id="rId6"/>
    <p:sldId id="347" r:id="rId7"/>
    <p:sldId id="345" r:id="rId8"/>
    <p:sldId id="348" r:id="rId9"/>
    <p:sldId id="351" r:id="rId10"/>
    <p:sldId id="349" r:id="rId11"/>
    <p:sldId id="350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8694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507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1934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5495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429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030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169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84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2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光的色散</a:t>
            </a:r>
          </a:p>
        </p:txBody>
      </p:sp>
    </p:spTree>
    <p:extLst>
      <p:ext uri="{BB962C8B-B14F-4D97-AF65-F5344CB8AC3E}">
        <p14:creationId xmlns:p14="http://schemas.microsoft.com/office/powerpoint/2010/main" val="52776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15746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为了方便同学们检测体温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每个班级的医药箱里都配有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额温枪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额温枪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测量体温时是接收人体辐射的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次声波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622627" y="1858453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589958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额温枪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属于红外线测温仪的一种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主要通过传感器接收人体发射出来的红外辐射的能量来测定体温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70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66138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一、色散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KW8TRX16.eps" descr="id:21474884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05062" y="2141064"/>
            <a:ext cx="3405035" cy="248235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64444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让一束白光照射到三棱镜上。从三棱镜射出的光分解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成</a:t>
            </a:r>
            <a:r>
              <a:rPr lang="en-US" altLang="zh-CN" sz="2800" i="1" dirty="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七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种颜色的光。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670628" y="464444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30080" y="519811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橙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917749" y="519811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黄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171555" y="521913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绿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359224" y="521913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蓝</a:t>
            </a:r>
            <a:endParaRPr lang="zh-CN" altLang="en-US" sz="2800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602520" y="521913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靛</a:t>
            </a:r>
            <a:endParaRPr lang="zh-CN" altLang="en-US" sz="2800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790189" y="521913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446492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二、色光的混合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376872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手机的屏幕能显示各种颜色。观察显微镜下的手机屏幕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发现手机屏幕画面的颜色是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</a:t>
            </a:r>
            <a:r>
              <a:rPr lang="en-US" altLang="zh-CN" sz="2800" i="1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种颜色合成的。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185746" y="493955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529086" y="4939557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绿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688179" y="493955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蓝</a:t>
            </a:r>
            <a:endParaRPr lang="zh-CN" altLang="en-US" sz="2800" dirty="0"/>
          </a:p>
        </p:txBody>
      </p:sp>
      <p:pic>
        <p:nvPicPr>
          <p:cNvPr id="8" name="24MK56.eps" descr="id:21474916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2794" y="1659132"/>
            <a:ext cx="2116324" cy="264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4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0213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三、看不见的光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电视机遥控器前端有个二极管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它能发出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在医院的手术室、病房里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来灭菌。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39455" y="2409670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510048" y="352162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4290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5067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一、色散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太阳光经三棱镜折射后在白屏上得到一条彩色光带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颜色依次是红、橙、黄、绿、蓝、靛、紫。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白光是由各种色光混合而成的。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光的色散的原理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光的折射。不同颜色的光通过三棱镜的偏折程度不同。红光偏折最小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紫光偏折最大。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160207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让一束太阳光照射三棱镜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射出的光照到竖直放置的白屏上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屏上标出的三个区域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区域是红光外侧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区域是可见的有色光带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区域是紫光外侧。研究此现象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下列说法不正确的是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此现象为光的色散现象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表明太阳光是由七种色光混合而成的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不同色光通过三棱镜的偏折程度不同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日晕现象的形成就是光的色散现象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红光偏折能力比紫光强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8" name="KW8TRX19.eps" descr="id:214748849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8012" y="1915709"/>
            <a:ext cx="4510154" cy="2097506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9472448" y="1279270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3113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29353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太阳光是白光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它通过三棱镜后被分解成各种颜色的光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这种现象叫光的色散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光的色散表明太阳光是由七种颜色的光混合而成的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正确。不同颜色的光通过三棱镜的偏折程度不同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可见光中红光最弱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紫光最强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错误。日晕这种现象形成的主要原因是阳光发生了色散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分散成七种颜色的光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是一种光现象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2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2921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二、看不见的光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光谱上红光以外的区域有红外线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紫光以外的区域有紫外线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它们都是人眼看不见的光。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红外线的应用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红外线夜视仪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红外线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遥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控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紫外线的应用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杀菌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防伪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有助于人体合成维生素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紫外线的危害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过量的紫外线照射对人体十分有害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轻则使皮肤粗糙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重则引起皮肤癌。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81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611</Words>
  <Application>Microsoft Office PowerPoint</Application>
  <PresentationFormat>宽屏</PresentationFormat>
  <Paragraphs>56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2024-09-30T01:45:26Z</dcterms:modified>
</cp:coreProperties>
</file>