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4" r:id="rId3"/>
    <p:sldId id="342" r:id="rId4"/>
    <p:sldId id="296" r:id="rId5"/>
    <p:sldId id="346" r:id="rId6"/>
    <p:sldId id="347" r:id="rId7"/>
    <p:sldId id="348" r:id="rId8"/>
    <p:sldId id="345" r:id="rId9"/>
    <p:sldId id="349" r:id="rId10"/>
    <p:sldId id="350" r:id="rId11"/>
    <p:sldId id="351" r:id="rId12"/>
    <p:sldId id="352" r:id="rId13"/>
    <p:sldId id="353" r:id="rId14"/>
    <p:sldId id="29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121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722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434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528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80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02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516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49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声音的特性</a:t>
            </a:r>
          </a:p>
        </p:txBody>
      </p:sp>
    </p:spTree>
    <p:extLst>
      <p:ext uri="{BB962C8B-B14F-4D97-AF65-F5344CB8AC3E}">
        <p14:creationId xmlns:p14="http://schemas.microsoft.com/office/powerpoint/2010/main" val="3102756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72116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小明用大小不同的力敲击同一面鼓使其发出声音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同时观察鼓面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泡沫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颗粒的跳动高度是否相同。他是在研究声音的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音调与鼓面振动幅度的关系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响度与鼓面振动幅度的关系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响度与鼓面振动频率的关系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音调与鼓面振动频率的关系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NW8TRX14.eps" descr="id:21474869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9371" y="1547527"/>
            <a:ext cx="2466669" cy="311494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1059510" y="831722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78397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用大小不同的力敲打鼓面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泡沫小颗粒的跳动高度不同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即说明鼓面振幅不同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响度不同。因此他是在研究声音的响度与鼓面振动幅度的关系。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5934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17030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响度的大小与发声体振动的振幅有关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振幅越大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物理上常用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放大法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探究响度与振幅的关系。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9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9112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三、音色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的特色。不同发声体的材料、结构不同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发出声音的音色就不同。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随着科技进步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声纹锁走进千家万户。声纹锁若只录入户主的声音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也只能用户主的声音开锁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提升防盗功能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那么声纹锁开锁是靠识别户主声音的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25110" y="2839197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04438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不同人声音的音色不同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声纹锁主要是依据声音的音色来辨别户主的。故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72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6396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一、音调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在介绍歌手时常说女高音、男中音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描述的是声音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振动会发出声音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我们听不到蝴蝶翅膀振动发出的声音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却能听到蚊子翅膀振动的声音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原因是蝴蝶翅膀振动的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的听觉范围内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蚊子翅膀振动的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的听觉范围内。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大象可以用人类听不到的声音进行交流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大象发出的声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46834" y="263668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36524" y="374027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48265" y="428099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598572" y="487071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8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NW8TRX10.eps" descr="id:21474869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42022" y="2749130"/>
            <a:ext cx="3051854" cy="202029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46440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二、响度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用鼓槌重击和轻击鼓面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击鼓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鼓面下凹幅度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轻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击鼓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鼓面下凹幅度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821976"/>
            <a:ext cx="566052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声音的强弱用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来表示。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96200" y="1601514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6007" y="213839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16439" y="213313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484549" y="213313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139171" y="482609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9933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13747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下图是医生用来诊断病人的病情的听诊器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导音管的作用是减少声音的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NW8TRX11.eps" descr="id:214748693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2448" y="2367653"/>
            <a:ext cx="4131124" cy="234969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17331" y="177793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分散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61442" y="176968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6437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1264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三、音色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为什么不同乐器演奏同一首曲子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我们也能分辨它们呢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________________________________________________________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平常说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不见其人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闻其声而知其人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就是根据各人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分辨出是谁的声音的。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979432"/>
            <a:ext cx="53912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乐器不同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乐器发声的音色不同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52339" y="35424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音色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6596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一、音调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声音的高低叫音调。物体的振动频率决定音调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振动越快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音调越高。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频率是物体振动的次数与所用时间之比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频率的单位为赫兹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简称赫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人类能听到的频率范围是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20 000 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。人们把高于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20 000 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的声波叫作超声波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把低于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的声波叫作次声波。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8683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用一张硬卡片在木梳的齿上划过。一次快一些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一次慢一些。实验发现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卡片划过木梳的速度越快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发出声音的音调越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。由此可得出结论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音调的高低与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NW8TRX12.eps" descr="id:21474869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8024" y="2300889"/>
            <a:ext cx="2945645" cy="189498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618076" y="112601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46986" y="1689456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频率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19587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卡片划过木梳的速度越快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振动得越快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振动的频率越高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发出的声音的音调越高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由此得出结论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音调的高低与频率有关。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3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8300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二、响度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声音的强弱可以用响度来衡量。振幅描述物体振动的幅度。物体振幅越大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产生声音的响度越大。响度还跟人距离发声体的远近有关。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588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684</Words>
  <Application>Microsoft Office PowerPoint</Application>
  <PresentationFormat>宽屏</PresentationFormat>
  <Paragraphs>61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2024-09-29T07:43:24Z</dcterms:modified>
</cp:coreProperties>
</file>