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2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350" r:id="rId11"/>
    <p:sldId id="351" r:id="rId12"/>
    <p:sldId id="29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4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31228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5489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7603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8232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645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4439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6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1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2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Word___3.docx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密度</a:t>
            </a:r>
          </a:p>
        </p:txBody>
      </p:sp>
    </p:spTree>
    <p:extLst>
      <p:ext uri="{BB962C8B-B14F-4D97-AF65-F5344CB8AC3E}">
        <p14:creationId xmlns:p14="http://schemas.microsoft.com/office/powerpoint/2010/main" val="2955669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2590602"/>
            <a:ext cx="11430000" cy="12126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本题主要考查了密度公式的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应用。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根据密度公式可求出食用油的质量。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99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940753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一、物质的质量与体积的关系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同种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当其质量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增大几倍时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也随着增大几倍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质量与体积的比值是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不同的物质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质量与体积的比值一般是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91455" y="3612767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一定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73712" y="4174890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133964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在物理学中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某种物质组成的物体的质量与它的体积之比叫作这种物质的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密度的单位有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的密度是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242848" y="2799693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92974" y="3356675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千克每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立方米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808778" y="3356675"/>
            <a:ext cx="242887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克每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立方厘米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602320" y="3921760"/>
            <a:ext cx="229902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kg/m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9108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58930"/>
            <a:ext cx="11430000" cy="1714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一、物质的质量与体积的关系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由某种物质组成的物体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和由另一种物质组成的物体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的质量和体积的关系如图所示。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CW8TRX09.eps" descr="id:214748698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1043" y="2147272"/>
            <a:ext cx="4559957" cy="403570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3860543"/>
            <a:ext cx="6870043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的图像可得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同种物质的质量与体积成正比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即比值是一定的。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分析物体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和物体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的图像可得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不同的物质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质量与体积的比值一般不同。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0510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在用天平测物体的质量时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同学们注意到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大铁块比小铁块的质量大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一大杯水比一小杯水的质量大。针对以上现象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同学们经过讨论提出了下面四个问题。你认为最有探究价值且易于探究的是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铁的质量与体积有什么关系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水的质量与体积有什么关系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同种物质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质量与体积之间有什么关系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质量与体积之间有什么关系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293771" y="1104977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965182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根据生活常识可知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大铁块比小铁块的质量大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同时大铁块的体积比小铁块的体积大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故可以测出大小铁块的质量与体积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这种物质不变时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质量与体积之间的关系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一大杯水比一小杯水的质量大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同时一大杯水比一小杯水的体积大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同样可得出水这种物质不变时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水的质量与体积的关系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99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1432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二、密度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密度的特性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密度是物质的一种特性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它不随物质的质量或体积的变化而变化。同一种物质的密度是一个确定的值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不同物质的密度通常是不同的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因此可用来鉴别物质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如水的密度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密度是用比值法来定义的。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密度的计算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6550509"/>
              </p:ext>
            </p:extLst>
          </p:nvPr>
        </p:nvGraphicFramePr>
        <p:xfrm>
          <a:off x="482093" y="4448298"/>
          <a:ext cx="9567180" cy="1305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4" imgW="3826872" imgH="522178" progId="Word.Document.12">
                  <p:embed/>
                </p:oleObj>
              </mc:Choice>
              <mc:Fallback>
                <p:oleObj name="文档" r:id="rId4" imgW="3826872" imgH="52217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2093" y="4448298"/>
                        <a:ext cx="9567180" cy="1305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57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-10511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密度公式因能被写成如图所示的样式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而被称为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物理最美公式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下列关于密度的说法正确的是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铁比铝重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指的是铁的质量比铝的质量大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一罐氧气用掉部分后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罐内氧气的质量变小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密度变小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一块砖切成体积相等的两块后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砖的密度变为原来的一半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利用铝合金材料制作列车车体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因为它的密度大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行驶时列车更稳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983012" y="541349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dirty="0"/>
          </a:p>
        </p:txBody>
      </p:sp>
      <p:grpSp>
        <p:nvGrpSpPr>
          <p:cNvPr id="9" name="组合 8"/>
          <p:cNvGrpSpPr/>
          <p:nvPr/>
        </p:nvGrpSpPr>
        <p:grpSpPr>
          <a:xfrm>
            <a:off x="381000" y="3384008"/>
            <a:ext cx="11463558" cy="3453253"/>
            <a:chOff x="381000" y="2844876"/>
            <a:chExt cx="11463558" cy="3453253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81000" y="2844876"/>
              <a:ext cx="11430000" cy="345325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铁比铝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重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”,“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重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指的是铁的密度比铝的密度大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氧气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瓶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中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的氧气用去一半后质量变小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因为气体充满整个空间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体积不变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由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可知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瓶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中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氧气的密度变小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正确。将一块砖切成体积相等的两块后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砖的质量变为原来的一半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因密度是物质的特性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物质不变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状态不变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故密度不变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高速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列车车体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是用铝合金材料制成的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利用了这种材料密度较小的优点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可以减轻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列车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重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2557614"/>
                </p:ext>
              </p:extLst>
            </p:nvPr>
          </p:nvGraphicFramePr>
          <p:xfrm>
            <a:off x="10422158" y="3394331"/>
            <a:ext cx="1422400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1" name="文档" r:id="rId4" imgW="567804" imgH="226050" progId="Word.Document.12">
                    <p:embed/>
                  </p:oleObj>
                </mc:Choice>
                <mc:Fallback>
                  <p:oleObj name="文档" r:id="rId4" imgW="567804" imgH="226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0422158" y="3394331"/>
                          <a:ext cx="1422400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79399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04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下图是某同学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陪奶奶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去超市买的一桶食用油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奶奶说这桶里的油有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斤。已知食用油的密度为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,1 L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dm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。请通过计算判断奶奶说的话是否正确。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千克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CW8TRX12.eps" descr="id:214748700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8400" y="1756099"/>
            <a:ext cx="1795200" cy="310911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81000" y="4440918"/>
            <a:ext cx="1351652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正确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81000" y="5162088"/>
            <a:ext cx="11430000" cy="1153906"/>
            <a:chOff x="381000" y="4183301"/>
            <a:chExt cx="11430000" cy="1153906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81000" y="4183301"/>
              <a:ext cx="11430000" cy="115390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根据公式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     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可知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食用油的质量为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m=</a:t>
              </a:r>
              <a:r>
                <a:rPr lang="en-US" altLang="zh-CN" sz="2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en-US" altLang="zh-CN" sz="28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92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kg/m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i="1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altLang="zh-CN" sz="2800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kg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斤。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04275112"/>
                </p:ext>
              </p:extLst>
            </p:nvPr>
          </p:nvGraphicFramePr>
          <p:xfrm>
            <a:off x="2875730" y="4195104"/>
            <a:ext cx="1422400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5" name="文档" r:id="rId5" imgW="567804" imgH="226050" progId="Word.Document.12">
                    <p:embed/>
                  </p:oleObj>
                </mc:Choice>
                <mc:Fallback>
                  <p:oleObj name="文档" r:id="rId5" imgW="567804" imgH="226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875730" y="4195104"/>
                          <a:ext cx="1422400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86826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296</TotalTime>
  <Words>733</Words>
  <Application>Microsoft Office PowerPoint</Application>
  <PresentationFormat>宽屏</PresentationFormat>
  <Paragraphs>49</Paragraphs>
  <Slides>11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Microsoft Yi Baiti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38</cp:revision>
  <dcterms:created xsi:type="dcterms:W3CDTF">2021-07-19T03:09:34Z</dcterms:created>
  <dcterms:modified xsi:type="dcterms:W3CDTF">2024-09-30T02:38:58Z</dcterms:modified>
</cp:coreProperties>
</file>