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4" r:id="rId3"/>
    <p:sldId id="342" r:id="rId4"/>
    <p:sldId id="296" r:id="rId5"/>
    <p:sldId id="346" r:id="rId6"/>
    <p:sldId id="345" r:id="rId7"/>
    <p:sldId id="347" r:id="rId8"/>
    <p:sldId id="348" r:id="rId9"/>
    <p:sldId id="353" r:id="rId10"/>
    <p:sldId id="349" r:id="rId11"/>
    <p:sldId id="350" r:id="rId12"/>
    <p:sldId id="351" r:id="rId13"/>
    <p:sldId id="352" r:id="rId14"/>
    <p:sldId id="29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701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137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991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068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52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48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1270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4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生活中的透镜</a:t>
            </a:r>
          </a:p>
        </p:txBody>
      </p:sp>
    </p:spTree>
    <p:extLst>
      <p:ext uri="{BB962C8B-B14F-4D97-AF65-F5344CB8AC3E}">
        <p14:creationId xmlns:p14="http://schemas.microsoft.com/office/powerpoint/2010/main" val="1403074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22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投影仪是教学中常用的设备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下面关于投影仪的叙述不正确的是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平面镜的作用是改变光的传播方向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屏幕表面粗糙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有利于光发生漫反射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物体在屏幕上所成的像是一个放大的虚像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要使屏幕上的像变大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应使凸透镜靠近投影片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108.eps" descr="id:214748623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2730" y="843294"/>
            <a:ext cx="3923545" cy="281961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523378" y="561860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013124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投影仪中的平面镜可以将透镜会聚的光反射到屏幕上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起到改变光的传播方向的作用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正确。屏幕表面做得粗糙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这样光可以在其表面发生漫反射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能够让各个方向的人看到屏幕上的像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正确。投影仪的镜头是一个凸透镜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在屏幕上所成的像为倒立、放大的实像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错误。若使屏幕上的像变大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应减小物距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则应使镜头靠近投影片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02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94528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三、放大镜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放大镜的成像特点。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放大镜成的像是放大、正立的虚像。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像距大于物距。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像与物体位于凸透镜的同侧。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放大镜的调节。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要使像变大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应让放大镜与物体之间的距离适当增大些。要使像变小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应让放大镜与物体之间的距离适当减小些。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56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透过水珠可以将荷叶上的纹理看得更清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水珠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玻璃板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凹透镜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KW8TRX110.eps" descr="id:21474862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1761" y="1299002"/>
            <a:ext cx="3916101" cy="264850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1026247" y="694093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512894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水珠中间厚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边缘薄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相当于凸透镜。叶片的纹理在它的焦点以内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所以通过水珠可以看到正立、放大的虚像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此时相当于放大镜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4654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30859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一、照相机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照相机的镜头相当于一个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照相时物体到镜头的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距离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照相机的胶片起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二、投影仪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投影仪的镜头相当于一个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投影仪的投影片离镜头的距离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68836" y="2246422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297814" y="2246422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较远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323897" y="2799564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034622" y="4477729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</a:t>
            </a:r>
            <a:endParaRPr lang="zh-CN" altLang="en-US" sz="28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734405" y="501869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较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13246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三、放大镜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中常用的放大镜也是一个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它是最常用的光学仪器之一。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四、实像和虚像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、投影仪和放大镜成的像是实像还是虚像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08618" y="2010276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307765"/>
            <a:ext cx="863249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照相机、投影仪成的像是实像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放大镜成的像是虚像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47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2269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一、照相机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照相机的成像特点。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物体到镜头的距离大于镜头到胶片的距离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照相机所成的像比物体小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像和物体在镜头的两侧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物体在胶片上成的是缩小、倒立的实像。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照相机的调节。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拍摄远处景物时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镜头往后缩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离胶片近一些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此时的像比较小。拍摄近处景物时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镜头往前伸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离胶片远一些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此时的像大一些。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67180445"/>
              </p:ext>
            </p:extLst>
          </p:nvPr>
        </p:nvGraphicFramePr>
        <p:xfrm>
          <a:off x="381000" y="3521970"/>
          <a:ext cx="11430000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1594945"/>
                <a:gridCol w="4225158"/>
                <a:gridCol w="1799897"/>
                <a:gridCol w="3810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比较项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实像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虚像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共同点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都能用眼看到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能在光屏上呈现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由实际光线会聚而成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不能在光屏上呈现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由光的反向延长线会聚而成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61836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胶片相机的胶片上涂着一层对光敏感的物质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这种物质在受到光的照射后发生化学变化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物体的像被记录在胶片上。数码相机用一种电荷耦合器件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(CCD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感光元件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替代胶片。这种电荷耦合器件能把光信号转为电信号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从而更方便地记录物体的像。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实像和虚像的区别。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03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2919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某蝴蝶研究专家在茅山首次发现国家二级保护动物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中华虎凤蝶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他先用相机拍摄了蝴蝶休憩的照片甲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为了拍摄照片乙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KW8TRX107.eps" descr="id:214748623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0342" y="1602367"/>
            <a:ext cx="5687629" cy="193506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612974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将相机适当靠近蝴蝶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镜头略向内缩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将相机适当靠近蝴蝶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镜头略向外伸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将相机适当远离蝴蝶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镜头略向外伸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将相机适当远离蝴蝶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镜头略向内缩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280013" y="939362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2470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872795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据图能看出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照片甲的像较小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即此时的像距较小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故物距较大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所以在拍摄照片甲时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相机镜头到景物的距离大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照片乙的像大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故其像距变大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物距变小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故在拍摄照片乙时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镜头到物体的距离变小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但是照相机到底片的距离即像距变大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即相机适当靠近蝴蝶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镜头略向外伸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6004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283225"/>
            <a:ext cx="11430000" cy="5635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二、投影仪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投影仪的成像特点。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投影仪成的像是放大、倒立的实像。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投影片到透镜的距离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小于像距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像到透镜的距离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像与物体位于凸透镜的异侧。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像比物体大。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投影仪的调节。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要使屏幕上的图像大些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投影片靠近镜头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同时投影仪远离屏幕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要使屏幕上的像小些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投影片远离镜头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同时投影仪靠近屏幕。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为了在屏幕上成正立的像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要把投影片倒放。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04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959</Words>
  <Application>Microsoft Office PowerPoint</Application>
  <PresentationFormat>宽屏</PresentationFormat>
  <Paragraphs>90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2024-09-30T02:08:09Z</dcterms:modified>
</cp:coreProperties>
</file>