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2" r:id="rId3"/>
    <p:sldId id="342" r:id="rId4"/>
    <p:sldId id="296" r:id="rId5"/>
    <p:sldId id="345" r:id="rId6"/>
    <p:sldId id="351" r:id="rId7"/>
    <p:sldId id="347" r:id="rId8"/>
    <p:sldId id="348" r:id="rId9"/>
    <p:sldId id="346" r:id="rId10"/>
    <p:sldId id="349" r:id="rId11"/>
    <p:sldId id="350" r:id="rId12"/>
    <p:sldId id="29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725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1117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2573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232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1122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931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4516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7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3.doc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2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章末整合</a:t>
            </a:r>
          </a:p>
        </p:txBody>
      </p:sp>
    </p:spTree>
    <p:extLst>
      <p:ext uri="{BB962C8B-B14F-4D97-AF65-F5344CB8AC3E}">
        <p14:creationId xmlns:p14="http://schemas.microsoft.com/office/powerpoint/2010/main" val="1943631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9053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请根据文中信息推算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摄氏度时的声速约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距离观测站约两千千米以外的台风产生的次声波到达观测站约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A.2 s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B.2 min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C.2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087121" y="622063"/>
            <a:ext cx="7232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349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26807" y="1727639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81000" y="2864745"/>
            <a:ext cx="11430000" cy="2332946"/>
            <a:chOff x="381000" y="2791172"/>
            <a:chExt cx="11430000" cy="2332946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81000" y="2791172"/>
              <a:ext cx="11430000" cy="23329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温度每升高或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降低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摄氏度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时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声速将增大或减小约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m/s,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所以温度为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摄氏度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时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的声速约为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v'=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340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m/s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(30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15)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m/s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349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m/s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次声波传播的时间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为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  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≈5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882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s≈1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h,C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最接近这个时间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正确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,A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2677047"/>
                </p:ext>
              </p:extLst>
            </p:nvPr>
          </p:nvGraphicFramePr>
          <p:xfrm>
            <a:off x="4169377" y="3928278"/>
            <a:ext cx="3059112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5" name="文档" r:id="rId4" imgW="1227252" imgH="235034" progId="Word.Document.12">
                    <p:embed/>
                  </p:oleObj>
                </mc:Choice>
                <mc:Fallback>
                  <p:oleObj name="文档" r:id="rId4" imgW="1227252" imgH="23503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169377" y="3928278"/>
                          <a:ext cx="3059112" cy="587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94257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1708308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网络建构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2941860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4110107" y="417541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运用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融会贯通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网络建构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24MK35.eps" descr="id:214749068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8253" y="802701"/>
            <a:ext cx="5690039" cy="603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85298" y="821381"/>
            <a:ext cx="442140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专题一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与声速相关的</a:t>
            </a: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计算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145637"/>
              </p:ext>
            </p:extLst>
          </p:nvPr>
        </p:nvGraphicFramePr>
        <p:xfrm>
          <a:off x="381000" y="1479770"/>
          <a:ext cx="11366978" cy="991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档" r:id="rId5" imgW="4546791" imgH="396776" progId="Word.Document.12">
                  <p:embed/>
                </p:oleObj>
              </mc:Choice>
              <mc:Fallback>
                <p:oleObj name="文档" r:id="rId5" imgW="4546791" imgH="3967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0" y="1479770"/>
                        <a:ext cx="11366978" cy="991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>
            <a:spLocks noChangeAspect="1"/>
          </p:cNvSpPr>
          <p:nvPr/>
        </p:nvSpPr>
        <p:spPr>
          <a:xfrm>
            <a:off x="381001" y="2357656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一辆汽车某一时刻在峭壁前鸣笛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司机在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后听到从峭壁反射回来的声音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声音在空气中的传播速度为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 m/s),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请根据所给条件分别计算下列各小题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如果汽车静止不动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求鸣笛时汽车到峭壁的距离。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如果汽车以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的速度向着峭壁开去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求鸣笛时汽车到峭壁的距离。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如果汽车以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的速度远离峭壁开去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求鸣笛时汽车到峭壁的距离。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5752175"/>
            <a:ext cx="588173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(1)680 m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(2)720 m    (3)640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6637388"/>
              </p:ext>
            </p:extLst>
          </p:nvPr>
        </p:nvGraphicFramePr>
        <p:xfrm>
          <a:off x="412511" y="939"/>
          <a:ext cx="11366978" cy="6941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文档" r:id="rId4" imgW="4546791" imgH="2776784" progId="Word.Document.12">
                  <p:embed/>
                </p:oleObj>
              </mc:Choice>
              <mc:Fallback>
                <p:oleObj name="文档" r:id="rId4" imgW="4546791" imgH="27767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2511" y="939"/>
                        <a:ext cx="11366978" cy="6941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839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160322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专题二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区分声音的</a:t>
            </a: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音调是指声音的高低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与频率有关。物体振动得快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发出声音的音调就高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振动得慢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发出声音的音调就低。响度是指声音的强弱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与振幅有关。振幅越大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振幅越小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响度越小。音色是声音的特征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与发声体的材料和结构有关。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3315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9436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关于笛声和鼓声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笛声和鼓声的音色相同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笛声的响度一定比鼓声的小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尖细的笛声比低沉的鼓声音调高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响亮的鼓声比轻细的笛声传得远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是因为鼓声在空气中传播的速度大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773328" y="310456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3144822"/>
            <a:ext cx="11430000" cy="28408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笛子和鼓的结构和材料不同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笛声和鼓声的音色不同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错误。笛声的响度可能比鼓声的响度大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错误。尖细的笛声频率高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低沉的鼓声频率低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音调低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所以尖细的笛声比低沉的鼓声音调高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正确。响亮的鼓声比轻细的笛声传得远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是因为鼓声和笛声的响度不同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但是鼓声和笛声在空气中传播的速度相同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7948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运用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融会贯通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45377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阅读短文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大气遥感是指在远距离处感应接收大气的信息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以测定远处表示大气物理状态的各种参数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例如温度、湿度、密度、成分等。它与一般常规观测的原理和方法有着根本性的区别。常规观测是将测量工具的感应元件置于被测环境中直接进行测量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用刻度尺直接测量物体的长度。遥感探测则是根据电磁波、声波在大气中传输时与大气相互作用产生的效应进行间接测量的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从测量点发出一束具有一定能量的电磁波或声波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然后接收它被大气中不同成分散射的反向回波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或者接收大气自身发出的信息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如大气发射的红外辐射、微波辐射及次声波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间接测出各种大气参数。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63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03639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声波与大气的相互作用很强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大气温度、湿度、风速的变化将引起声波传播速度的变化。例如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摄氏度时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声速为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温度每升高或降低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摄氏度时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声速将增大或减小约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。由于大气对声波的吸收作用也很强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因此声波能量衰减很快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大气吸收作用与声波频率二次方成正比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故频率低的次声波能遥测很远距离处的大气状态。台风次声是台风中心区海浪发出的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距离海岸两千千米以外的台风几天以后会到达海岸的观测站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而台风产生的次声波则会提前被观测站发现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故次声波探测对台风的监视和预报都是有用的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3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297</TotalTime>
  <Words>773</Words>
  <Application>Microsoft Office PowerPoint</Application>
  <PresentationFormat>宽屏</PresentationFormat>
  <Paragraphs>34</Paragraphs>
  <Slides>11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2024-09-29T08:45:27Z</dcterms:modified>
</cp:coreProperties>
</file>