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3" r:id="rId3"/>
    <p:sldId id="342" r:id="rId4"/>
    <p:sldId id="296" r:id="rId5"/>
    <p:sldId id="346" r:id="rId6"/>
    <p:sldId id="345" r:id="rId7"/>
    <p:sldId id="347" r:id="rId8"/>
    <p:sldId id="352" r:id="rId9"/>
    <p:sldId id="349" r:id="rId10"/>
    <p:sldId id="350" r:id="rId11"/>
    <p:sldId id="351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401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78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3639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520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74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922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417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50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熔化和凝固</a:t>
            </a:r>
          </a:p>
        </p:txBody>
      </p:sp>
    </p:spTree>
    <p:extLst>
      <p:ext uri="{BB962C8B-B14F-4D97-AF65-F5344CB8AC3E}">
        <p14:creationId xmlns:p14="http://schemas.microsoft.com/office/powerpoint/2010/main" val="2856314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1446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右图是探究某物质熔化和凝固规律的实验图像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该物质处于固态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该物质不吸热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该物质凝固过程持续了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min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该物质的凝固点是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NW8TRX57.eps" descr="id:214748746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106" y="783020"/>
            <a:ext cx="3528093" cy="2343383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1495096" y="646696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508981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有一段时间吸热温度不变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所以该物质是晶体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开始熔化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该物质处于固液共存状态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该物质不断吸热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但温度不变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错误。该物质从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开始凝固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凝固结束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该物质凝固过程持续了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错误。该物质凝固时对应的温度是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凝固点为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1128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1244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一、物态变化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请你写出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三种状态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种状态之间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不可以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相互转化。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二、熔化和凝固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标准大气压下冰水混合物的温度是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。冰水混合物中的冰在减少过程中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冰水混合物的温度会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请你总结海波和石蜡在熔化过程中温度的变化规律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海波在熔化过程中温度保持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石蜡在熔化过程中温度不断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09744" y="193249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固态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39023" y="193249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208768" y="193249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气态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75235" y="249068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275944" y="4156164"/>
            <a:ext cx="89479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 </a:t>
            </a: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69534" y="469347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115207" y="581924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811814" y="581924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1448"/>
            <a:ext cx="11430000" cy="61952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三、熔点和凝固点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的熔点是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请你写出灯丝的材料用钨的原因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四、熔化吸热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凝固放热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晶体在熔化过程中温度保持不变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但必须对它继续加热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这表明晶体熔化过程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凝固过程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非晶体在熔化或凝固过程中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但是温度改变。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北方的冬天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有经验的菜农会在菜窖里放几桶水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这是利用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使地窖的温度不会太低。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77359" y="1227838"/>
            <a:ext cx="894797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0 </a:t>
            </a: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98931" y="1781942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钨的熔点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76725" y="399252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874958" y="400303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29056" y="454460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226172" y="456563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934904" y="511469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凝固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66778" y="5664975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876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4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1244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一、探究熔化和凝固的规律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物质从固态变成液态的过程叫熔化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物质从液态变成固态的过程叫凝固。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海波和石蜡熔化和凝固时温度的变化规律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海波在熔化过程中不断吸热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温度不变。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石蜡在熔化过程中不断吸热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温度一直升高。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晶体与非晶体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晶体熔化时有固定温度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熔化过程中不断吸热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温度不变。如冰、海波、各种金属等。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非晶体熔化时没有固定温度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熔化过程中不断吸热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温度升高。如石蜡、松香、玻璃等。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0480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在探究石蜡和海波的熔化规律时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小梅根据实验目的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进行了认真规范的实验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获得的实验数据如下表所示。下列四个选项判断不正确的是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14425055"/>
              </p:ext>
            </p:extLst>
          </p:nvPr>
        </p:nvGraphicFramePr>
        <p:xfrm>
          <a:off x="381000" y="2029369"/>
          <a:ext cx="1143000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2658622"/>
                <a:gridCol w="797398"/>
                <a:gridCol w="797398"/>
                <a:gridCol w="797398"/>
                <a:gridCol w="797398"/>
                <a:gridCol w="797398"/>
                <a:gridCol w="797398"/>
                <a:gridCol w="797398"/>
                <a:gridCol w="797398"/>
                <a:gridCol w="797398"/>
                <a:gridCol w="797398"/>
                <a:gridCol w="79739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加热时间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石蜡的温度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51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海波的温度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81000" y="3386284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石蜡是非晶体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海波熔化时的温度是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海波在熔化过程中不需要吸热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D.42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海波的状态是固态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106213" y="1413950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5050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18957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由题表中数据可知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海波在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9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时温度保持不变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所以海波是晶体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而石蜡在整个过程中吸收热量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温度不断升高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所以石蜡是非晶体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9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海波吸收热量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在熔化过程中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温度保持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故海波熔化时的温度是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正确。海波是晶体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在熔化过程中的特点是吸热但温度不变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错误。海波的熔化温度是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,42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的海波还没有开始熔化是固态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4093583"/>
            <a:ext cx="11430000" cy="12126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是探究海波和石蜡的熔化规律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考查了晶体和非晶体在熔化过程中的区别和物质状态的判断。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20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4083"/>
            <a:ext cx="31566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二、熔点和</a:t>
            </a:r>
            <a:r>
              <a:rPr lang="zh-CN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凝固点</a:t>
            </a:r>
            <a:r>
              <a: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86580318"/>
              </p:ext>
            </p:extLst>
          </p:nvPr>
        </p:nvGraphicFramePr>
        <p:xfrm>
          <a:off x="381000" y="747079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922283"/>
                <a:gridCol w="1051034"/>
                <a:gridCol w="4824249"/>
                <a:gridCol w="4632434"/>
              </a:tblGrid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比较项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晶体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非晶体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有熔点的固体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无熔点的固体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熔化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熔点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持续吸热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温度升高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为固态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BC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持续吸热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温度不变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为固液共存态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持续吸热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温度升高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为液态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整个过程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持续吸热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温度升高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条件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温度达到熔点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不断吸热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吸收热量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NW8TRX53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4811" y="2101948"/>
            <a:ext cx="2823023" cy="1936934"/>
          </a:xfrm>
          <a:prstGeom prst="rect">
            <a:avLst/>
          </a:prstGeom>
        </p:spPr>
      </p:pic>
      <p:pic>
        <p:nvPicPr>
          <p:cNvPr id="8" name="NW8TRX54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5696" y="2112458"/>
            <a:ext cx="2213837" cy="193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0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29910346"/>
              </p:ext>
            </p:extLst>
          </p:nvPr>
        </p:nvGraphicFramePr>
        <p:xfrm>
          <a:off x="381000" y="112461"/>
          <a:ext cx="11430000" cy="5974080"/>
        </p:xfrm>
        <a:graphic>
          <a:graphicData uri="http://schemas.openxmlformats.org/drawingml/2006/table">
            <a:tbl>
              <a:tblPr firstRow="1" firstCol="1" bandRow="1"/>
              <a:tblGrid>
                <a:gridCol w="995855"/>
                <a:gridCol w="1492469"/>
                <a:gridCol w="4456386"/>
                <a:gridCol w="4485290"/>
              </a:tblGrid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比较项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晶体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非晶体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凝固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凝固点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持续放热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温度降低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为液态。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BC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持续放热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温度不变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为固液共存态。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持续放热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温度降低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为固态。凝固点为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整个过程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持续放热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温度降低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条件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温度达到凝固点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不断放热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放出热量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NW8TRX55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9100" y="1113977"/>
            <a:ext cx="3369562" cy="2311926"/>
          </a:xfrm>
          <a:prstGeom prst="rect">
            <a:avLst/>
          </a:prstGeom>
        </p:spPr>
      </p:pic>
      <p:pic>
        <p:nvPicPr>
          <p:cNvPr id="12" name="NW8TRX56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06" y="1126677"/>
            <a:ext cx="2642437" cy="227887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381000" y="6089904"/>
            <a:ext cx="566052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同一种晶体的熔点和凝固点相同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13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799</Words>
  <Application>Microsoft Office PowerPoint</Application>
  <PresentationFormat>宽屏</PresentationFormat>
  <Paragraphs>140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2024-09-29T08:55:27Z</dcterms:modified>
</cp:coreProperties>
</file>