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sldIdLst>
    <p:sldId id="363" r:id="rId3"/>
    <p:sldId id="296" r:id="rId4"/>
    <p:sldId id="344" r:id="rId5"/>
    <p:sldId id="355" r:id="rId6"/>
    <p:sldId id="345" r:id="rId7"/>
    <p:sldId id="346" r:id="rId8"/>
    <p:sldId id="347" r:id="rId9"/>
    <p:sldId id="356" r:id="rId10"/>
    <p:sldId id="357" r:id="rId11"/>
    <p:sldId id="348" r:id="rId12"/>
    <p:sldId id="349" r:id="rId13"/>
    <p:sldId id="350" r:id="rId14"/>
    <p:sldId id="358" r:id="rId15"/>
    <p:sldId id="359" r:id="rId16"/>
    <p:sldId id="351" r:id="rId17"/>
    <p:sldId id="352" r:id="rId18"/>
    <p:sldId id="360" r:id="rId19"/>
    <p:sldId id="353" r:id="rId20"/>
    <p:sldId id="354" r:id="rId21"/>
    <p:sldId id="361" r:id="rId22"/>
    <p:sldId id="362" r:id="rId23"/>
    <p:sldId id="295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5267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6472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37470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968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904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7687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8335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4445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64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__6.doc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__7.docx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0.emf"/><Relationship Id="rId4" Type="http://schemas.openxmlformats.org/officeDocument/2006/relationships/package" Target="../embeddings/Microsoft_Word___8.doc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emf"/><Relationship Id="rId4" Type="http://schemas.openxmlformats.org/officeDocument/2006/relationships/package" Target="../embeddings/Microsoft_Word___9.doc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Word___10.docx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3.bin"/><Relationship Id="rId7" Type="http://schemas.openxmlformats.org/officeDocument/2006/relationships/package" Target="../embeddings/Microsoft_Word___4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3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__5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专项训练三　密度的测量</a:t>
            </a:r>
          </a:p>
        </p:txBody>
      </p:sp>
    </p:spTree>
    <p:extLst>
      <p:ext uri="{BB962C8B-B14F-4D97-AF65-F5344CB8AC3E}">
        <p14:creationId xmlns:p14="http://schemas.microsoft.com/office/powerpoint/2010/main" val="3804272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97644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二、固体密度的测量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碳纤维复合材料由于密度小、强度大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广泛应用于制造汽车、飞机等。小明测量一块实心复合材料的密度。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CW8TRX47.eps" descr="id:214748738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8710" y="2132723"/>
            <a:ext cx="9148062" cy="360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45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61598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将托盘天平放在水平桌面上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将游码移至标尺左端零刻度线处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发现指针静止时指在分度盘中线的左侧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则应将平衡螺母向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使横梁平衡。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用调好的天平测量该物块的质量时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在右盘放入最小的砝码后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指针偏在分度盘中线左侧一点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选填选项前的字母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向右调平衡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螺母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向右盘中加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砝码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向右移动游码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当天平重新平衡时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盘中所加砝码和游码位置如图乙所示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则所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物块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512972" y="1220605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583620" y="2895828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516116" y="4545951"/>
            <a:ext cx="108234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4 g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3929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55289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因复合材料的密度小于水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小明在该物块下方悬挂了一铁块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按照如图丙所示的顺序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测出了该物块的体积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则这种材料的密度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分析以上步骤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你认为小明在测体积时的操作顺序会引起密度的测量值比真实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值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请你写出这类材料广泛应用于制造汽车、飞机的优点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519041" y="1505984"/>
            <a:ext cx="1250663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20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cm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8946" y="2087579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82×10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279671" y="318716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4349808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密度小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可以减轻飞机和汽车的质量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以提高速度、节约能源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7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68706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指针偏左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平衡螺母向右调节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使横梁水平平衡。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用调好的天平测量该物块的质量时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当在右盘放入最小的砝码后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指针指在分度盘中线左侧一点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即说明此时右盘所放的砝码的质量较小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故应该向右调节游码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使得天平再次平衡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据图可知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此时天平标尺的分度值是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故此时待测物体的质量是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据图丙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此时的体积为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据图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丙中的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此时的体积为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故复合材料的体积是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281720"/>
              </p:ext>
            </p:extLst>
          </p:nvPr>
        </p:nvGraphicFramePr>
        <p:xfrm>
          <a:off x="492604" y="5025572"/>
          <a:ext cx="9567180" cy="59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文档" r:id="rId4" imgW="3826872" imgH="237550" progId="Word.Document.12">
                  <p:embed/>
                </p:oleObj>
              </mc:Choice>
              <mc:Fallback>
                <p:oleObj name="文档" r:id="rId4" imgW="3826872" imgH="2375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2604" y="5025572"/>
                        <a:ext cx="9567180" cy="59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847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051470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由于测量过程中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复合材料上面会沾有一些水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故使得测量的体积偏大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据密度公式可知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密度偏小。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据题可知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该复合材料的密度偏小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故在生活生产中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可以用该材料减轻飞机和汽车的质量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以提高速度、节约能源等。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86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56698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小刚同学想测出一个实心塑料球的密度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但是发现球放在水中会漂浮在水面上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无法测出它的体积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小刚设计了以下实验步骤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CW8TRX48.eps" descr="id:214748739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4486" y="1842134"/>
            <a:ext cx="6791555" cy="28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82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56494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用天平测量塑料球的质量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天平平衡时如图甲所示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记录塑料球的质量为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把适量的水倒进量筒中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记录此时水的体积为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用细线在塑料球下吊一个小铁块放入水中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静止时如图丙所示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记录此时量筒的示数为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把小铁块单独放入水中静止时如图丁所示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记录此时量筒的示数为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利用密度公式计算出结果。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根据上述实验过程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塑料球的质量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塑料球的体积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塑料球的密度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50396" y="5026564"/>
            <a:ext cx="5437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371896" y="5020042"/>
            <a:ext cx="813043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0.56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8187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2595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标尺每一个大格代表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每一个小格代表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游码对应的刻度值是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塑料球的质量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砝码的质量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游码对应的刻度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值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塑料球的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790450"/>
              </p:ext>
            </p:extLst>
          </p:nvPr>
        </p:nvGraphicFramePr>
        <p:xfrm>
          <a:off x="471583" y="3842205"/>
          <a:ext cx="9860086" cy="601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文档" r:id="rId4" imgW="3826872" imgH="233597" progId="Word.Document.12">
                  <p:embed/>
                </p:oleObj>
              </mc:Choice>
              <mc:Fallback>
                <p:oleObj name="文档" r:id="rId4" imgW="3826872" imgH="2335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1583" y="3842205"/>
                        <a:ext cx="9860086" cy="6018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248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1737"/>
            <a:ext cx="5080237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测量矿石的密度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实验中。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3" name="CW8TRX49.eps" descr="id:214748740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6043" y="894223"/>
            <a:ext cx="8071847" cy="280909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3703319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小华将天平放在水平桌面上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游码移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至左端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零刻度线处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发现指针静止时指在分度盘中央刻度线的右侧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为使天平水平平衡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他可以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把横梁右端螺母向右旋出一些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把横梁右端螺母向左旋进一些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把横梁左端螺母向右旋进一些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向右移动游码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047890" y="4275393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145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339478"/>
            <a:ext cx="11430000" cy="56351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小华用调好的天平测量矿石的质量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天平再次平衡时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右盘中砝码和游码的示数如图甲所示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则矿石的质量为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。该矿石放入前、后量筒内液面情况如图乙所示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则矿石的密度是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小丽发现自己只有天平没有量筒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经过思考她想到了测量矿石体积的办法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她找来一个溢水杯和小烧杯如图丙所示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用天平测出矿石的质量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用天平测出空小烧杯的质量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溢水杯装满水后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将小矿石放入溢水杯中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并用小烧杯盛溢出的水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用天平测出小烧杯和溢出水的总质量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则矿石的密度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用所测物理量和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655675" y="915186"/>
            <a:ext cx="813043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30.4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437188" y="1480384"/>
            <a:ext cx="1651414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04×10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2800" dirty="0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241136"/>
              </p:ext>
            </p:extLst>
          </p:nvPr>
        </p:nvGraphicFramePr>
        <p:xfrm>
          <a:off x="3468573" y="5261440"/>
          <a:ext cx="198723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文档" r:id="rId4" imgW="724822" imgH="237190" progId="Word.Document.12">
                  <p:embed/>
                </p:oleObj>
              </mc:Choice>
              <mc:Fallback>
                <p:oleObj name="文档" r:id="rId4" imgW="724822" imgH="2371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68573" y="5261440"/>
                        <a:ext cx="1987233" cy="646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867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50199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一、液体密度的测量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项目学习小组在制作如图甲所示的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鸡尾果汁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利用量筒、烧杯、天平等器材测量了不同果汁的密度。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CW8TRX43.eps" descr="id:2147487374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2293"/>
          <a:stretch/>
        </p:blipFill>
        <p:spPr>
          <a:xfrm>
            <a:off x="5066522" y="2164258"/>
            <a:ext cx="1691629" cy="304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88327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将托盘天平放在水平桌面上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将游码移至标尺左端零刻度线处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发现指针静止时指在分度盘中线的右侧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则应将平衡螺母向左调节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使横梁平衡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由图甲可知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标尺的分度值为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矿石质量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由图乙可知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量筒的分度值为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图丙中水的体积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水和矿石的总体积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则矿石的体积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矿石的密度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765484"/>
              </p:ext>
            </p:extLst>
          </p:nvPr>
        </p:nvGraphicFramePr>
        <p:xfrm>
          <a:off x="503116" y="4951377"/>
          <a:ext cx="9567180" cy="59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文档" r:id="rId4" imgW="3826872" imgH="237550" progId="Word.Document.12">
                  <p:embed/>
                </p:oleObj>
              </mc:Choice>
              <mc:Fallback>
                <p:oleObj name="文档" r:id="rId4" imgW="3826872" imgH="2375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3116" y="4951377"/>
                        <a:ext cx="9567180" cy="59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852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24973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用天平测出矿石的质量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用天平测出空小烧杯的质量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溢水杯装满水后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将小矿石放入溢水杯中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并用小烧杯盛溢出的水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用天平测出小烧杯和溢出水的总质量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则溢出水的质量为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=m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矿石的体积等于溢出水的体积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矿石的体积为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4271943"/>
              </p:ext>
            </p:extLst>
          </p:nvPr>
        </p:nvGraphicFramePr>
        <p:xfrm>
          <a:off x="534645" y="4079645"/>
          <a:ext cx="9567180" cy="2321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文档" r:id="rId4" imgW="3826872" imgH="928636" progId="Word.Document.12">
                  <p:embed/>
                </p:oleObj>
              </mc:Choice>
              <mc:Fallback>
                <p:oleObj name="文档" r:id="rId4" imgW="3826872" imgH="9286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4645" y="4079645"/>
                        <a:ext cx="9567180" cy="2321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813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将天平放在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游码调到零刻度线处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发现指针位置如图乙所示。为使天平平衡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应将平衡螺母向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测出烧杯和果汁的总质量为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103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将烧杯中的一部分果汁倒入量筒中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液面位置如图丙所示。如图丁所示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用天平测量烧杯和剩余果汁的质量为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该果汁的密度为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实验结束后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小组成员发现量筒中的果汁内有几个气泡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则所测果汁的密度值与真实值相比会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93276" y="0"/>
            <a:ext cx="162095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水平桌面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44862" y="55818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221827" y="2230575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71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835869" y="2251595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06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37993" y="334393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pic>
        <p:nvPicPr>
          <p:cNvPr id="10" name="CW8TRX43.eps" descr="id:2147487374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84"/>
          <a:stretch/>
        </p:blipFill>
        <p:spPr>
          <a:xfrm>
            <a:off x="2617077" y="3975692"/>
            <a:ext cx="6632028" cy="2726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61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81000" y="867504"/>
            <a:ext cx="11430000" cy="4013406"/>
            <a:chOff x="381000" y="899034"/>
            <a:chExt cx="11430000" cy="401340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81000" y="899034"/>
              <a:ext cx="11430000" cy="401340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用天平测量物质的质量时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先将天平放在水平桌面上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图甲指针向右偏转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应将平衡螺母向左调节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使横梁在水平位置平衡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量筒中果汁的体积为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mL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烧杯和剩余果汁的总质量为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g;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量筒中果汁的质量为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m=m</a:t>
              </a:r>
              <a:r>
                <a:rPr lang="en-US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-m</a:t>
              </a:r>
              <a:r>
                <a:rPr lang="en-US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 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果汁的密度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为</a:t>
              </a:r>
              <a:endPara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(3)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实验结束后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小组成员发现量筒中的果汁内有几个气泡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则测得果汁的体积偏大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由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可知果汁的密度偏小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9" name="对象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5235960"/>
                </p:ext>
              </p:extLst>
            </p:nvPr>
          </p:nvGraphicFramePr>
          <p:xfrm>
            <a:off x="3929063" y="3144400"/>
            <a:ext cx="5756275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文档" r:id="rId4" imgW="2309842" imgH="237550" progId="Word.Document.12">
                    <p:embed/>
                  </p:oleObj>
                </mc:Choice>
                <mc:Fallback>
                  <p:oleObj name="文档" r:id="rId4" imgW="2309842" imgH="2375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929063" y="3144400"/>
                          <a:ext cx="5756275" cy="587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对象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4146524"/>
                </p:ext>
              </p:extLst>
            </p:nvPr>
          </p:nvGraphicFramePr>
          <p:xfrm>
            <a:off x="2455316" y="4254242"/>
            <a:ext cx="1365250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" name="文档" r:id="rId7" imgW="548734" imgH="226050" progId="Word.Document.12">
                    <p:embed/>
                  </p:oleObj>
                </mc:Choice>
                <mc:Fallback>
                  <p:oleObj name="文档" r:id="rId7" imgW="548734" imgH="226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455316" y="4254242"/>
                          <a:ext cx="1365250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99899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23060"/>
            <a:ext cx="7734810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实验小组在测量盐水的密度时设计了如下实验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CW8TRX45.eps" descr="id:2147487381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768"/>
          <a:stretch/>
        </p:blipFill>
        <p:spPr>
          <a:xfrm>
            <a:off x="4226154" y="954526"/>
            <a:ext cx="2889349" cy="289828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936891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将天平放在水平桌面后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调节平衡螺母至指针指向分度盘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后将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游码调到零刻度线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将游码调到零刻度线后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调节平衡螺母至指针指向分度盘中央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42186" y="3947401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4013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5998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实验过程中小组同学发现砝码损坏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于是找来了两个完全相同的烧杯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在天平左盘的烧杯中装入一部分水。为了取等质量的水和盐水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在不移动游码的前提下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应在指针指向分度盘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时停止向右盘的烧杯中加入盐水。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将盐水全部倒入量筒中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量筒示数如图乙所示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mL,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将水倒入另一个量筒中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读出水的体积为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。经过计算可以求出盐水的密度为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已知水的密度为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CW8TRX45.eps" descr="id:2147487381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4001"/>
          <a:stretch/>
        </p:blipFill>
        <p:spPr>
          <a:xfrm>
            <a:off x="2597051" y="3959715"/>
            <a:ext cx="5916328" cy="2898285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6266793" y="113955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中央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747235" y="2265859"/>
            <a:ext cx="5437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347952" y="3364741"/>
            <a:ext cx="63350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7518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3996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小组同学指出按上述实验方法测量时烧杯内有液体残留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且残留液体多少未知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所以测得的盐水的密度存在较大误差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于是利用上述器材重新设计了如下实验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在天平左右两盘分别放上完全相同的烧杯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在左右两盘的烧杯中分别加入水和盐水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使天平平衡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不移动游码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将左盘烧杯中的水倒入量筒中一部分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液体体积如图丙所示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将烧杯放回天平左盘。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将右盘烧杯中的盐水倒出等体积至量筒中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将烧杯放回天平右盘。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移动游码直至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此时游码示数如图丁所示。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盐水的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盐水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218793" y="4601861"/>
            <a:ext cx="35060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指针指向分度盘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中央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pic>
        <p:nvPicPr>
          <p:cNvPr id="5" name="CW8TRX45.eps" descr="id:2147487381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875" t="49412"/>
          <a:stretch/>
        </p:blipFill>
        <p:spPr>
          <a:xfrm>
            <a:off x="7914290" y="5222815"/>
            <a:ext cx="2879834" cy="1466193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513083" y="5169281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06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5462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81000" y="317860"/>
            <a:ext cx="11430000" cy="4013406"/>
            <a:chOff x="381000" y="139184"/>
            <a:chExt cx="11430000" cy="4013406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81000" y="139184"/>
              <a:ext cx="11430000" cy="401340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天平放在水平桌面后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将游码移至标尺左端零刻度线处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通过调节平衡螺母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使指针指向分度盘中央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故选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为了取等质量的水和盐水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在不移动游码的前提下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应在指针指向分度盘中央时停止向右盘的烧杯中加入盐水。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(3)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量筒的分度值为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mL,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故示数为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50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mL,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则盐水的体积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V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盐水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50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已知水的体积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V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水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55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,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根据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密度公式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可知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当质量相等时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密度与体积成反比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5152735"/>
                </p:ext>
              </p:extLst>
            </p:nvPr>
          </p:nvGraphicFramePr>
          <p:xfrm>
            <a:off x="5902708" y="2907956"/>
            <a:ext cx="1400175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0" name="文档" r:id="rId4" imgW="557504" imgH="226050" progId="Word.Document.12">
                    <p:embed/>
                  </p:oleObj>
                </mc:Choice>
                <mc:Fallback>
                  <p:oleObj name="文档" r:id="rId4" imgW="557504" imgH="226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902708" y="2907956"/>
                          <a:ext cx="1400175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781089"/>
              </p:ext>
            </p:extLst>
          </p:nvPr>
        </p:nvGraphicFramePr>
        <p:xfrm>
          <a:off x="471584" y="4326039"/>
          <a:ext cx="9567180" cy="867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文档" r:id="rId7" imgW="3826872" imgH="346801" progId="Word.Document.12">
                  <p:embed/>
                </p:oleObj>
              </mc:Choice>
              <mc:Fallback>
                <p:oleObj name="文档" r:id="rId7" imgW="3826872" imgH="3468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1584" y="4326039"/>
                        <a:ext cx="9567180" cy="8670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>
            <a:spLocks noChangeAspect="1"/>
          </p:cNvSpPr>
          <p:nvPr/>
        </p:nvSpPr>
        <p:spPr>
          <a:xfrm>
            <a:off x="381000" y="5203552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盐水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49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1000" y="1378807"/>
            <a:ext cx="11430000" cy="2893100"/>
            <a:chOff x="381000" y="989925"/>
            <a:chExt cx="11430000" cy="289310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81000" y="989925"/>
              <a:ext cx="11430000" cy="28931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(4)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已知水的密度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水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kg/m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g/cm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由图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丙可知倒出水和盐水的体积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mL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倒出水的质量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水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水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g/cm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倒出同体积的盐水后游码移动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如图丁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读数为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所以倒出盐水的质量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盐水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63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所以盐水的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密度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      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06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g/cm</a:t>
              </a:r>
              <a:r>
                <a:rPr lang="en-US" altLang="zh-CN" sz="2800" baseline="30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 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06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kg/m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93622426"/>
                </p:ext>
              </p:extLst>
            </p:nvPr>
          </p:nvGraphicFramePr>
          <p:xfrm>
            <a:off x="6596392" y="2620597"/>
            <a:ext cx="3262312" cy="654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文档" r:id="rId4" imgW="1311523" imgH="262347" progId="Word.Document.12">
                    <p:embed/>
                  </p:oleObj>
                </mc:Choice>
                <mc:Fallback>
                  <p:oleObj name="文档" r:id="rId4" imgW="1311523" imgH="262347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596392" y="2620597"/>
                          <a:ext cx="3262312" cy="654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97289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332</TotalTime>
  <Words>1776</Words>
  <Application>Microsoft Office PowerPoint</Application>
  <PresentationFormat>宽屏</PresentationFormat>
  <Paragraphs>99</Paragraphs>
  <Slides>22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NEU-BZ-S92</vt:lpstr>
      <vt:lpstr>黑体</vt:lpstr>
      <vt:lpstr>楷体</vt:lpstr>
      <vt:lpstr>隶书</vt:lpstr>
      <vt:lpstr>宋体</vt:lpstr>
      <vt:lpstr>Arial</vt:lpstr>
      <vt:lpstr>Calibri</vt:lpstr>
      <vt:lpstr>Microsoft Yi Baiti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43</cp:revision>
  <dcterms:created xsi:type="dcterms:W3CDTF">2021-07-19T03:09:34Z</dcterms:created>
  <dcterms:modified xsi:type="dcterms:W3CDTF">2024-09-30T02:59:30Z</dcterms:modified>
</cp:coreProperties>
</file>