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3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352" r:id="rId13"/>
    <p:sldId id="295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23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2925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926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070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402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460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448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52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8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3" Type="http://schemas.openxmlformats.org/officeDocument/2006/relationships/image" Target="../media/image10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__3.docx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4.bin"/><Relationship Id="rId7" Type="http://schemas.openxmlformats.org/officeDocument/2006/relationships/package" Target="../embeddings/Microsoft_Word___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4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6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7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密度的应用</a:t>
            </a:r>
          </a:p>
        </p:txBody>
      </p:sp>
    </p:spTree>
    <p:extLst>
      <p:ext uri="{BB962C8B-B14F-4D97-AF65-F5344CB8AC3E}">
        <p14:creationId xmlns:p14="http://schemas.microsoft.com/office/powerpoint/2010/main" val="216813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36332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将一质量是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的金手镯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缓慢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盛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满水的溢水杯中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测得溢出水的体积是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此手镯是纯金制成的吗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已知金的密度是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48972"/>
            <a:ext cx="50417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此手镯不是纯金制成的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201458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因金手镯缓慢投进盛满水的溢水杯中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所以溢出水体积等于金手镯的体积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V=V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溢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endParaRPr lang="zh-CN" altLang="en-US" sz="2800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手镯的密度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639585"/>
              </p:ext>
            </p:extLst>
          </p:nvPr>
        </p:nvGraphicFramePr>
        <p:xfrm>
          <a:off x="524135" y="3931543"/>
          <a:ext cx="9567180" cy="583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文档" r:id="rId4" imgW="3826872" imgH="233597" progId="Word.Document.12">
                  <p:embed/>
                </p:oleObj>
              </mc:Choice>
              <mc:Fallback>
                <p:oleObj name="文档" r:id="rId4" imgW="3826872" imgH="233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4135" y="3931543"/>
                        <a:ext cx="9567180" cy="583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81000" y="4589023"/>
            <a:ext cx="11430000" cy="1153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此手镯不是纯金制成的。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631950"/>
            <a:ext cx="11430000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利用密度公式鉴别物质的基本思路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CW8TRX37.eps" descr="id:214749306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7477" y="2302084"/>
            <a:ext cx="6151420" cy="209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346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一、利用密度求出质量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根据密度公式写出求质量的公式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1 000 mL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的纯净水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已知水的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从密度表上查出水的密度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根据公式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可求出水的质量。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二、利用密度求出体积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根据密度公式写出求体积的公式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小明妈妈从金店买了一条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的金项链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已知金项链的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从密度表上查出金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可求出金项链的体积。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14963" y="1923238"/>
            <a:ext cx="116243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m=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Microsoft Yi Baiti" panose="03000500000000000000" pitchFamily="66" charset="0"/>
              </a:rPr>
              <a:t>ρ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84818" y="250541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46853" y="3063599"/>
            <a:ext cx="116243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m=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Microsoft Yi Baiti" panose="03000500000000000000" pitchFamily="66" charset="0"/>
              </a:rPr>
              <a:t>ρ</a:t>
            </a:r>
            <a:r>
              <a:rPr lang="en-US" altLang="zh-CN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778454"/>
              </p:ext>
            </p:extLst>
          </p:nvPr>
        </p:nvGraphicFramePr>
        <p:xfrm>
          <a:off x="6033170" y="4681211"/>
          <a:ext cx="13763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文档" r:id="rId5" imgW="554424" imgH="235034" progId="Word.Document.12">
                  <p:embed/>
                </p:oleObj>
              </mc:Choice>
              <mc:Fallback>
                <p:oleObj name="文档" r:id="rId5" imgW="554424" imgH="2350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33170" y="4681211"/>
                        <a:ext cx="137636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9661634" y="5279096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32962" y="583182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134667"/>
              </p:ext>
            </p:extLst>
          </p:nvPr>
        </p:nvGraphicFramePr>
        <p:xfrm>
          <a:off x="6496180" y="5844683"/>
          <a:ext cx="13763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文档" r:id="rId8" imgW="554424" imgH="235034" progId="Word.Document.12">
                  <p:embed/>
                </p:oleObj>
              </mc:Choice>
              <mc:Fallback>
                <p:oleObj name="文档" r:id="rId8" imgW="554424" imgH="2350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96180" y="5844683"/>
                        <a:ext cx="137636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8" grpId="0"/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5608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三、利用密度鉴别物质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聪想知道自己家里的金属汤匙是什么材料做成的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他的做法是测出金属汤匙的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求出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把求出的密度跟密度表中各物质的密度比较一下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就能知道金属汤匙是哪种材料做成的了。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36531" y="313067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54213" y="3124572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54702" y="3098443"/>
            <a:ext cx="9925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952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81000" y="1729352"/>
            <a:ext cx="11430000" cy="2893100"/>
            <a:chOff x="381000" y="2202317"/>
            <a:chExt cx="11430000" cy="289310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1000" y="2202317"/>
              <a:ext cx="11430000" cy="28931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一、利用密度求出质量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根据公式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可推导出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m=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。知道了物体的体积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查出组成物质的密度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就可以算出物体的质量。对于不便于直接测量质量的庞大物体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利用此种方法可以方便地求出它的质量。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运用公式计算时单位要统一。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5" name="对象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5642954"/>
                </p:ext>
              </p:extLst>
            </p:nvPr>
          </p:nvGraphicFramePr>
          <p:xfrm>
            <a:off x="2265941" y="2768929"/>
            <a:ext cx="12636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文档" r:id="rId5" imgW="506904" imgH="226050" progId="Word.Document.12">
                    <p:embed/>
                  </p:oleObj>
                </mc:Choice>
                <mc:Fallback>
                  <p:oleObj name="文档" r:id="rId5" imgW="5069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65941" y="2768929"/>
                          <a:ext cx="126365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6415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小齐同学看到桌上有一个长方体的大理石碑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为了测算大理石碑的质量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他测得大理石碑的体积为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大理石碑的质量为多少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大理石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86851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本题考查了密度变形公式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知道大理石碑的体积和密度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计算大理石碑的质量。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1890984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 g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大理石碑的密度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大理石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大理石碑的质量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大理石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76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81000" y="1736160"/>
            <a:ext cx="11430000" cy="2332946"/>
            <a:chOff x="381000" y="2482394"/>
            <a:chExt cx="11430000" cy="2332946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81000" y="2482394"/>
              <a:ext cx="11430000" cy="2332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二、利用密度求出体积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根据公式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可以推导出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。知道了物体的质量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查出组成物质的密度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就可以算出物体的体积。对于形状不规则或不便于直接测量体积的较大物体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利用此种方法可以方便地求出它的体积。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9592951"/>
                </p:ext>
              </p:extLst>
            </p:nvPr>
          </p:nvGraphicFramePr>
          <p:xfrm>
            <a:off x="1929609" y="3019973"/>
            <a:ext cx="12636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name="文档" r:id="rId4" imgW="506904" imgH="226050" progId="Word.Document.12">
                    <p:embed/>
                  </p:oleObj>
                </mc:Choice>
                <mc:Fallback>
                  <p:oleObj name="文档" r:id="rId4" imgW="5069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29609" y="3019973"/>
                          <a:ext cx="126365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4612064"/>
                </p:ext>
              </p:extLst>
            </p:nvPr>
          </p:nvGraphicFramePr>
          <p:xfrm>
            <a:off x="4572961" y="3083717"/>
            <a:ext cx="12636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文档" r:id="rId7" imgW="506904" imgH="244019" progId="Word.Document.12">
                    <p:embed/>
                  </p:oleObj>
                </mc:Choice>
                <mc:Fallback>
                  <p:oleObj name="文档" r:id="rId7" imgW="506904" imgH="24401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72961" y="3083717"/>
                          <a:ext cx="126365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017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96531"/>
            <a:ext cx="11430000" cy="1158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一实心金属铝块的质量为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铝块的体积为多少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已知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铝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348396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考查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密度公式求体积。知道实心金属铝块的质量和密度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根据密度公式可求出其体积。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1865371"/>
            <a:ext cx="206819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81000" y="2612450"/>
            <a:ext cx="10327132" cy="796942"/>
            <a:chOff x="381000" y="2244586"/>
            <a:chExt cx="10327132" cy="796942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81000" y="2244586"/>
              <a:ext cx="5849678" cy="65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根据密度公式得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铝块的体积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7544794"/>
                </p:ext>
              </p:extLst>
            </p:nvPr>
          </p:nvGraphicFramePr>
          <p:xfrm>
            <a:off x="6080570" y="2273178"/>
            <a:ext cx="4627562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文档" r:id="rId4" imgW="1846203" imgH="307988" progId="Word.Document.12">
                    <p:embed/>
                  </p:oleObj>
                </mc:Choice>
                <mc:Fallback>
                  <p:oleObj name="文档" r:id="rId4" imgW="1846203" imgH="30798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080570" y="2273178"/>
                          <a:ext cx="4627562" cy="768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12395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394609"/>
            <a:ext cx="11430000" cy="1714059"/>
            <a:chOff x="381000" y="2394609"/>
            <a:chExt cx="11430000" cy="1714059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81000" y="2394609"/>
              <a:ext cx="11430000" cy="17140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三、利用密度鉴别物质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测出物体的质量和体积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根据公式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计算出物体的密度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然后跟密度表中各种物质的密度进行比较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就可以知道该物体由哪种物质组成。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378584"/>
                </p:ext>
              </p:extLst>
            </p:nvPr>
          </p:nvGraphicFramePr>
          <p:xfrm>
            <a:off x="5629251" y="2969063"/>
            <a:ext cx="12636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文档" r:id="rId4" imgW="506904" imgH="226050" progId="Word.Document.12">
                    <p:embed/>
                  </p:oleObj>
                </mc:Choice>
                <mc:Fallback>
                  <p:oleObj name="文档" r:id="rId4" imgW="5069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629251" y="2969063"/>
                          <a:ext cx="126365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75524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600</Words>
  <Application>Microsoft Office PowerPoint</Application>
  <PresentationFormat>宽屏</PresentationFormat>
  <Paragraphs>54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2024-09-30T02:52:26Z</dcterms:modified>
</cp:coreProperties>
</file>