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43" r:id="rId3"/>
    <p:sldId id="744" r:id="rId4"/>
    <p:sldId id="745" r:id="rId5"/>
    <p:sldId id="746" r:id="rId6"/>
    <p:sldId id="750" r:id="rId7"/>
    <p:sldId id="747" r:id="rId8"/>
    <p:sldId id="748" r:id="rId9"/>
    <p:sldId id="749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3310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我们生活在一个美得难以用语言形容的世界里。如果你想拥有一次愉快的旅行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不妨试一下本文所谈到的方法。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It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takes a long time to plan a good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trip!There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so many things to think about and so many decisions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make.Hope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passage can help you.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1.Research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You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read travel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guides.You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ask friends and family members for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advice.You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talk to a travel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agent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read travel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blogs.You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look for information on the social media.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2.Decide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Should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travel during the peak season or off season?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peak season is the most popular and the busiest time of the year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most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peak travel season is July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August.This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time of year when most people go on vacation because children are out of school for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summer.Flights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hotel rooms are expensive during this time.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77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off season is the quietest time of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year.Flights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hotel rooms are cheaper during this time because fewer people are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travelling.In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many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countries,the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off season is from November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April.It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not a popular time to travel because it is cold during these months.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want to travel with family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members,friends,or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yourself?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an important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decision!You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going to spend a lot of time with your travel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companions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,so make sure you choose the right people to travel with!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3.Plan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Your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travel plan includes what you will see each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day,where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will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stay,and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how you will get there.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4.Book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flights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Booking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means making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reservation.You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make the necessary arrangements so that you can use something at a later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important to book your flights and accommodation as far in advance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possible!You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more options</a:t>
            </a:r>
            <a:r>
              <a:rPr lang="en-US" altLang="zh-CN" b="0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,and flights and hotel rooms are cheaper.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634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5.Check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information,pack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bags,and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Is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passport still valid</a:t>
            </a:r>
            <a:r>
              <a:rPr lang="en-US" altLang="zh-CN" b="0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?Do you need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visa?What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weather like where you are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going?Put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clothing,and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anything else you will need on your trip into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bags.Start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packing a few days before your trip.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1.agent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eId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ʒə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代理人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经纪人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2.companion 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同伴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伴侣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3.option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选择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4.valid 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有效的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认可的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5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4872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1.According to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passage,the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following is TRUE except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turn to your friends for advice about where to go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B.travelling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during the off season can save money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sure that your passport is still valid before setting off abroad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advised to book your accommodation in advance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995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2.Enjoy the short poem about travel.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dream,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 on the top of a hill.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dream,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at the views on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a dream,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 around the world.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10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510</Words>
  <Application>Microsoft Office PowerPoint</Application>
  <PresentationFormat>自定义</PresentationFormat>
  <Paragraphs>37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53</cp:revision>
  <dcterms:created xsi:type="dcterms:W3CDTF">2020-07-20T09:37:23Z</dcterms:created>
  <dcterms:modified xsi:type="dcterms:W3CDTF">2024-09-27T01:11:40Z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