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6"/>
  </p:notesMasterIdLst>
  <p:sldIdLst>
    <p:sldId id="744" r:id="rId2"/>
    <p:sldId id="737" r:id="rId3"/>
    <p:sldId id="738" r:id="rId4"/>
    <p:sldId id="745" r:id="rId5"/>
    <p:sldId id="746" r:id="rId6"/>
    <p:sldId id="747" r:id="rId7"/>
    <p:sldId id="748" r:id="rId8"/>
    <p:sldId id="749" r:id="rId9"/>
    <p:sldId id="750" r:id="rId10"/>
    <p:sldId id="752" r:id="rId11"/>
    <p:sldId id="753" r:id="rId12"/>
    <p:sldId id="754" r:id="rId13"/>
    <p:sldId id="740" r:id="rId14"/>
    <p:sldId id="755" r:id="rId1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6815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6470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65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3873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6442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996195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573995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445594" y="3528119"/>
            <a:ext cx="10640412" cy="18651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Ⅴ</a:t>
            </a:r>
            <a:r>
              <a:rPr lang="zh-CN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Assessing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4800" dirty="0" smtClean="0">
              <a:solidFill>
                <a:srgbClr val="7030A0"/>
              </a:solidFill>
              <a:latin typeface="NEU-BZ-S92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4800" dirty="0" smtClean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sz="4800" dirty="0" smtClean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Video</a:t>
            </a:r>
            <a:r>
              <a:rPr lang="en-US" altLang="zh-CN" sz="4800" dirty="0">
                <a:solidFill>
                  <a:srgbClr val="7030A0"/>
                </a:solidFill>
                <a:latin typeface="NEU-BZ-S92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4800" dirty="0">
                <a:solidFill>
                  <a:srgbClr val="7030A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endParaRPr lang="zh-CN" altLang="zh-CN" sz="4800" dirty="0">
              <a:solidFill>
                <a:srgbClr val="7030A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367280"/>
            <a:ext cx="10807700" cy="48890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表达交流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Talking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 future activities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learn survival skills.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我们将要学习生存技能。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learn how to make a fire.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我要学会如何生火。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learn how to live in the wild from some experts.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我们将向一些专家学习如何在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野外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生存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398508"/>
            <a:ext cx="184731" cy="655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592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learn about wildlife.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我们将了解野生生物。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 think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be fun.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我想这会很有趣。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6.I plan to improve my spoken English.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我计划改善我的英语口语。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talk about teenage life.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我们将谈论青少年生活。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36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8.There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students from different countries at the camp.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在营地将有来自不同国家的学生。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going to give a speech.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我将做一次演讲。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10.I hope to make some friends.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我希望交一些朋友。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4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词  汇  串  记</a:t>
            </a:r>
            <a:endParaRPr lang="zh-CN" altLang="zh-CN" sz="4000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375760"/>
            <a:ext cx="10807700" cy="417909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a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freshman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senior high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school,I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am sometimes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confused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anxious.Not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all subjects are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suitable for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 and I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prefer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some subjects to the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others.For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example,I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speak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fluent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English while I 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improve my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even if I put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extra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efforts into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it.Though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attracted to literature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must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focus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my attention on chemistry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classes.Besides,I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am too busy to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sign up for extra-curricular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0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activities.Can</a:t>
            </a:r>
            <a:r>
              <a:rPr lang="en-US" altLang="zh-CN" b="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give me some advice</a:t>
            </a:r>
            <a:r>
              <a:rPr lang="en-US" altLang="zh-CN" b="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b="0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17650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07984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/>
              <a:t>单  元  小  结</a:t>
            </a:r>
            <a:endParaRPr lang="zh-CN" altLang="zh-CN" sz="4000" dirty="0"/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66402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词汇串记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6356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1.teenage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十几岁的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青少年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teenager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岁之间的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青少年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2.volunteer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志愿者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voluntary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志愿的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自愿的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3.movement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运动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活动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改变位置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移动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4.suitable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合适的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适用的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suit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3461" y="3238913"/>
            <a:ext cx="2225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939583" y="3703011"/>
            <a:ext cx="2222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540654" y="3814753"/>
            <a:ext cx="244781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4536901" y="4278851"/>
            <a:ext cx="244504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919136" y="4967601"/>
            <a:ext cx="183908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915039" y="5431699"/>
            <a:ext cx="1836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970580" y="5521653"/>
            <a:ext cx="151990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5966303" y="5985751"/>
            <a:ext cx="151818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横卷形 12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单  元  小  结</a:t>
            </a:r>
            <a:endParaRPr lang="zh-CN" altLang="zh-CN" sz="40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4558690" y="1204792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认知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05400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6.confuse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使糊涂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迷惑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confused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糊涂的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迷惑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confusing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难以理解的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不清楚的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7.fluent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尤指外语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流利的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熟练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fluently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流利地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熟练地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fluency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8.advance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发展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发展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促进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advanced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高级的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高等的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先进的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5.actually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事实上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的确</a:t>
            </a: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actual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事实上的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实际的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87776" y="938642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883783" y="1402740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947259" y="2152976"/>
            <a:ext cx="23977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943266" y="2617074"/>
            <a:ext cx="2395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940552" y="2800552"/>
            <a:ext cx="23977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36559" y="3264650"/>
            <a:ext cx="2395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905642" y="3964904"/>
            <a:ext cx="219109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>
            <a:off x="901649" y="4429002"/>
            <a:ext cx="218861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7071932" y="3964904"/>
            <a:ext cx="219109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7067939" y="4429002"/>
            <a:ext cx="218861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933845" y="5074018"/>
            <a:ext cx="23977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/>
          <p:nvPr/>
        </p:nvCxnSpPr>
        <p:spPr>
          <a:xfrm>
            <a:off x="929852" y="5538116"/>
            <a:ext cx="2395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374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0" grpId="0" animBg="1"/>
      <p:bldP spid="22" grpId="0" animBg="1"/>
      <p:bldP spid="24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3197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10.responsible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负责的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有责任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responsibility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责任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义务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11.behaviour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行为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举止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behave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 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表现得体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有礼貌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061406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9.obviously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显然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明显地</a:t>
            </a: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obvious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显然的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明显的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40494" y="1686085"/>
            <a:ext cx="215624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936501" y="2150183"/>
            <a:ext cx="21538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918977" y="2927566"/>
            <a:ext cx="325788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914985" y="3391664"/>
            <a:ext cx="32541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940454" y="4040184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936461" y="4504282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461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1.prefer...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喜欢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2.clean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或清除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干净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3.suitable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适合的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4.sign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报名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参加课程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5.be responsible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负责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6.be attracted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喜爱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7.focus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集中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特别关注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8.become addicted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很入迷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04653" y="863823"/>
            <a:ext cx="77714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2300063" y="1327921"/>
            <a:ext cx="7762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804984" y="1511895"/>
            <a:ext cx="11378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800597" y="1975993"/>
            <a:ext cx="1136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236896" y="2028334"/>
            <a:ext cx="13767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2232645" y="2492432"/>
            <a:ext cx="137520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584573" y="2664536"/>
            <a:ext cx="11378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1580186" y="3128634"/>
            <a:ext cx="1136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3308334" y="3196555"/>
            <a:ext cx="13767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3304083" y="3660653"/>
            <a:ext cx="137520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2915611" y="3776707"/>
            <a:ext cx="11378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2911224" y="4240805"/>
            <a:ext cx="1136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1799311" y="4390281"/>
            <a:ext cx="11378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1794924" y="4854379"/>
            <a:ext cx="1136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3766329" y="4950673"/>
            <a:ext cx="11378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3761942" y="5414771"/>
            <a:ext cx="1136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606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1....recommend that 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 (should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原形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adviser recommended that I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sign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advanced literature because I like English and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good at it.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我的指导老师建议我选修高级文学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因为我喜欢英语而且成绩不错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86741" y="1709701"/>
            <a:ext cx="1563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6282616" y="2173799"/>
            <a:ext cx="15614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7960179" y="1710256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7955834" y="2174354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9234847" y="1709701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9230502" y="2173799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696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2.so 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引导目的状语从句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find a way to improve on my own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can make the team next year.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我会找到一个让自己提高球技的方法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这样明年我就能加入球队了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形式短语做后置定语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Susan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Luo,an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adviser 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teenagers,has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received a letter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asking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some advice.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苏珊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一位青少年顾问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收到了一封寻求一些建议的信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072189" y="854973"/>
            <a:ext cx="94034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7067691" y="1319071"/>
            <a:ext cx="93928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8104973" y="854973"/>
            <a:ext cx="125159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8100651" y="1319071"/>
            <a:ext cx="125018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36665" y="4415639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432387" y="4879737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804817" y="4415639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1800539" y="4879737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036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-273"/>
            <a:ext cx="10807700" cy="56850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重点语法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写出下列句子中画线部分的短语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类别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句法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功能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1.My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English teacher is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very kind and patient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will finish all the work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quite soon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3.Hearing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bad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news,we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all have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 heavy heart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Great changes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have taken place in our school.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240923"/>
            <a:ext cx="3814911" cy="40421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形容词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短语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做表语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副词短语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做状语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名词短语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做宾语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名词短语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74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481</TotalTime>
  <Words>376</Words>
  <Application>Microsoft Office PowerPoint</Application>
  <PresentationFormat>自定义</PresentationFormat>
  <Paragraphs>88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NEU-BZ-S92</vt:lpstr>
      <vt:lpstr>方正书宋_GBK</vt:lpstr>
      <vt:lpstr>黑体</vt:lpstr>
      <vt:lpstr>华文隶书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93</cp:revision>
  <dcterms:created xsi:type="dcterms:W3CDTF">2020-07-20T09:37:23Z</dcterms:created>
  <dcterms:modified xsi:type="dcterms:W3CDTF">2024-09-27T01:34:54Z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