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43" r:id="rId3"/>
    <p:sldId id="744" r:id="rId4"/>
    <p:sldId id="745" r:id="rId5"/>
    <p:sldId id="746" r:id="rId6"/>
    <p:sldId id="750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993266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悦读</a:t>
            </a:r>
            <a:r>
              <a:rPr lang="en-US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·</a:t>
            </a:r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导</a:t>
            </a:r>
            <a:r>
              <a:rPr lang="zh-CN" altLang="zh-CN" sz="4800" dirty="0" smtClean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入</a:t>
            </a:r>
            <a:endParaRPr lang="zh-CN" altLang="zh-CN" sz="4800" dirty="0">
              <a:solidFill>
                <a:srgbClr val="7030A0"/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5318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地震是地球上主要的自然灾害之一。目前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仍无法准确预测地震发生的时间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但科学家们对地震预测的研究一直在进行。希望有一天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我们能最大限度地减小这种灾害对人类社会带来的影响。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Earthquakes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something that people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fear.In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world there are some places that have few or no earthquakes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However,most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places have them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regularly.So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common that every year there are hundreds of earthquakes in different parts of the world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Countries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have a lot of earthquakes are usually quite mountainous.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97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512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measure</a:t>
            </a:r>
            <a:r>
              <a:rPr lang="en-US" altLang="zh-CN" baseline="30000" dirty="0" smtClean="0">
                <a:solidFill>
                  <a:srgbClr val="000000"/>
                </a:solidFill>
                <a:ea typeface="宋体" panose="02010600030101010101" pitchFamily="2" charset="-122"/>
              </a:rPr>
              <a:t>1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earthquake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strength on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Richter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scale</a:t>
            </a:r>
            <a:r>
              <a:rPr lang="en-US" altLang="zh-CN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Richter scale was introduced in 1935 in southern California in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USA.It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measures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earthquakes on a scale of one to ten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Any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earthquake measuring five or more is usually serious.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crust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made up of rock called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plates.As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these plates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move,they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sometimes crash against each other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causing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crust 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quake.In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cities such as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Tokyo,where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small quakes happen quite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often,many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modern buildings are designed to be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flexible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 when the plate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moves,they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move with it.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7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47951" y="71735"/>
            <a:ext cx="1101571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Earthquakes can also break up gas and oil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pipes.This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cause fires to break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out,which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do as much damage as the earthquake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itself.Another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effect of earthquakes is tsunamis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These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huge waves created by earthquakes beneath the sea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They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be many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high and cause great damage to coastal towns and cities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China,Japan,Russia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the USA have the highest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occurrence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earthquakes in the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world. Earthquakes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worry people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lot.The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reason is that people often do not know when they are coming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People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settling where there are frequent earthquakes should be cautious and be well prepared in advance.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54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1.measure 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ʒə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(r)/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测量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度量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估量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2.Richter scale 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rIkt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skeIl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里氏震级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3.crust 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kr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ʌ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外壳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硬表面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4.flexible 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fleks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bl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柔韧的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有弹性的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5.occurrence 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ʌ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发生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出现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59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passage is mainly about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A.scientists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who study earthquakes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way of measuring earthquakes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usual natural disaster—earthquake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should do in an earthquake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2.Please list the signs before 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earthquake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occurrence.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80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375</Words>
  <Application>Microsoft Office PowerPoint</Application>
  <PresentationFormat>自定义</PresentationFormat>
  <Paragraphs>22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58</cp:revision>
  <dcterms:created xsi:type="dcterms:W3CDTF">2020-07-20T09:37:23Z</dcterms:created>
  <dcterms:modified xsi:type="dcterms:W3CDTF">2024-09-27T01:39:26Z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