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6"/>
  </p:notesMasterIdLst>
  <p:sldIdLst>
    <p:sldId id="744" r:id="rId2"/>
    <p:sldId id="737" r:id="rId3"/>
    <p:sldId id="738" r:id="rId4"/>
    <p:sldId id="745" r:id="rId5"/>
    <p:sldId id="746" r:id="rId6"/>
    <p:sldId id="747" r:id="rId7"/>
    <p:sldId id="748" r:id="rId8"/>
    <p:sldId id="749" r:id="rId9"/>
    <p:sldId id="750" r:id="rId10"/>
    <p:sldId id="751" r:id="rId11"/>
    <p:sldId id="752" r:id="rId12"/>
    <p:sldId id="740" r:id="rId13"/>
    <p:sldId id="753" r:id="rId14"/>
    <p:sldId id="754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05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824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8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74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751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681277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7754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45594" y="3456111"/>
            <a:ext cx="10640412" cy="1865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zh-CN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Assessing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4800" dirty="0" smtClean="0">
              <a:solidFill>
                <a:srgbClr val="7030A0"/>
              </a:solidFill>
              <a:latin typeface="NEU-BZ-S9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 smtClean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4800" dirty="0" smtClean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4800" dirty="0">
              <a:solidFill>
                <a:srgbClr val="7030A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173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reservations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1.How can I help you?/What can I do for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我能为你做些什么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buy a plane ticket from London to Paris.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我想买一张从伦敦到巴黎的飞机票。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3.On what date are you travelling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你旅行的日期在哪一天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4.Would you like to travel business class or economy?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你想坐商务舱还是经济舱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10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like to travel business class.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我想坐商务舱旅行。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6.Would you like to book a return flight this time?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这次你想订返程航班吗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booking.May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ask how you would like to pay?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我已经给你预订了。我可以问一下你想怎么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支付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8.By credit card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信用卡。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3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82852"/>
            <a:ext cx="10807700" cy="47865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 going abroad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travel,you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 make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arrangements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it.Firstly,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 visa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necessary. You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also advised to look through 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brochures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surf on the Internet to know something about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destination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like to go. Then think about carefully which means of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transport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find the comfortable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accommodation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well as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your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trip.It</a:t>
            </a:r>
            <a:r>
              <a:rPr lang="en-US" altLang="zh-CN" b="0" dirty="0" err="1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important to get to know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official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language spoken in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country and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plants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87193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animals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well.Next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 to forget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up 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credit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card.By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getting 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ready,I</a:t>
            </a:r>
            <a:r>
              <a:rPr lang="en-US" altLang="zh-CN" b="0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experience.</a:t>
            </a:r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298950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70621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29587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88004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  <a:endParaRPr lang="zh-CN" altLang="zh-CN" sz="40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61950" y="96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1.apply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油漆、乳剂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applicant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2.amazing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3.arrangement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筹备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arrange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6501" y="2259148"/>
            <a:ext cx="23762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932329" y="2723246"/>
            <a:ext cx="23735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929639" y="2835212"/>
            <a:ext cx="259915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925467" y="3299310"/>
            <a:ext cx="25962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925467" y="3972339"/>
            <a:ext cx="195525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921295" y="4436437"/>
            <a:ext cx="195303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19081" y="4560512"/>
            <a:ext cx="27537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914910" y="5024610"/>
            <a:ext cx="2750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893487" y="5750694"/>
            <a:ext cx="234727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889315" y="6214792"/>
            <a:ext cx="23446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  <p:bldP spid="25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4.extremely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extreme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极度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5.narrow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狭窄的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narrowly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勉强地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差一点儿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6.official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公务的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要员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officially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7.recognise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辨别出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recognition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识别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1" y="1152599"/>
            <a:ext cx="22322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32329" y="1616697"/>
            <a:ext cx="22297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36501" y="2365977"/>
            <a:ext cx="23762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2329" y="2830075"/>
            <a:ext cx="23735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36501" y="3536547"/>
            <a:ext cx="22322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32329" y="4000645"/>
            <a:ext cx="22297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40673" y="4717874"/>
            <a:ext cx="273213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36501" y="5181972"/>
            <a:ext cx="272903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0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8.accommodation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停留处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宿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accommodate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提供膳宿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容纳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9.admire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赞赏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admirable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令人钦佩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admiration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10.economic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economy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6993" y="1302213"/>
            <a:ext cx="318986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83000" y="1766311"/>
            <a:ext cx="31862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40493" y="2474515"/>
            <a:ext cx="26603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6501" y="2938613"/>
            <a:ext cx="26572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29735" y="3040247"/>
            <a:ext cx="266030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25743" y="3504345"/>
            <a:ext cx="26572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22732" y="4265523"/>
            <a:ext cx="239003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18740" y="4729621"/>
            <a:ext cx="23873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24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1.apply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2.make arrangements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4.be unique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5.other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7.check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结账离开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旅馆等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request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44613" y="93583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940268" y="139992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464893" y="1511895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460548" y="1975993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660520" y="2080275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656581" y="2544373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597030" y="2705338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592685" y="3169436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876730" y="3277792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872605" y="3741890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880178" y="389760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875833" y="436170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882127" y="4443882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877922" y="4907980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88270" y="501993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783925" y="548403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54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0398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9.make comments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detail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详细地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83563" y="237599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679218" y="284008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008509" y="2941297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004164" y="3405395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26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this reason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Spanish is the main official language of Peru.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正因为如此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西班牙语是秘鲁主要官方语言。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0867" y="224273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76461" y="270683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708963" y="224273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704557" y="270683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487720" y="224273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483515" y="270683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21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现在进行时表示将来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(meet) at 10:00 a.m. at the bus stop near our school.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2.Some friends and I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(go) to that new water park on Saturday.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6958" y="2127693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93101" y="2591791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108846" y="3307400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104853" y="3771498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59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</TotalTime>
  <Words>328</Words>
  <Application>Microsoft Office PowerPoint</Application>
  <PresentationFormat>自定义</PresentationFormat>
  <Paragraphs>69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93</cp:revision>
  <dcterms:created xsi:type="dcterms:W3CDTF">2020-07-20T09:37:23Z</dcterms:created>
  <dcterms:modified xsi:type="dcterms:W3CDTF">2024-09-27T01:37:43Z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