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4"/>
  </p:notesMasterIdLst>
  <p:sldIdLst>
    <p:sldId id="744" r:id="rId2"/>
    <p:sldId id="737" r:id="rId3"/>
    <p:sldId id="738" r:id="rId4"/>
    <p:sldId id="745" r:id="rId5"/>
    <p:sldId id="747" r:id="rId6"/>
    <p:sldId id="749" r:id="rId7"/>
    <p:sldId id="750" r:id="rId8"/>
    <p:sldId id="752" r:id="rId9"/>
    <p:sldId id="753" r:id="rId10"/>
    <p:sldId id="754" r:id="rId11"/>
    <p:sldId id="740" r:id="rId12"/>
    <p:sldId id="75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31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490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96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5166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969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636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1466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98384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05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487977" y="3312095"/>
            <a:ext cx="1055564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 smtClean="0">
                <a:solidFill>
                  <a:srgbClr val="7030A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Ⅴ</a:t>
            </a:r>
            <a:endParaRPr lang="en-US" altLang="zh-CN" sz="6000" dirty="0" smtClean="0">
              <a:solidFill>
                <a:srgbClr val="7030A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sz="6000" dirty="0" smtClean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60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60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Vocabulary</a:t>
            </a:r>
            <a:endParaRPr lang="zh-CN" altLang="zh-CN" sz="6000" dirty="0">
              <a:solidFill>
                <a:srgbClr val="7030A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374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Responses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1.Hi/Hey!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2.Morning!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上午好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3.Not much.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没什么。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4.Great!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太棒了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fine,and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我很好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well,thank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谢谢你。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7.How about you?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8.Nice/Glad to meet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you,too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也很高兴见到你。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67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2797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am from England and have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registered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exchange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student in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China.I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ook forward to making a good impression in senior high school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here.At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first,I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felt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anxious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awkward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couldn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concentrate on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study,and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even was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frightened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meet my Chinese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teacher,but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felt much more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confident at last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doing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experiments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exploring curious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things.I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believe I can make 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goals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come true.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719719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29587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88004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0463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1.register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登记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注册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registration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登记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挂号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2.male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雄的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雄性动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男子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female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雌的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雌性动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3.nation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民族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nationality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国籍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民族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4.design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设计方案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筹划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designer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设计者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6" name="矩形 5"/>
          <p:cNvSpPr/>
          <p:nvPr/>
        </p:nvSpPr>
        <p:spPr>
          <a:xfrm>
            <a:off x="875003" y="2580985"/>
            <a:ext cx="294181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871125" y="3045083"/>
            <a:ext cx="29384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71366" y="3693155"/>
            <a:ext cx="121726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67488" y="4157253"/>
            <a:ext cx="12158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476883" y="4320207"/>
            <a:ext cx="251640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5473005" y="4784305"/>
            <a:ext cx="251355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908849" y="5507178"/>
            <a:ext cx="23319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904971" y="5971276"/>
            <a:ext cx="232926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723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5.formal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formally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正规地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6.annoy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使恼怒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annoyed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恼怒的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生气的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7.impress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使钦佩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留下深刻的好印象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留下印象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引人注目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impression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印象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8.concentrate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集中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聚精会神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concentration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9.confident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自信的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有把握的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confidence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信任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10.organise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筹备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组建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organisation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团体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36501" y="812315"/>
            <a:ext cx="237626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932623" y="1276413"/>
            <a:ext cx="237357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951807" y="1409919"/>
            <a:ext cx="237626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4947929" y="1874017"/>
            <a:ext cx="237357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545575" y="2581505"/>
            <a:ext cx="278341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2541697" y="3045603"/>
            <a:ext cx="27802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864493" y="3693155"/>
            <a:ext cx="244827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860615" y="4157253"/>
            <a:ext cx="24455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500575" y="4279729"/>
            <a:ext cx="199676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6496697" y="4743827"/>
            <a:ext cx="19945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859053" y="5503274"/>
            <a:ext cx="22376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855175" y="5967372"/>
            <a:ext cx="223515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956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6" grpId="0" animBg="1"/>
      <p:bldP spid="18" grpId="0" animBg="1"/>
      <p:bldP spid="22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735"/>
            <a:ext cx="10807700" cy="59735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终于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2.make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impression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留下好印象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会怎么样呢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4.concentrate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集中精力于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5.leave...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不打扰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不惊动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6.look forward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盼望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期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7.take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notes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记笔记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future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在将来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9.decide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10.depend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依靠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6068" y="596811"/>
            <a:ext cx="11085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31471" y="1060909"/>
            <a:ext cx="11072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793192" y="1152263"/>
            <a:ext cx="11085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788595" y="1616361"/>
            <a:ext cx="11072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733186" y="1698359"/>
            <a:ext cx="11085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728589" y="2162457"/>
            <a:ext cx="11072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957322" y="2231455"/>
            <a:ext cx="11085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952725" y="2695553"/>
            <a:ext cx="11072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021218" y="2760838"/>
            <a:ext cx="179560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2016621" y="3224936"/>
            <a:ext cx="17935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029583" y="3294423"/>
            <a:ext cx="134906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3024733" y="3758521"/>
            <a:ext cx="13475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604734" y="3830009"/>
            <a:ext cx="179560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1600137" y="4294107"/>
            <a:ext cx="17935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807285" y="4364483"/>
            <a:ext cx="108634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802793" y="4828581"/>
            <a:ext cx="10851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024640" y="4881756"/>
            <a:ext cx="108634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2020148" y="5345854"/>
            <a:ext cx="10851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286326" y="5438898"/>
            <a:ext cx="131447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2281962" y="5902996"/>
            <a:ext cx="13129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76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1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形容词比较级的句型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more+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+than...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confident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than I felt this morning.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我感觉比今天早上自信多了。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复合句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want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important to decide on your goal before you make a plan.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无论你想要学习什么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制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之前确立目标是很重要的。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9881" y="1460907"/>
            <a:ext cx="11085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55285" y="1925005"/>
            <a:ext cx="110729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771043" y="1460907"/>
            <a:ext cx="134134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766579" y="1925005"/>
            <a:ext cx="133982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234791" y="1460907"/>
            <a:ext cx="165024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230577" y="1925005"/>
            <a:ext cx="164837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007341" y="1460907"/>
            <a:ext cx="163498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5003127" y="1925005"/>
            <a:ext cx="163313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781759" y="1460907"/>
            <a:ext cx="243566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6778283" y="1925005"/>
            <a:ext cx="243290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592135" y="3795131"/>
            <a:ext cx="122148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87747" y="4259229"/>
            <a:ext cx="12201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949001" y="3795131"/>
            <a:ext cx="178532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1944788" y="4259229"/>
            <a:ext cx="17833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859258" y="3795131"/>
            <a:ext cx="178532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3855045" y="4259229"/>
            <a:ext cx="17833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41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-11432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句子成分与基本句子结构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说出画线部分的句子成分与句子结构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 girl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smiled.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country.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3.Mr Smith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 kind and friendly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 gave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 surprise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find English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easy and fun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88829" y="1614060"/>
            <a:ext cx="176420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en-US" altLang="zh-CN" dirty="0" smtClean="0">
                <a:ea typeface="宋体" panose="02010600030101010101" pitchFamily="2" charset="-122"/>
              </a:rPr>
              <a:t>SV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032845" y="2246272"/>
            <a:ext cx="2082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谓语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en-US" altLang="zh-CN" dirty="0" smtClean="0">
                <a:ea typeface="宋体" panose="02010600030101010101" pitchFamily="2" charset="-122"/>
              </a:rPr>
              <a:t>SVO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977061" y="2777691"/>
            <a:ext cx="17025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表语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en-US" altLang="zh-CN" dirty="0" smtClean="0">
                <a:ea typeface="宋体" panose="02010600030101010101" pitchFamily="2" charset="-122"/>
              </a:rPr>
              <a:t>SP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770929" y="3381128"/>
            <a:ext cx="576747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间接宾语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直接宾语</a:t>
            </a:r>
            <a:r>
              <a:rPr lang="en-US" altLang="zh-CN" dirty="0">
                <a:ea typeface="宋体" panose="02010600030101010101" pitchFamily="2" charset="-122"/>
              </a:rPr>
              <a:t>;S V IO </a:t>
            </a:r>
            <a:r>
              <a:rPr lang="en-US" altLang="zh-CN" dirty="0" smtClean="0">
                <a:ea typeface="宋体" panose="02010600030101010101" pitchFamily="2" charset="-122"/>
              </a:rPr>
              <a:t>DO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545013" y="3965642"/>
            <a:ext cx="237898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补语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en-US" altLang="zh-CN" dirty="0" smtClean="0">
                <a:ea typeface="宋体" panose="02010600030101010101" pitchFamily="2" charset="-122"/>
              </a:rPr>
              <a:t>SVOC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450840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6.They speak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7.They are having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 meeting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classroom.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8.There are many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cars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street.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176861" y="4508401"/>
            <a:ext cx="19926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en-US" altLang="zh-CN" dirty="0" smtClean="0">
                <a:ea typeface="宋体" panose="02010600030101010101" pitchFamily="2" charset="-122"/>
              </a:rPr>
              <a:t>SVA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497341" y="5071055"/>
            <a:ext cx="235635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>
                <a:ea typeface="宋体" panose="02010600030101010101" pitchFamily="2" charset="-122"/>
              </a:rPr>
              <a:t>;</a:t>
            </a:r>
            <a:r>
              <a:rPr lang="en-US" altLang="zh-CN" dirty="0" smtClean="0">
                <a:ea typeface="宋体" panose="02010600030101010101" pitchFamily="2" charset="-122"/>
              </a:rPr>
              <a:t>SVOA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677317" y="5633709"/>
            <a:ext cx="300813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ea typeface="宋体" panose="02010600030101010101" pitchFamily="2" charset="-122"/>
              </a:rPr>
              <a:t>;There be</a:t>
            </a:r>
            <a:r>
              <a:rPr lang="en-US" altLang="zh-CN" dirty="0" smtClean="0">
                <a:ea typeface="宋体" panose="02010600030101010101" pitchFamily="2" charset="-122"/>
              </a:rPr>
              <a:t>..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71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359767"/>
            <a:ext cx="10807700" cy="49398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表达交流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Introductions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name is...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我的名字是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3.This is...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4.Have you met...?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你见过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5.Do you know...?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6.May I introduce...?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我可以介绍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you to meet...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我想你见一下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40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Greetings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1.Hi/Hello!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2.Good morning!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上午好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怎么了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going?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事情进行得怎么样了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5.How are things going?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事情进行得怎么样了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6.How are you?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你好吗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7.How are you doing?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你好吗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8.Nice/Glad to meet you.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很高兴见到你。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79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</TotalTime>
  <Words>389</Words>
  <Application>Microsoft Office PowerPoint</Application>
  <PresentationFormat>自定义</PresentationFormat>
  <Paragraphs>88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NEU-BZ-S92</vt:lpstr>
      <vt:lpstr>方正书宋_GBK</vt:lpstr>
      <vt:lpstr>黑体</vt:lpstr>
      <vt:lpstr>华文隶书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93</cp:revision>
  <dcterms:created xsi:type="dcterms:W3CDTF">2020-07-20T09:37:23Z</dcterms:created>
  <dcterms:modified xsi:type="dcterms:W3CDTF">2024-09-27T01:58:47Z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