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43" r:id="rId3"/>
    <p:sldId id="744" r:id="rId4"/>
    <p:sldId id="745" r:id="rId5"/>
    <p:sldId id="746" r:id="rId6"/>
    <p:sldId id="750" r:id="rId7"/>
    <p:sldId id="747" r:id="rId8"/>
    <p:sldId id="748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993266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悦读</a:t>
            </a:r>
            <a:r>
              <a:rPr lang="en-US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·</a:t>
            </a:r>
            <a:r>
              <a:rPr lang="zh-CN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导</a:t>
            </a:r>
            <a:r>
              <a:rPr lang="zh-CN" altLang="zh-CN" sz="4800" dirty="0" smtClean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入</a:t>
            </a:r>
            <a:endParaRPr lang="zh-CN" altLang="zh-CN" sz="4800" dirty="0">
              <a:solidFill>
                <a:srgbClr val="7030A0"/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4394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导语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生命在于运动。运动可以增强我们的体质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改善我们的精神状态。如果你想保持健康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请行动起来吧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97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-133779"/>
            <a:ext cx="10807700" cy="654281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Everyone hopes to live happily in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world.Physical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exercise is necessary for us to live a happy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life.There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famous saying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“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 lies in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exercise.”Regular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physical exercise will certainly help us live longer and more healthily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Exercise is good for us to build 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bodies.It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helps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coordinate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different parts of our bodies when we have sports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For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example, we must try our best to coordinate the movements of the arms and legs when we play basketball or we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able to shoot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basket.Exercise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also benefits 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organs.It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lets the heart beat faster than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usual,and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then helps enlarge the blood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vessels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protect us from heart attacks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7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7027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Exercise can also contribute to the development of our ability 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respond.For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instance,when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play table tennis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you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must try 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reflect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quickly as you can so that you may fight back at the right position at the fight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moment.Exercise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also contribute to improving 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mood.When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do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exercise,we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move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lot,and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have to be more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active.It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helps us become more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optimistic.Exercise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fill our life with various things and make it more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54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1427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more,exercise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help us get rid of our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laziness.If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 keep doing exercise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regularly,we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never be a lazy person.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Therefore,exercise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has a great effect on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character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People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should keep the habit of taking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exercise,for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sound body ensures better future.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Enthusiasm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sports can make people feel happy to take exercise.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word,exercise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helpful,important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absolutely necessary.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59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8575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词海淘宝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1.coordinate/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əʊ̍ɔː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dIneIt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使协调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使相配合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2.vessel/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vesl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血管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3.reflect/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flekt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反映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反射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4.enthusiasm/In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NEU-BZ" panose="03000500000000000000" pitchFamily="66" charset="-122"/>
                <a:cs typeface="Times New Roman" panose="02020603050405020304" pitchFamily="18" charset="0"/>
              </a:rPr>
              <a:t>θ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ju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zi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æ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热情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热忱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80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735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美文凝萃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1.About physical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exercise,which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following is NOT true?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A.People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enjoy a longer and healthier life by taking exercise.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B.Exercise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good for our hearts because it helps coordinate the different parts of our bodies.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C.Exercise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lift our spirits when we feel low.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less likely to be lazy if we exercise regularly.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51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1662"/>
            <a:ext cx="10807700" cy="18064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2.Besides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exercise,what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we do to live a happy and healthy life?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08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418</Words>
  <Application>Microsoft Office PowerPoint</Application>
  <PresentationFormat>自定义</PresentationFormat>
  <Paragraphs>23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NEU-BZ</vt:lpstr>
      <vt:lpstr>NEU-BZ-S92</vt:lpstr>
      <vt:lpstr>方正书宋_GBK</vt:lpstr>
      <vt:lpstr>黑体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54</cp:revision>
  <dcterms:created xsi:type="dcterms:W3CDTF">2020-07-20T09:37:23Z</dcterms:created>
  <dcterms:modified xsi:type="dcterms:W3CDTF">2024-09-27T01:18:21Z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