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43" r:id="rId3"/>
    <p:sldId id="744" r:id="rId4"/>
    <p:sldId id="745" r:id="rId5"/>
    <p:sldId id="746" r:id="rId6"/>
    <p:sldId id="747" r:id="rId7"/>
    <p:sldId id="748" r:id="rId8"/>
    <p:sldId id="74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A7DD"/>
    <a:srgbClr val="9E5ECE"/>
    <a:srgbClr val="FF3399"/>
    <a:srgbClr val="D60093"/>
    <a:srgbClr val="934BC9"/>
    <a:srgbClr val="339966"/>
    <a:srgbClr val="E3261E"/>
    <a:srgbClr val="B53D5A"/>
    <a:srgbClr val="5F5F5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16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993266"/>
            <a:ext cx="108077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悦读</a:t>
            </a:r>
            <a:r>
              <a:rPr lang="en-US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·</a:t>
            </a:r>
            <a:r>
              <a:rPr lang="zh-CN" altLang="zh-CN" sz="4800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导</a:t>
            </a:r>
            <a:r>
              <a:rPr lang="zh-CN" altLang="zh-CN" sz="4800" dirty="0" smtClean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  <a:cs typeface="Times New Roman" panose="02020603050405020304" pitchFamily="18" charset="0"/>
              </a:rPr>
              <a:t>入</a:t>
            </a:r>
            <a:endParaRPr lang="zh-CN" altLang="zh-CN" sz="4800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7321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文章导语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千里之行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始于足下。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some students leave middle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school,they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often worried about moving to high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school.It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a hard time for them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but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can be an exciting one as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well.To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make it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easier,students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need to get familiar with their school.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97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862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Even though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done this already in middle school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it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still important to find where their classrooms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are.Most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schools take students to high school for a visit at the end of the last year in middle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school.And,most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schools also have a freshman speech for parents and students before the first year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begins.Sometimes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school office will give away a map of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school.This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help students and parents find different places in the school.</a:t>
            </a:r>
            <a:endParaRPr lang="zh-CN" altLang="zh-CN" b="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79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117071"/>
            <a:ext cx="10807700" cy="653602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 way to know your high school more and make new friends is to join a club or play a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sport.Schools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often offer chances to join different clubs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sports.Fall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activities begin in August before the first day of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school.If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are not interested in sports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there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 clubs for any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interest,such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drama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,dance, chess,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photography</a:t>
            </a:r>
            <a:r>
              <a:rPr lang="en-US" altLang="zh-CN" baseline="300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,community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service</a:t>
            </a:r>
            <a:r>
              <a:rPr lang="en-US" altLang="zh-CN" baseline="300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,etc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Students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different grades are allowed to join these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clubs.By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joining an activity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students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 find new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friends, and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improve their chances in future college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applications.The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school office will have a list of activities offered at the school and information on how to join them.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54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more,to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a great start to high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school,students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write down some of their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worries,and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ask for help from teachers.</a:t>
            </a:r>
            <a:endParaRPr lang="zh-CN" altLang="zh-CN" b="0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59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词海淘宝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1.drama/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ɑ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ː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戏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剧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2.photography/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ə̍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ɒ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" panose="03000500000000000000" pitchFamily="66" charset="-122"/>
                <a:cs typeface="Times New Roman" panose="02020603050405020304" pitchFamily="18" charset="0"/>
              </a:rPr>
              <a:t>ɡ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/>
                <a:cs typeface="Times New Roman" panose="02020603050405020304" pitchFamily="18" charset="0"/>
              </a:rPr>
              <a:t>ə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fi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 </a:t>
            </a:r>
            <a:r>
              <a:rPr lang="en-US" altLang="zh-CN" i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摄影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3.community service 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社区服务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51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美文凝萃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1.What is the purpose of this text?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introduce new schools.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 the teachers some advice.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give advice to new high school students.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D.To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tell the new students how to learn in high school.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0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8575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does the sentence “It is a hard time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it can be an exciting one as well.” mean in your opinion?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students may face many difficulties about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gain friendship and learn a lot.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10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383</Words>
  <Application>Microsoft Office PowerPoint</Application>
  <PresentationFormat>自定义</PresentationFormat>
  <Paragraphs>20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NEU-BZ</vt:lpstr>
      <vt:lpstr>NEU-BZ-S92</vt:lpstr>
      <vt:lpstr>方正书宋_GBK</vt:lpstr>
      <vt:lpstr>黑体</vt:lpstr>
      <vt:lpstr>隶书</vt:lpstr>
      <vt:lpstr>宋体</vt:lpstr>
      <vt:lpstr>微软雅黑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53</cp:revision>
  <dcterms:created xsi:type="dcterms:W3CDTF">2020-07-20T09:37:23Z</dcterms:created>
  <dcterms:modified xsi:type="dcterms:W3CDTF">2024-09-27T01:03:16Z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