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19"/>
  </p:notesMasterIdLst>
  <p:sldIdLst>
    <p:sldId id="744" r:id="rId2"/>
    <p:sldId id="737" r:id="rId3"/>
    <p:sldId id="738" r:id="rId4"/>
    <p:sldId id="753" r:id="rId5"/>
    <p:sldId id="754" r:id="rId6"/>
    <p:sldId id="740" r:id="rId7"/>
    <p:sldId id="755" r:id="rId8"/>
    <p:sldId id="756" r:id="rId9"/>
    <p:sldId id="751" r:id="rId10"/>
    <p:sldId id="757" r:id="rId11"/>
    <p:sldId id="763" r:id="rId12"/>
    <p:sldId id="758" r:id="rId13"/>
    <p:sldId id="759" r:id="rId14"/>
    <p:sldId id="752" r:id="rId15"/>
    <p:sldId id="760" r:id="rId16"/>
    <p:sldId id="761" r:id="rId17"/>
    <p:sldId id="762" r:id="rId1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0540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93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57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828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950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456777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37768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2.docx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764814" y="3380035"/>
            <a:ext cx="10001969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Ⅲ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Discovering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Structures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一、名词短语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(NP)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名词短语是以名词为中心词的短语。如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:a heavy heart(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沉重的心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是以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为中心词的名词短语。名词短语在句子中通常做主语、表语、宾语、宾语补足语等。如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5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03442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 beautiful girl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next to me speaks English well.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我旁边的漂亮女孩英语说得好。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 man over there is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my chemistry teacher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在那边的那个人是我的化学老师。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Frank joined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two clubs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last year.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弗兰克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去年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加入了两个俱乐部。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painted the door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 bright 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他把门漆成了鲜艳的颜色。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87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502"/>
            <a:ext cx="10807700" cy="607089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二、形容词短语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AdjP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形容词短语是以形容词为中心词的短语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:a little confusing(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有点迷惑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),quite quiet(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相当安静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。形容词短语在句子中一般做表语、定语、宾语补足语等。如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book is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very valuable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这本书很有价值。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There is nothing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very perfect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world.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世界上没有完美的事。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good news made us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very happy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这个好消息使我们很高兴。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34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18268"/>
            <a:ext cx="10807700" cy="488903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三、副词短语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AdvP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副词短语是以副词为中心词的短语。如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:well enough(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足够好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),quite quickly(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很快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),very well(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很好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。副词短语在句子中一般做状语。如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girl came in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very slowly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这个女孩缓慢地进来了。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drive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 fast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不要开得太快。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18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064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写出下列句子中画线短语的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类别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与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功能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1)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first French class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very confusing.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(2)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music sounds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fairly pleasant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(3)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gentleman spoke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very clearly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04619"/>
            <a:ext cx="403093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名词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做主语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形容词短语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做表语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副词短语</a:t>
            </a: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做状语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08909" y="35976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即学即</a:t>
            </a:r>
            <a:r>
              <a:rPr lang="zh-CN" altLang="zh-CN" dirty="0" smtClean="0">
                <a:solidFill>
                  <a:schemeClr val="tx1"/>
                </a:solidFill>
              </a:rPr>
              <a:t>练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1834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一、写出下列句子中的短语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说明其类别与功能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naughty boy is very clever.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naughty boy(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名词短语做主语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very clever(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形容词短语做表语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2.John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drove much more carefully than me.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much more carefully(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副词短语做状语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little boy fixed my broken camera.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little boy(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名词短语做主语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broken camera(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名词短语做宾语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39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12298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二、写出下面短文中画线短语的类别与功能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890084"/>
              </p:ext>
            </p:extLst>
          </p:nvPr>
        </p:nvGraphicFramePr>
        <p:xfrm>
          <a:off x="360437" y="1032378"/>
          <a:ext cx="10917297" cy="3997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文档" r:id="rId4" imgW="3826872" imgH="1401220" progId="Word.Document.12">
                  <p:embed/>
                </p:oleObj>
              </mc:Choice>
              <mc:Fallback>
                <p:oleObj name="文档" r:id="rId4" imgW="3826872" imgH="14012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0437" y="1032378"/>
                        <a:ext cx="10917297" cy="39973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spect="1"/>
          </p:cNvSpPr>
          <p:nvPr/>
        </p:nvSpPr>
        <p:spPr>
          <a:xfrm>
            <a:off x="216421" y="1861425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名词短语做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022024" y="3229577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名词短语做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宾语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545013" y="4130489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副词短语做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状语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253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7658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4971351" y="1516151"/>
            <a:ext cx="1832553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语法图解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784328"/>
              </p:ext>
            </p:extLst>
          </p:nvPr>
        </p:nvGraphicFramePr>
        <p:xfrm>
          <a:off x="-165100" y="2776538"/>
          <a:ext cx="11666538" cy="189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4" imgW="3826872" imgH="622804" progId="Word.Document.12">
                  <p:embed/>
                </p:oleObj>
              </mc:Choice>
              <mc:Fallback>
                <p:oleObj name="文档" r:id="rId4" imgW="3826872" imgH="6228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65100" y="2776538"/>
                        <a:ext cx="11666538" cy="1893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探究发现</a:t>
            </a: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1.He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very curious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about the world outside his hometown.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2.Students must bring along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two bottles of water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prevent thirst.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The strong wind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brought down many trees.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4.His English is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quite good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5.He ran 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so fast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he caught up with us in a short time.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思考发现H.eps" descr="id:21474864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64893" y="1295871"/>
            <a:ext cx="2195423" cy="655608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209549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英语短语通常由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两个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两个以上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的词组成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名词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短语、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短语、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68870" y="2160191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664665" y="2624289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776570" y="2160191"/>
            <a:ext cx="228872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772855" y="2624289"/>
            <a:ext cx="228613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0190996" y="2160191"/>
            <a:ext cx="97064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0186535" y="2624289"/>
            <a:ext cx="9695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527156" y="2746789"/>
            <a:ext cx="208065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523323" y="3210887"/>
            <a:ext cx="20783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833574" y="2736107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4829537" y="3200205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2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499213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词汇精讲</a:t>
            </a: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Yesterday,I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tried out for my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cheerleading team.(page 16)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昨天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我参加了我学校啦啦队的选拔赛。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 out for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的选拔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或试演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构成的其他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试穿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测试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试用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尽力做某事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试图做某事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尽某人最大努力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(1)Simon is trying out for the school play.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西蒙正在参加学校戏剧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演员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甄选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(2)Edison liked trying out his new ideas when young.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爱迪生小时候喜欢试验自己的新想法。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try on the new skirt before buying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购买这条裙子前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你最好试穿一下。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(4)If 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best,you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may fail.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如果不竭尽全力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你或许会失败。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11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的相关短语完成句子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shoes before you buy them.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(2)Why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basketball team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You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nothing to lose.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33325" y="2357773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229348" y="2821871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136652" y="2952055"/>
            <a:ext cx="26432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133046" y="3416153"/>
            <a:ext cx="26402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14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语法精析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短语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一个短语就是一个独立的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是一个语意整体。因为它没有一个句子所要求的主语、谓语等基本结构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不成句子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又是由最基本的词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名词、形容词、副词、动词、介词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所以在完整性上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介于句子和单词之间。可以说由两个或两个以上的词组成的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没有完整的句子结构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但又有一定的语法和逻辑关系的词的组合就是短语。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</TotalTime>
  <Words>615</Words>
  <Application>Microsoft Office PowerPoint</Application>
  <PresentationFormat>自定义</PresentationFormat>
  <Paragraphs>90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97</cp:revision>
  <dcterms:created xsi:type="dcterms:W3CDTF">2020-07-20T09:37:23Z</dcterms:created>
  <dcterms:modified xsi:type="dcterms:W3CDTF">2024-09-27T01:35:17Z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