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43" r:id="rId3"/>
    <p:sldId id="745" r:id="rId4"/>
    <p:sldId id="746" r:id="rId5"/>
    <p:sldId id="751" r:id="rId6"/>
    <p:sldId id="750" r:id="rId7"/>
    <p:sldId id="752" r:id="rId8"/>
    <p:sldId id="753" r:id="rId9"/>
    <p:sldId id="75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4598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汉字是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中华文明的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灿烂瑰宝。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development of Chinese characters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183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Chinese language differs from Western languages because instead of 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alphabet,it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uses characters which mean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ideas,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deeds.Chinese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words are made by putting together different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characters.In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cases,a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single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 can also make up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history of the Chinese language can be known by looking at how these characters developed.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writing began thousands of years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ago.According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an ancient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story,a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 named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invented Chinese writing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One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winter day while he was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hunting,he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saw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tracks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animals in the snow and observed that each one was different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Then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had the idea that he could use different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show different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objects.The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Chinese characters were drawings of physical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objects.Some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have been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simplified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others have been made more difficult over time.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whole,the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have developed from drawings into standard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forms.The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 for a mountain was at first three mountaintops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together.This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became one mountaintop and three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lines,and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over time turned into the character used nowadays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717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all characters were developed from drawings of objects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Sometimes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express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ideas,some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were made by putting two or more characters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example,“rest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was made up of the characters for a man and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tree.Other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were developed for directions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numbers.It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easy to know their meanings by looking at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example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characters for “up” and “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down”,which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opposites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each other.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55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these kinds of characters show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meanings,one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their disadvantages is that they do not show how they should be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pronounced.So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method was developed to have one part of a character show the meaning and the other show the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pronunciation.Many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characters used today were made this way.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1.object/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Ikt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2.single/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η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ɡl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单个的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3.track/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踪迹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足迹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4.shape/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eIp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形状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5.simplify/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sImplIfaI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使简化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6.opposite/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对立物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86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273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example in paragraph 4 shows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A.it is easy to know their meanings by looking at the words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characters were developed from drawings of objects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were developed for directions and numbers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characters were made by putting two or more characters together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92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 you like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calligraphy?How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you do it well?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like to do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it.Calligraphy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plays an important role in the Chinese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history.However,it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needs patience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persistence.We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every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day.Maybe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will make progress in writing.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8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409</Words>
  <Application>Microsoft Office PowerPoint</Application>
  <PresentationFormat>自定义</PresentationFormat>
  <Paragraphs>25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57</cp:revision>
  <dcterms:created xsi:type="dcterms:W3CDTF">2020-07-20T09:37:23Z</dcterms:created>
  <dcterms:modified xsi:type="dcterms:W3CDTF">2024-09-27T01:59:34Z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