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4"/>
  </p:notesMasterIdLst>
  <p:sldIdLst>
    <p:sldId id="744" r:id="rId2"/>
    <p:sldId id="737" r:id="rId3"/>
    <p:sldId id="738" r:id="rId4"/>
    <p:sldId id="754" r:id="rId5"/>
    <p:sldId id="755" r:id="rId6"/>
    <p:sldId id="756" r:id="rId7"/>
    <p:sldId id="753" r:id="rId8"/>
    <p:sldId id="757" r:id="rId9"/>
    <p:sldId id="758" r:id="rId10"/>
    <p:sldId id="740" r:id="rId11"/>
    <p:sldId id="759" r:id="rId12"/>
    <p:sldId id="760" r:id="rId13"/>
    <p:sldId id="761" r:id="rId14"/>
    <p:sldId id="762" r:id="rId15"/>
    <p:sldId id="763" r:id="rId16"/>
    <p:sldId id="765" r:id="rId17"/>
    <p:sldId id="751" r:id="rId18"/>
    <p:sldId id="767" r:id="rId19"/>
    <p:sldId id="768" r:id="rId20"/>
    <p:sldId id="769" r:id="rId21"/>
    <p:sldId id="770" r:id="rId22"/>
    <p:sldId id="771" r:id="rId23"/>
    <p:sldId id="772" r:id="rId24"/>
    <p:sldId id="773" r:id="rId25"/>
    <p:sldId id="774" r:id="rId26"/>
    <p:sldId id="775" r:id="rId27"/>
    <p:sldId id="777" r:id="rId28"/>
    <p:sldId id="778" r:id="rId29"/>
    <p:sldId id="779" r:id="rId30"/>
    <p:sldId id="780" r:id="rId31"/>
    <p:sldId id="781" r:id="rId32"/>
    <p:sldId id="776" r:id="rId3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178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279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7051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390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851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0796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80293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4316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6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981495" y="3308027"/>
            <a:ext cx="7568610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2978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want to make a good first impression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我想给别人留下良好的第一印象。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impression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效果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使钦佩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留下深刻的好印象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使意识到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留下印象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引人注目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24939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(1)My words made no impression on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我的话丝毫没有对她起作用。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want people to have a good impression of solar cars.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我想让人们对太阳能汽车有个好印象。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girl gave me a good impression on her lecture.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这个女孩在她的讲座上给我留下了一个好印象。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(4)It impressed me that he remembered my name.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他记得我的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印象深刻。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02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(5)One candidate in particular impressed us with her knowledge.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尤其有一位候选人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她的学识给我们留下了深刻的印象。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(6)The teacher impressed the importance of English on/upon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老师让我意识到英语的重要性。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31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had the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impression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(impress) that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happy.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(2)Ruth was keen to make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good impression on us all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他给人的印象是非常腼腆。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gave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impression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being very shy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54352" y="1717409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850495" y="2181507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310367" y="2829803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305961" y="3293901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013020" y="4626705"/>
            <a:ext cx="88240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008509" y="5090803"/>
            <a:ext cx="8814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948003" y="4629003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943597" y="5093101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058664" y="4629558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054258" y="5093656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179690" y="4646577"/>
            <a:ext cx="244544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175284" y="5110675"/>
            <a:ext cx="244267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72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concentrate on the experiment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我不能全神贯注地做这个实验。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concentrate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集中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聚精会神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concentrated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浓缩的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极度的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紧张的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concentration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专心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03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-124831"/>
            <a:ext cx="10807700" cy="6592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industry of that country is concentrated mainly in the north.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那个国家的工业主要集中在北部。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must concentrate our efforts on our study.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我们必须集中精力于学习。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3)When you concentrate on 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task,you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get it done faster and better.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当你全神贯注于一项任务时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你就会完成得又快又好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(4)Concentration on your studies will result in good grades.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专心学习就能取得优良成绩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57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832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may be possible for you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to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concentrate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(concentrate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on that later 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 must concentrate all your energies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studying the subject.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39521" y="1303216"/>
            <a:ext cx="288032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735528" y="1767314"/>
            <a:ext cx="28770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992534" y="2466102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7988130" y="2930200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spect="1"/>
          </p:cNvSpPr>
          <p:nvPr/>
        </p:nvSpPr>
        <p:spPr>
          <a:xfrm>
            <a:off x="361950" y="362787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这么吵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我很难专心看这篇文章。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all this noise going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on,it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 for 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concentrate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article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90865" y="4846275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8586693" y="5310373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10929" y="5483589"/>
            <a:ext cx="232577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06757" y="5947687"/>
            <a:ext cx="232313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845020" y="5483589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2840983" y="5947687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654136" y="5483589"/>
            <a:ext cx="19709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4650099" y="5947687"/>
            <a:ext cx="196876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6698701" y="5483589"/>
            <a:ext cx="179181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6694563" y="5947687"/>
            <a:ext cx="17897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8566976" y="5483589"/>
            <a:ext cx="179181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8562838" y="5947687"/>
            <a:ext cx="17897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3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75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if no one talks to me?(page 4)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如果没有人和我说话怎么办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if...?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会怎么样呢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?/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该怎么办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(1)What if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agree?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如果他不同意怎么办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(2)What if the weather there turns out cold?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如果那边的天气变冷了怎么办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come here?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(2)What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her keys?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挪到那边会怎么样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over there?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96541" y="1583820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292369" y="2047918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226354" y="2170418"/>
            <a:ext cx="11209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221887" y="2634516"/>
            <a:ext cx="111972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96741" y="3970342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792485" y="4434440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350665" y="3970897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346331" y="4434995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779736" y="3971452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775402" y="4435550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208807" y="3969231"/>
            <a:ext cx="17043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204473" y="4433329"/>
            <a:ext cx="170242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985829" y="3969231"/>
            <a:ext cx="16818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6981400" y="4433329"/>
            <a:ext cx="167994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8729583" y="3968120"/>
            <a:ext cx="185026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8725344" y="4432218"/>
            <a:ext cx="18481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87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found most of my classmates and teachers friendly and helpful.(page 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我觉得我的大多数同学和老师都很友好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而且乐于助人。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这是一个简单句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由形容词做宾语补足语。其句型结构是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宾语补足语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20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good news made us very excited.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这条好消息使我们都很兴奋。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(2)What you said made me very angry.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你的话使我很生气。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78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851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find the film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(interest)?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(2)Work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hard,and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make our teacher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disappointed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(disappoint).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27779" y="2259815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5623786" y="2723913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529162" y="2856795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8525305" y="3320893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14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feel much more confident than I felt this morning.(page 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我感觉比今天早上自信多了。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引导的比较级句型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用于两者之间进行比较。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confident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是一个多音节词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其比较级为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 confident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96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形容词比较级的修饰语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形容词比较级可以由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等修饰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valuable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wealth.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健康远比财富更宝贵。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shorter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brother.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吉姆比他哥哥矮一点。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89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(1)Real friendship is much more valuable than money.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真正的友谊比金钱更有价值。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(2)This lesson is much easier than the last one.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这一节课比上一节课容易得多。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3)Lucy is much more diligent than her sister.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露西比她妹妹勤奋得多。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01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67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interview was much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(good)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 he had expected.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埃米现在的拼写错误比以前少了。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 made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fewer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spelling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mistakes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before.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奥斯卡现在的钱比以前少了。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Oscar has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money  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had before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44271" y="1511745"/>
            <a:ext cx="167189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5540080" y="1975843"/>
            <a:ext cx="1669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2652227" y="3888009"/>
            <a:ext cx="151990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2647950" y="4352107"/>
            <a:ext cx="15181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4232126" y="3888009"/>
            <a:ext cx="19442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4227849" y="4352107"/>
            <a:ext cx="194201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6232271" y="3888009"/>
            <a:ext cx="181003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6227994" y="4352107"/>
            <a:ext cx="18079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138933" y="3888564"/>
            <a:ext cx="146071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8134382" y="4352662"/>
            <a:ext cx="14590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2545974" y="5047826"/>
            <a:ext cx="151990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>
            <a:off x="2541697" y="5511924"/>
            <a:ext cx="15181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4125873" y="5047826"/>
            <a:ext cx="19442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4121596" y="5511924"/>
            <a:ext cx="194201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6150842" y="5047826"/>
            <a:ext cx="160679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连接符 34"/>
          <p:cNvCxnSpPr/>
          <p:nvPr/>
        </p:nvCxnSpPr>
        <p:spPr>
          <a:xfrm>
            <a:off x="6146374" y="5511924"/>
            <a:ext cx="160497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6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2" grpId="0" animBg="1"/>
      <p:bldP spid="3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439887"/>
            <a:ext cx="10807700" cy="43200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1.As 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girl,I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get along well with my classmates.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2.She is always late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</a:rPr>
              <a:t>work,which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makes her boss very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恼火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was so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害怕的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that I closed my eyes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cried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help.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25673" y="2015951"/>
            <a:ext cx="18133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outgoing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36501" y="3765163"/>
            <a:ext cx="17684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annoyed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582175" y="4387556"/>
            <a:ext cx="210987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frightened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184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people waiting at the bus stop looked very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焦虑的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disappointed.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5.Observe carefully if any change occurs when doing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lab.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 hoped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 stop asking 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令人尴尬的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questions.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073405" y="955455"/>
            <a:ext cx="163217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anxious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8469" y="2695553"/>
            <a:ext cx="243047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experiments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769149" y="3306244"/>
            <a:ext cx="19287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awkward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357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8269"/>
            <a:ext cx="10807700" cy="55018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1.Please listen to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teacher,concentrating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lesson.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2.China has made great achievements in space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explore) in recent years.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3.Sofia had the ______________(impress) that she had seen most of the guests before.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4.This method may be helpful to those that feel anxious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learning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785373" y="895353"/>
            <a:ext cx="72006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on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651867" y="2073571"/>
            <a:ext cx="229261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exploration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580901" y="3250597"/>
            <a:ext cx="21954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impression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36501" y="5010319"/>
            <a:ext cx="12891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about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822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5.Watching TV every evening is a waste of time—there are more meaningful things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6.It has really helped me to improve my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confident) and social skills as well as my school grades.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73005" y="2162453"/>
            <a:ext cx="11641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do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04178" y="2778247"/>
            <a:ext cx="215636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confidence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874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50601"/>
            <a:ext cx="10807700" cy="48963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anxious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焦虑的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senior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级别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或地位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较年长的人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outgoing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爱交际的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外向的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guy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小伙子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家伙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5.experiment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试验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6.awkward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令人尴尬的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难对付的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junior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或职位、级别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低下的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职位较低者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体育运动中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青少年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3243" y="2015951"/>
            <a:ext cx="222149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99250" y="2480049"/>
            <a:ext cx="22189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03243" y="2562047"/>
            <a:ext cx="19334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99250" y="3026145"/>
            <a:ext cx="19312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99249" y="3116571"/>
            <a:ext cx="236949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95257" y="3580669"/>
            <a:ext cx="23668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03243" y="3661105"/>
            <a:ext cx="150141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799250" y="4125203"/>
            <a:ext cx="14997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244749" y="4175671"/>
            <a:ext cx="323636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3240757" y="4639769"/>
            <a:ext cx="323270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3137920" y="4699185"/>
            <a:ext cx="44233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3133928" y="5163283"/>
            <a:ext cx="44183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77463" y="5255791"/>
            <a:ext cx="195305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773471" y="5719889"/>
            <a:ext cx="19508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横卷形 17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558690" y="1079847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  <p:bldP spid="19" grpId="0" animBg="1"/>
      <p:bldP spid="2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745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860009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 now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 alone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not...at all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if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forward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a good impression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212244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__visiting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art gallery next week.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boy 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can make up his own mind.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need to speak to him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4.Diana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______________achieved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original goal.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did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understand what you meant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421331" y="2139642"/>
            <a:ext cx="356860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looking forward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656581" y="2737281"/>
            <a:ext cx="133722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Leave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908913" y="2729825"/>
            <a:ext cx="12218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alone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040957" y="3910507"/>
            <a:ext cx="198483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right </a:t>
            </a:r>
            <a:r>
              <a:rPr lang="en-US" altLang="zh-CN" dirty="0" smtClean="0">
                <a:ea typeface="宋体" panose="02010600030101010101" pitchFamily="2" charset="-122"/>
              </a:rPr>
              <a:t>now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592685" y="4468580"/>
            <a:ext cx="134684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at </a:t>
            </a:r>
            <a:r>
              <a:rPr lang="en-US" altLang="zh-CN" dirty="0" smtClean="0">
                <a:ea typeface="宋体" panose="02010600030101010101" pitchFamily="2" charset="-122"/>
              </a:rPr>
              <a:t>last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027131" y="5077668"/>
            <a:ext cx="8563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not 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713365" y="5076992"/>
            <a:ext cx="11641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at </a:t>
            </a:r>
            <a:r>
              <a:rPr lang="en-US" altLang="zh-CN" dirty="0" smtClean="0">
                <a:ea typeface="宋体" panose="02010600030101010101" pitchFamily="2" charset="-122"/>
              </a:rPr>
              <a:t>all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378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919288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 now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 alone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not...at all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if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forward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a good impression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2956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follow my teacher?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______________________on 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classmates in the new school.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224533" y="2320344"/>
            <a:ext cx="161935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What </a:t>
            </a:r>
            <a:r>
              <a:rPr lang="en-US" altLang="zh-CN" dirty="0" smtClean="0">
                <a:ea typeface="宋体" panose="02010600030101010101" pitchFamily="2" charset="-122"/>
              </a:rPr>
              <a:t>if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498226" y="2897052"/>
            <a:ext cx="45085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make a good </a:t>
            </a:r>
            <a:r>
              <a:rPr lang="en-US" altLang="zh-CN" dirty="0" smtClean="0">
                <a:ea typeface="宋体" panose="02010600030101010101" pitchFamily="2" charset="-122"/>
              </a:rPr>
              <a:t>impression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474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799887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5037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1.annoy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使恼怒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annoyed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恼怒的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生气的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2.frightened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惊吓的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害怕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frighten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使惊吓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使害怕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3.impress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使钦佩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留下深刻的好印象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留下印象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引人注目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impression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印象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4.concentrate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集中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聚精会神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concentration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34192" y="1189612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030199" y="1653710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29736" y="2363032"/>
            <a:ext cx="231102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25743" y="2827130"/>
            <a:ext cx="230840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546186" y="3554894"/>
            <a:ext cx="278280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542193" y="4018992"/>
            <a:ext cx="277965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40494" y="4685268"/>
            <a:ext cx="30923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936501" y="5149366"/>
            <a:ext cx="30888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16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5.explore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探索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勘探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explorer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探险家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exploration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探险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6.confident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自信的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有把握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confidence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7259" y="1695869"/>
            <a:ext cx="214948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943266" y="2159967"/>
            <a:ext cx="214704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40833" y="2303983"/>
            <a:ext cx="237193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36840" y="2768081"/>
            <a:ext cx="236924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920193" y="3422761"/>
            <a:ext cx="268060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916201" y="3886859"/>
            <a:ext cx="26775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01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last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终于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2.leave...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不打扰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不惊动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3.next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紧挨着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4.concentrate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集中精力于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5.not...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一点也不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根本不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431858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788140" y="1895956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037569" y="2018680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033444" y="2482778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645823" y="2608552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641478" y="3072650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996908" y="3195374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2992563" y="3659472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662994" y="3785245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658649" y="4249343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90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75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阅读自测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一、将下列选项与主人公的每个时间点匹配起来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7:00 a.m.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12:30 p.m.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5:32 p.m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10:29 p.m.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 feeling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her first day at senior high school.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happened in the chemistry class?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 Han Jing feel at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class?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Jing felt much more confident about her future.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3728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1.Why was Han Jing a little anxious in the morning?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was not outgoing.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 one talked to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difficult for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guy next to her tried to talk to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475679"/>
            <a:ext cx="543739" cy="577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8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47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 impression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class?</a:t>
            </a:r>
            <a:endParaRPr lang="en-US" altLang="zh-CN" u="sng" dirty="0" smtClean="0"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 was kind but cruel.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not interesting.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classmates and the teacher were friendly and helpful.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first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class was easy and fun.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075570"/>
            <a:ext cx="543739" cy="577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8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401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Words>1009</Words>
  <Application>Microsoft Office PowerPoint</Application>
  <PresentationFormat>自定义</PresentationFormat>
  <Paragraphs>208</Paragraphs>
  <Slides>32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NEU-BZ-S92</vt:lpstr>
      <vt:lpstr>方正书宋_GBK</vt:lpstr>
      <vt:lpstr>黑体</vt:lpstr>
      <vt:lpstr>华文琥珀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97</cp:revision>
  <dcterms:created xsi:type="dcterms:W3CDTF">2020-07-20T09:37:23Z</dcterms:created>
  <dcterms:modified xsi:type="dcterms:W3CDTF">2024-09-27T01:33:23Z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