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5"/>
  </p:notesMasterIdLst>
  <p:sldIdLst>
    <p:sldId id="744" r:id="rId2"/>
    <p:sldId id="737" r:id="rId3"/>
    <p:sldId id="738" r:id="rId4"/>
    <p:sldId id="745" r:id="rId5"/>
    <p:sldId id="746" r:id="rId6"/>
    <p:sldId id="747" r:id="rId7"/>
    <p:sldId id="748" r:id="rId8"/>
    <p:sldId id="749" r:id="rId9"/>
    <p:sldId id="750" r:id="rId10"/>
    <p:sldId id="751" r:id="rId11"/>
    <p:sldId id="752" r:id="rId12"/>
    <p:sldId id="740" r:id="rId13"/>
    <p:sldId id="753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66" autoAdjust="0"/>
    <p:restoredTop sz="95468" autoAdjust="0"/>
  </p:normalViewPr>
  <p:slideViewPr>
    <p:cSldViewPr>
      <p:cViewPr varScale="1">
        <p:scale>
          <a:sx n="97" d="100"/>
          <a:sy n="97" d="100"/>
        </p:scale>
        <p:origin x="378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485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5601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15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689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999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16556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1849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45594" y="3607209"/>
            <a:ext cx="106404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zh-CN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Assessing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4800" dirty="0" smtClean="0">
              <a:solidFill>
                <a:srgbClr val="7030A0"/>
              </a:solidFill>
              <a:latin typeface="NEU-BZ-S9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48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48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7.All right.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right/correct.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你是对的。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9.Good idea.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好主意。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10.I guess so.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我猜是那样。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62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Disagreeing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sorry,but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disagree/don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对不起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我不同意。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 so.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我不那么认为。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right.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那是不对的。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any sense!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那不合情理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how I see it.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那不是我所认为的。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see what you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mean,but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我理解你的意思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5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01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ordinary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people,they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work out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gym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order to keep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fit.However,as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athletes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take part in many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honour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well 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medals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compete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with each other 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track 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field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.Sometimes,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face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failure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 heart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them,of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course,winning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champions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important,but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 important to show fair sports spirits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Their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determination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positive attitudes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set 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example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us.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5807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29587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8800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00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1.fitness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健康的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2.ski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滑雪的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skiing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滑雪运动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3.glory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荣誉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赞美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glorious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4.determination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determine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5.graceful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gracefully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优雅地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6.strength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力量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strengthen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增强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64773" y="1943943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460495" y="2408041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261259" y="2573899"/>
            <a:ext cx="19399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56981" y="3037997"/>
            <a:ext cx="19378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261259" y="3171869"/>
            <a:ext cx="22999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256981" y="3635967"/>
            <a:ext cx="22973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858839" y="3723576"/>
            <a:ext cx="271051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5854561" y="4187674"/>
            <a:ext cx="27074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930847" y="4333854"/>
            <a:ext cx="271051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926569" y="4797952"/>
            <a:ext cx="27074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843848" y="4907604"/>
            <a:ext cx="271051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839570" y="5371702"/>
            <a:ext cx="27074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横卷形 17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1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7.compete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竞争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竞赛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competitor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竞赛者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8.positive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肯定的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positively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积极地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乐观地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9.jog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vi.&amp;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慢跑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jogging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慢跑运动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10.stress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重音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使焦虑不安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不安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stressful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压力重的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8457" y="690335"/>
            <a:ext cx="27867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914464" y="1154433"/>
            <a:ext cx="278364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29880" y="1277381"/>
            <a:ext cx="25334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25743" y="1741479"/>
            <a:ext cx="25305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10656" y="2441958"/>
            <a:ext cx="240210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06519" y="2906056"/>
            <a:ext cx="23993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821082" y="3020881"/>
            <a:ext cx="218373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816821" y="3484979"/>
            <a:ext cx="2181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925743" y="4722057"/>
            <a:ext cx="218373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921482" y="5186155"/>
            <a:ext cx="2181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83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跟随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赶快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2.work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锻炼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获得成功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准时到达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4.set 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树立榜样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5.lose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丧失信心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泄气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6.give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7.pretend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假装做某事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83686" y="1121887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779649" y="1585985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784282" y="1658217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1780077" y="2122315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96522" y="2249828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92485" y="2713926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876051" y="2872601"/>
            <a:ext cx="22887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872336" y="3336699"/>
            <a:ext cx="22861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521206" y="3421965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517169" y="3886063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1507008" y="4044737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1502803" y="4508835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304653" y="4582232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2300448" y="5046330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54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1374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8.make 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有作用或影响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9.rather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10.cut...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停止做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或使用、食用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剪下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11.now and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偶尔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12.compare...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with/to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43403" y="1174999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239410" y="1639097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965561" y="1762045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961436" y="2226143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887568" y="2377786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883363" y="2841884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611729" y="2932558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607524" y="3396656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947524" y="3523599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943487" y="3987697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35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-124625"/>
            <a:ext cx="10807700" cy="65536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引导定语从句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player 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became known as “Air Jordan” changed basketball with his graceful moves and jumps.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这位被称为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飞人乔丹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的球员用他那优雅的动作和跳跃改变了篮球运动。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2.even though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soccer player should not pretend to fall down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even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though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helps his/her team.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一名足球运动员不应该假装摔倒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即使这样能帮助他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她的球队。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48669" y="1089679"/>
            <a:ext cx="144016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444413" y="1553777"/>
            <a:ext cx="1438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8661021" y="4071503"/>
            <a:ext cx="252829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8657044" y="4535601"/>
            <a:ext cx="25254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44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附加疑问句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 real sport,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2.That sounds interesting,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3.Come along and join us,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you/won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4.By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way,our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 soccer team won 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last,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didn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5.Then we can play football,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5614" y="1594661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501280" y="2058759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040957" y="2181483"/>
            <a:ext cx="25202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036623" y="2645581"/>
            <a:ext cx="25174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45291" y="2810225"/>
            <a:ext cx="417213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040957" y="3274323"/>
            <a:ext cx="41674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86287" y="3960167"/>
            <a:ext cx="25202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81953" y="4424265"/>
            <a:ext cx="25174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437123" y="4520093"/>
            <a:ext cx="22911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432660" y="4984191"/>
            <a:ext cx="228857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58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5018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Disagreeing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Agreeing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agree.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我同意。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2.Yes,I think so.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我认为是那样。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3.So do I.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我也一样。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4.Me too.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5.Exactly!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正是如此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6.Sure./Certainly./Of course.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398508"/>
            <a:ext cx="184731" cy="65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75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</TotalTime>
  <Words>327</Words>
  <Application>Microsoft Office PowerPoint</Application>
  <PresentationFormat>自定义</PresentationFormat>
  <Paragraphs>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91</cp:revision>
  <dcterms:created xsi:type="dcterms:W3CDTF">2020-07-20T09:37:23Z</dcterms:created>
  <dcterms:modified xsi:type="dcterms:W3CDTF">2024-09-27T01:57:30Z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