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43" r:id="rId3"/>
    <p:sldId id="744" r:id="rId4"/>
    <p:sldId id="745" r:id="rId5"/>
    <p:sldId id="746" r:id="rId6"/>
    <p:sldId id="747" r:id="rId7"/>
    <p:sldId id="748" r:id="rId8"/>
    <p:sldId id="74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029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993266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悦读</a:t>
            </a:r>
            <a:r>
              <a:rPr lang="en-US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·</a:t>
            </a:r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导</a:t>
            </a:r>
            <a:r>
              <a:rPr lang="zh-CN" altLang="zh-CN" sz="4800" dirty="0" smtClean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入</a:t>
            </a:r>
            <a:endParaRPr lang="zh-CN" altLang="zh-CN" sz="4800" dirty="0">
              <a:solidFill>
                <a:srgbClr val="7030A0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1954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新学年伊始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当你带着梦想与信念走进一所新学校时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你应该如何面对新的同学与老师呢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如何给他们一个好印象呢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我们应该学会相处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学会分享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学会生活。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9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40930" y="82245"/>
            <a:ext cx="108716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69290"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to Become a Social Expert?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66675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you want to make a great first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impression,you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 there are basic steps you can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take:smile,make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eye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listen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 than you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ask questions about the other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person.Anyone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do those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things.But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what you might not know is that if you think other people are going to like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usually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will.As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research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shows,when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think other people will like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act more naturally and come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friendlier,which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makes people like you more since we tend to like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warm,friendly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But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trick may work only when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shy or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insecure, </a:t>
            </a:r>
            <a:endParaRPr lang="zh-CN" altLang="zh-CN" b="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7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96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believing that other people will like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you.When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an unfamiliar setting or an uncomfortable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position,it</a:t>
            </a:r>
            <a:r>
              <a:rPr lang="en-US" altLang="zh-CN" b="0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lot easier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assume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you.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02453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66675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how can you convince yourself that people will like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you?You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close your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eyes,take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deep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breath,and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commit to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taking a few steps that will make almost anyone like you.</a:t>
            </a:r>
            <a:endParaRPr lang="zh-CN" altLang="zh-CN" b="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85644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66929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1.Give a genuine compliment.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66675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Everyone loves to be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praised,especially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since no one gets enough praise.</a:t>
            </a:r>
            <a:endParaRPr lang="zh-CN" altLang="zh-CN" b="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54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70383"/>
            <a:ext cx="10807700" cy="53774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66929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2.Focus on letting people talk about themselves.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66675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love to talk about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themselves.Research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shows approximately 40 percent of everyday speech is spent telling other people what we think or feel—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basically,talking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about our subjective experiences.</a:t>
            </a:r>
            <a:endParaRPr lang="zh-CN" altLang="zh-CN" b="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66675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helping people talk about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themselves,you</a:t>
            </a:r>
            <a:r>
              <a:rPr lang="en-US" altLang="zh-CN" b="0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seen as a great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conversationalist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even when you actually say very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little.And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process,you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make other people feel better about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themselves,which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makes them like you.</a:t>
            </a:r>
            <a:endParaRPr lang="zh-CN" altLang="zh-CN" b="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59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08779"/>
            <a:ext cx="10807700" cy="53774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66929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3.Change one word.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66675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in mind choosing the right words also affects how you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feel.For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example,don</a:t>
            </a:r>
            <a:r>
              <a:rPr lang="en-US" altLang="zh-CN" b="0" dirty="0" err="1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say,“I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to go to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gym.”Say,“I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want to go to the gym.”</a:t>
            </a:r>
            <a:endParaRPr lang="zh-CN" altLang="zh-CN" b="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66929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4.Show vulnerability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66675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 teams are often led by people willing to admit weaknesses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failings.Great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friends are also willing to be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vulnerable.When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do,other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laugh at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you.They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laugh with you.</a:t>
            </a:r>
            <a:endParaRPr lang="zh-CN" altLang="zh-CN" b="0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51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1.contact/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2.come across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给人留下的印象是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3.assume/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sju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假定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假设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4.commit to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作出承诺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承诺做到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5.conversationalist/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nv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ʃə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健谈的人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能聊的人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6.vulnerability/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̩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ʌ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ln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bIl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弱点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脆弱处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08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735"/>
            <a:ext cx="10807700" cy="59735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42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will you behave when you think other people will like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A.Act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naturally.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be shy.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C.Listen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than you talk.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D.Make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eye contact.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can you make a great first impression?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Smile,make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eye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contact,listen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more than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ask questions about the other person.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10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507</Words>
  <Application>Microsoft Office PowerPoint</Application>
  <PresentationFormat>自定义</PresentationFormat>
  <Paragraphs>32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NEU-BZ-S92</vt:lpstr>
      <vt:lpstr>方正书宋_GBK</vt:lpstr>
      <vt:lpstr>黑体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52</cp:revision>
  <dcterms:created xsi:type="dcterms:W3CDTF">2020-07-20T09:37:23Z</dcterms:created>
  <dcterms:modified xsi:type="dcterms:W3CDTF">2024-09-27T01:33:40Z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