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4"/>
  </p:notesMasterIdLst>
  <p:sldIdLst>
    <p:sldId id="308" r:id="rId3"/>
    <p:sldId id="296" r:id="rId4"/>
    <p:sldId id="297" r:id="rId5"/>
    <p:sldId id="305" r:id="rId6"/>
    <p:sldId id="301" r:id="rId7"/>
    <p:sldId id="306" r:id="rId8"/>
    <p:sldId id="299" r:id="rId9"/>
    <p:sldId id="302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40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2456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9782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996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11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681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305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9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Look and discuss</a:t>
            </a:r>
          </a:p>
        </p:txBody>
      </p:sp>
    </p:spTree>
    <p:extLst>
      <p:ext uri="{BB962C8B-B14F-4D97-AF65-F5344CB8AC3E}">
        <p14:creationId xmlns:p14="http://schemas.microsoft.com/office/powerpoint/2010/main" val="22656503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642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劳动课上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同学们在老师的带领下完成了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绿色校园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建设活动。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Liu: The school garden need help. How can we help?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We can plant trees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Bin: I can water the grass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I can water the flowers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Linda: I can water the apple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tree.	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52332" y="23661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52332" y="30301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52332" y="36441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52332" y="4278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8090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3365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32.eps" descr="id:214748605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748083"/>
            <a:ext cx="10833100" cy="3344548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02832" y="26807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707900" y="268074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02832" y="44482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657708" y="44482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8211700" y="444826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.zoo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trees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.water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grass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.water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flowers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.school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9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)How can we help?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)We can plant new trees.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)We can water the grass.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school gardens need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)We can water the flowers.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0533" y="153199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0533" y="21960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0533" y="280998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0533" y="34440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0533" y="409824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school gardens need help.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we help?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water the flowers.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water the grass.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plant new trees.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3799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69207" y="2364115"/>
            <a:ext cx="4811903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water the trees.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water the grass.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plant new trees.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water the flowers.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362" y="1903826"/>
            <a:ext cx="6221709" cy="3268602"/>
            <a:chOff x="95362" y="1903826"/>
            <a:chExt cx="6221709" cy="326860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3108"/>
            <a:stretch/>
          </p:blipFill>
          <p:spPr>
            <a:xfrm>
              <a:off x="95362" y="1903826"/>
              <a:ext cx="3156292" cy="326860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464"/>
            <a:stretch/>
          </p:blipFill>
          <p:spPr>
            <a:xfrm>
              <a:off x="3191220" y="1903826"/>
              <a:ext cx="3125851" cy="3268602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339418" y="29435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580340" y="29435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58269" y="463681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560676" y="463681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799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37.eps" descr="id:2147486095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8471" y="809878"/>
            <a:ext cx="9294658" cy="31254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4063714"/>
            <a:ext cx="10833100" cy="19439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water the trees.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garden needs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plant new trees.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16228" y="749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47876" y="18010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00360" y="17937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5" name="24EG57.eps" descr="id:214748977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08" y="1624461"/>
            <a:ext cx="8931984" cy="402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101</TotalTime>
  <Words>200</Words>
  <Application>Microsoft Office PowerPoint</Application>
  <PresentationFormat>自定义</PresentationFormat>
  <Paragraphs>68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2024-09-26T02:52:57Z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