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5"/>
  </p:notesMasterIdLst>
  <p:sldIdLst>
    <p:sldId id="309" r:id="rId3"/>
    <p:sldId id="296" r:id="rId4"/>
    <p:sldId id="297" r:id="rId5"/>
    <p:sldId id="301" r:id="rId6"/>
    <p:sldId id="307" r:id="rId7"/>
    <p:sldId id="299" r:id="rId8"/>
    <p:sldId id="302" r:id="rId9"/>
    <p:sldId id="305" r:id="rId10"/>
    <p:sldId id="303" r:id="rId11"/>
    <p:sldId id="304" r:id="rId12"/>
    <p:sldId id="306" r:id="rId13"/>
    <p:sldId id="308" r:id="rId14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498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36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75097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759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1652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891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95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59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A 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Letters and sounds</a:t>
            </a:r>
          </a:p>
        </p:txBody>
      </p:sp>
    </p:spTree>
    <p:extLst>
      <p:ext uri="{BB962C8B-B14F-4D97-AF65-F5344CB8AC3E}">
        <p14:creationId xmlns:p14="http://schemas.microsoft.com/office/powerpoint/2010/main" val="27351076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808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六、读一读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写出两个单词中含有的相同字母的大小写。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7729" y="987965"/>
            <a:ext cx="9765030" cy="44843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516461" y="2241328"/>
            <a:ext cx="96853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ea typeface="宋体" panose="02010600030101010101" pitchFamily="2" charset="-122"/>
              </a:rPr>
              <a:t>Oo</a:t>
            </a:r>
            <a:endParaRPr lang="zh-CN" altLang="en-US" sz="5000" dirty="0"/>
          </a:p>
        </p:txBody>
      </p:sp>
      <p:sp>
        <p:nvSpPr>
          <p:cNvPr id="5" name="矩形 4"/>
          <p:cNvSpPr/>
          <p:nvPr/>
        </p:nvSpPr>
        <p:spPr>
          <a:xfrm>
            <a:off x="8830121" y="4395793"/>
            <a:ext cx="125386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>
                <a:ea typeface="宋体" panose="02010600030101010101" pitchFamily="2" charset="-122"/>
              </a:rPr>
              <a:t>Mm</a:t>
            </a:r>
            <a:endParaRPr lang="zh-CN" altLang="en-US" sz="5000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209" y="492666"/>
            <a:ext cx="9825182" cy="482327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899100" y="1697561"/>
            <a:ext cx="86113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ea typeface="宋体" panose="02010600030101010101" pitchFamily="2" charset="-122"/>
              </a:rPr>
              <a:t>Pp</a:t>
            </a:r>
            <a:endParaRPr lang="zh-CN" altLang="en-US" sz="5000" dirty="0"/>
          </a:p>
        </p:txBody>
      </p:sp>
      <p:sp>
        <p:nvSpPr>
          <p:cNvPr id="4" name="矩形 3"/>
          <p:cNvSpPr/>
          <p:nvPr/>
        </p:nvSpPr>
        <p:spPr>
          <a:xfrm>
            <a:off x="8902284" y="4221025"/>
            <a:ext cx="96853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dirty="0" err="1">
                <a:ea typeface="宋体" panose="02010600030101010101" pitchFamily="2" charset="-122"/>
              </a:rPr>
              <a:t>Nn</a:t>
            </a:r>
            <a:endParaRPr lang="zh-CN" altLang="en-US" sz="5000" dirty="0"/>
          </a:p>
        </p:txBody>
      </p:sp>
    </p:spTree>
    <p:extLst>
      <p:ext uri="{BB962C8B-B14F-4D97-AF65-F5344CB8AC3E}">
        <p14:creationId xmlns:p14="http://schemas.microsoft.com/office/powerpoint/2010/main" val="340671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1469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2827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选出你所听到的字母。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.A.K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B.O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1205" y="165356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231757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1205" y="293156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61205" y="356564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377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圈出你所听到单词的首字母。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209" y="994288"/>
            <a:ext cx="9825182" cy="4694071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1194244" y="2683687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5" name="椭圆 4"/>
          <p:cNvSpPr/>
          <p:nvPr/>
        </p:nvSpPr>
        <p:spPr>
          <a:xfrm>
            <a:off x="7920484" y="1881767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6" name="椭圆 5"/>
          <p:cNvSpPr/>
          <p:nvPr/>
        </p:nvSpPr>
        <p:spPr>
          <a:xfrm>
            <a:off x="1194244" y="5212109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8" name="椭圆 7"/>
          <p:cNvSpPr/>
          <p:nvPr/>
        </p:nvSpPr>
        <p:spPr>
          <a:xfrm>
            <a:off x="7987618" y="3580463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.orange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.no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.mum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449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8404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三、蜜蜂会采哪一朵花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将相应的大小写字母连线。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26.eps" descr="id:2147485901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857699"/>
            <a:ext cx="10833100" cy="3277444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1881644" y="2957953"/>
            <a:ext cx="5040560" cy="14333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583780" y="3194139"/>
            <a:ext cx="3096704" cy="135859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7794327" y="3190607"/>
            <a:ext cx="3005922" cy="13621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748936" y="3194139"/>
            <a:ext cx="3096704" cy="135859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519062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四、按字母表的顺序正确排列的小火车才能启动。下列哪些小火车可以启动呢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能启动的打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不能启动的打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639191"/>
              </p:ext>
            </p:extLst>
          </p:nvPr>
        </p:nvGraphicFramePr>
        <p:xfrm>
          <a:off x="449660" y="2001754"/>
          <a:ext cx="10807700" cy="2852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文档" r:id="rId3" imgW="4510061" imgH="1190144" progId="Word.Document.12">
                  <p:embed/>
                </p:oleObj>
              </mc:Choice>
              <mc:Fallback>
                <p:oleObj name="文档" r:id="rId3" imgW="4510061" imgH="11901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660" y="2001754"/>
                        <a:ext cx="10807700" cy="2852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662160" y="2406389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0490" y="388241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659435"/>
              </p:ext>
            </p:extLst>
          </p:nvPr>
        </p:nvGraphicFramePr>
        <p:xfrm>
          <a:off x="449660" y="1259488"/>
          <a:ext cx="10807700" cy="2852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文档" r:id="rId3" imgW="4510061" imgH="1190144" progId="Word.Document.12">
                  <p:embed/>
                </p:oleObj>
              </mc:Choice>
              <mc:Fallback>
                <p:oleObj name="文档" r:id="rId3" imgW="4510061" imgH="11901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660" y="1259488"/>
                        <a:ext cx="10807700" cy="2852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618180" y="170825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9850" y="309607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199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9061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将你看到的字母按字母表的顺序写在四线三格中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大小写都要写。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31.eps" descr="id:2147485951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1784" y="2220100"/>
            <a:ext cx="3788033" cy="282035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1894" y="5226590"/>
            <a:ext cx="8016698" cy="8708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527996" y="5246479"/>
            <a:ext cx="43749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ea typeface="宋体" panose="02010600030101010101" pitchFamily="2" charset="-122"/>
              </a:rPr>
              <a:t>Mm</a:t>
            </a:r>
            <a:r>
              <a:rPr lang="zh-CN" altLang="zh-CN" sz="40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 err="1">
                <a:ea typeface="宋体" panose="02010600030101010101" pitchFamily="2" charset="-122"/>
              </a:rPr>
              <a:t>Nn</a:t>
            </a:r>
            <a:r>
              <a:rPr lang="zh-CN" altLang="zh-CN" sz="40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 err="1">
                <a:ea typeface="宋体" panose="02010600030101010101" pitchFamily="2" charset="-122"/>
              </a:rPr>
              <a:t>Oo</a:t>
            </a:r>
            <a:r>
              <a:rPr lang="zh-CN" altLang="zh-CN" sz="40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 err="1">
                <a:ea typeface="宋体" panose="02010600030101010101" pitchFamily="2" charset="-122"/>
              </a:rPr>
              <a:t>Pp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129</TotalTime>
  <Words>169</Words>
  <Application>Microsoft Office PowerPoint</Application>
  <PresentationFormat>自定义</PresentationFormat>
  <Paragraphs>39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32</cp:revision>
  <dcterms:created xsi:type="dcterms:W3CDTF">2022-02-11T13:32:07Z</dcterms:created>
  <dcterms:modified xsi:type="dcterms:W3CDTF">2024-09-26T02:52:31Z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