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4"/>
  </p:notesMasterIdLst>
  <p:sldIdLst>
    <p:sldId id="307" r:id="rId4"/>
    <p:sldId id="296" r:id="rId5"/>
    <p:sldId id="297" r:id="rId6"/>
    <p:sldId id="305" r:id="rId7"/>
    <p:sldId id="301" r:id="rId8"/>
    <p:sldId id="299" r:id="rId9"/>
    <p:sldId id="302" r:id="rId10"/>
    <p:sldId id="303" r:id="rId11"/>
    <p:sldId id="304" r:id="rId12"/>
    <p:sldId id="306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096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9066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74425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490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550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559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192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502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99562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962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330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610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794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9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33399404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634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0073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判断所听单词与图片是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7.eps" descr="id:214748725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049" y="1727687"/>
            <a:ext cx="10500779" cy="372905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243404" y="30153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528983" y="300551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133068" y="300551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243404" y="50315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477313" y="50315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0133068" y="50020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.tiger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.elephant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.monkey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.panda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.fox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9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108331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给下列句子排序。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)What’s this?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)It’s a monkey.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)It’s an elephant.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)It’s a panda.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)It’s a tiger.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)Run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a panda.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.What’s this?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an elephant.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.Run!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a tiger.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a monkey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0701" y="264989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0701" y="75896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0701" y="200612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0701" y="393300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0701" y="329270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0701" y="138202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226145"/>
            <a:ext cx="10833100" cy="6417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三、从方框中选出与图片匹配的动物单词。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2047755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B.tiger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C.monkey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D.elephant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E.panda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8.eps" descr="id:214748726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852477"/>
            <a:ext cx="10807700" cy="158746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161564" y="396447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62812" y="39644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812588" y="3964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23248" y="39644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0296748" y="3964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377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四、根据图片选择相应的单词。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548055"/>
              </p:ext>
            </p:extLst>
          </p:nvPr>
        </p:nvGraphicFramePr>
        <p:xfrm>
          <a:off x="449660" y="836338"/>
          <a:ext cx="10807700" cy="5228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3" imgW="4510061" imgH="2182051" progId="Word.Document.12">
                  <p:embed/>
                </p:oleObj>
              </mc:Choice>
              <mc:Fallback>
                <p:oleObj name="文档" r:id="rId3" imgW="4510061" imgH="21820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836338"/>
                        <a:ext cx="10807700" cy="52289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3105780" y="12467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28668" y="26640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39132" y="38586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41910" y="50331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五、先将句子与对应答语连线配对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再选择与对话内容相符的图片。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.What’s this?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 you have a pet?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love my dog!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you can play with your dog.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elephant.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 I have a cat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06899" y="1658459"/>
            <a:ext cx="4824536" cy="4194187"/>
            <a:chOff x="5976268" y="1622834"/>
            <a:chExt cx="4824536" cy="4194187"/>
          </a:xfrm>
        </p:grpSpPr>
        <p:pic>
          <p:nvPicPr>
            <p:cNvPr id="14" name="ZE3TRXZ23.eps" descr="id:2147487310;FounderCES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34643"/>
            <a:stretch/>
          </p:blipFill>
          <p:spPr>
            <a:xfrm>
              <a:off x="5976268" y="1622834"/>
              <a:ext cx="4824536" cy="1905285"/>
            </a:xfrm>
            <a:prstGeom prst="rect">
              <a:avLst/>
            </a:prstGeom>
          </p:spPr>
        </p:pic>
        <p:pic>
          <p:nvPicPr>
            <p:cNvPr id="27" name="ZE3TRXZ23.eps" descr="id:2147487310;FounderCES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4030"/>
            <a:stretch/>
          </p:blipFill>
          <p:spPr>
            <a:xfrm>
              <a:off x="7350856" y="3754386"/>
              <a:ext cx="2075359" cy="2062635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605970" y="2179631"/>
            <a:ext cx="7665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 </a:t>
            </a:r>
            <a:r>
              <a:rPr lang="en-US" altLang="zh-CN" dirty="0" err="1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0032" y="2815944"/>
            <a:ext cx="744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 </a:t>
            </a:r>
            <a:r>
              <a:rPr lang="en-US" altLang="zh-CN" dirty="0" err="1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8144" y="3432593"/>
            <a:ext cx="743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</a:t>
            </a:r>
            <a:r>
              <a:rPr lang="en-US" altLang="zh-CN" dirty="0" err="1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4942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.—What’s this?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an elephant.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.—What’s this?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a monkey.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.—What’s this?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a fox.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a lion.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.—What’s this?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a tiger.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ZE3TRXZ138.eps" descr="id:21474873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9356" y="1224621"/>
            <a:ext cx="6696744" cy="267427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1205" y="8095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0951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34453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461354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1205" y="52476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125</TotalTime>
  <Words>149</Words>
  <Application>Microsoft Office PowerPoint</Application>
  <PresentationFormat>自定义</PresentationFormat>
  <Paragraphs>73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2024-09-26T02:16:47Z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