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9" r:id="rId3"/>
    <p:sldId id="296" r:id="rId4"/>
    <p:sldId id="297" r:id="rId5"/>
    <p:sldId id="307" r:id="rId6"/>
    <p:sldId id="301" r:id="rId7"/>
    <p:sldId id="306" r:id="rId8"/>
    <p:sldId id="299" r:id="rId9"/>
    <p:sldId id="302" r:id="rId10"/>
    <p:sldId id="303" r:id="rId11"/>
    <p:sldId id="308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220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295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35159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755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98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123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439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7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Count and say</a:t>
            </a:r>
          </a:p>
        </p:txBody>
      </p:sp>
    </p:spTree>
    <p:extLst>
      <p:ext uri="{BB962C8B-B14F-4D97-AF65-F5344CB8AC3E}">
        <p14:creationId xmlns:p14="http://schemas.microsoft.com/office/powerpoint/2010/main" val="242414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003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339477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选出与所听句子内容相符的图片。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036" y="834480"/>
            <a:ext cx="5869616" cy="5498808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156822" y="15357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156822" y="30423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179264" y="42032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179264" y="58040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4990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many apples?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.Two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1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.A.How many apples?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bananas?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 have six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five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.A.Let’s go to the zoo!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shop!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.A.One orange.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.A.OK.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1205" y="15319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1205" y="21894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28099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40982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955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many bananas?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six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.Let’s go to the shop!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.Two bananas.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.OK.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06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625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三、根据图片内容选择相应的句子。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91.eps" descr="id:214748729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551223"/>
            <a:ext cx="10807700" cy="191156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590295"/>
            <a:ext cx="10833100" cy="258416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 to the shop!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have four pens.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lions?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pandas.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93612" y="30130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473932" y="30130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316860" y="30130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031564" y="30130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81270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bananas?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—Six.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flowers?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—Three.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pears?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—Five.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4EG91.eps" descr="id:21474909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2332" y="801647"/>
            <a:ext cx="3407373" cy="1472840"/>
          </a:xfrm>
          <a:prstGeom prst="rect">
            <a:avLst/>
          </a:prstGeom>
        </p:spPr>
      </p:pic>
      <p:pic>
        <p:nvPicPr>
          <p:cNvPr id="8" name="24EG92.eps" descr="id:214749097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2331" y="2615967"/>
            <a:ext cx="3407373" cy="1467610"/>
          </a:xfrm>
          <a:prstGeom prst="rect">
            <a:avLst/>
          </a:prstGeom>
        </p:spPr>
      </p:pic>
      <p:pic>
        <p:nvPicPr>
          <p:cNvPr id="9" name="24EG93.eps" descr="id:214749098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2331" y="4536231"/>
            <a:ext cx="3407372" cy="12622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61205" y="8213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1205" y="27065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1205" y="461969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将序号写在横线上。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?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④②③⑤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①④③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154</TotalTime>
  <Words>155</Words>
  <Application>Microsoft Office PowerPoint</Application>
  <PresentationFormat>自定义</PresentationFormat>
  <Paragraphs>66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2024-09-26T05:28:59Z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