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8" r:id="rId4"/>
    <p:sldId id="296" r:id="rId5"/>
    <p:sldId id="297" r:id="rId6"/>
    <p:sldId id="306" r:id="rId7"/>
    <p:sldId id="301" r:id="rId8"/>
    <p:sldId id="303" r:id="rId9"/>
    <p:sldId id="304" r:id="rId10"/>
    <p:sldId id="305" r:id="rId11"/>
    <p:sldId id="307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05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729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10968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75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1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344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23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0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99723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64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019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968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853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15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4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Reading time</a:t>
            </a:r>
          </a:p>
        </p:txBody>
      </p:sp>
    </p:spTree>
    <p:extLst>
      <p:ext uri="{BB962C8B-B14F-4D97-AF65-F5344CB8AC3E}">
        <p14:creationId xmlns:p14="http://schemas.microsoft.com/office/powerpoint/2010/main" val="40840238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5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选择与图片相符的句子或对话。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484" y="2278519"/>
            <a:ext cx="10107521" cy="311727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500220" y="48579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733280" y="48579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69" y="199414"/>
            <a:ext cx="9963150" cy="6057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18366" y="25789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43116" y="257899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57694" y="569515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17084" y="5695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470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536463"/>
            <a:ext cx="10833100" cy="45046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good friends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B.Zoom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C.—Nice to meet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—Nice to meet you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share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listen with care and help each other.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二、阅读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Susie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7" name="24EG32.eps" descr="id:214748814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49" y="1528229"/>
            <a:ext cx="7184981" cy="1996423"/>
          </a:xfrm>
          <a:prstGeom prst="rect">
            <a:avLst/>
          </a:prstGeom>
        </p:spPr>
      </p:pic>
      <p:pic>
        <p:nvPicPr>
          <p:cNvPr id="18" name="24EG33.eps" descr="id:2147488156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659" y="3625963"/>
            <a:ext cx="7085219" cy="237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364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选择与以下身体部位匹配的动作。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406" y="2041001"/>
            <a:ext cx="10343677" cy="333768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363539" y="1043099"/>
            <a:ext cx="4804520" cy="7325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A.listen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C.smile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66654" y="407121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19633" y="40712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820780" y="40712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490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Susie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提到了哪些交朋友的好方法呢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提到了的打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没提到的打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.Smile and say “Hello!” to her friend.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.Share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.Play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.Listen with care.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.Help each other(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7172" y="17574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8506" y="236527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8506" y="3007974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8506" y="363392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8506" y="4285482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97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956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142</TotalTime>
  <Words>157</Words>
  <Application>Microsoft Office PowerPoint</Application>
  <PresentationFormat>自定义</PresentationFormat>
  <Paragraphs>41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26</cp:revision>
  <dcterms:created xsi:type="dcterms:W3CDTF">2022-02-11T13:32:07Z</dcterms:created>
  <dcterms:modified xsi:type="dcterms:W3CDTF">2024-09-26T01:02:34Z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