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5" r:id="rId4"/>
    <p:sldId id="296" r:id="rId5"/>
    <p:sldId id="297" r:id="rId6"/>
    <p:sldId id="301" r:id="rId7"/>
    <p:sldId id="304" r:id="rId8"/>
    <p:sldId id="299" r:id="rId9"/>
    <p:sldId id="302" r:id="rId10"/>
    <p:sldId id="303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314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559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76952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32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717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86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377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0392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448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058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154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99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721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67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88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Do a survey</a:t>
            </a:r>
          </a:p>
        </p:txBody>
      </p:sp>
    </p:spTree>
    <p:extLst>
      <p:ext uri="{BB962C8B-B14F-4D97-AF65-F5344CB8AC3E}">
        <p14:creationId xmlns:p14="http://schemas.microsoft.com/office/powerpoint/2010/main" val="39340236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5687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01.eps" descr="id:214748688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744830"/>
            <a:ext cx="10833100" cy="203156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914201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.elephant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.fish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0056" y="31817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158831" y="318179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993572" y="31817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0254236" y="318179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9396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.A.Good morning.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.A.Come in.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meet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 like your dog.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dog.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.A.Do you have a pet?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cat.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.A.Yes, I do.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don’t.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960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99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98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.Good morning.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.Come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like your dog.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a cat.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.No, I don’t.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36469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判断单词与图片是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3" name="24EG50.eps" descr="id:214748877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266434"/>
            <a:ext cx="10807700" cy="1908823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9388" y="373112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762600" y="37606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0368756" y="37606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1" y="76651"/>
            <a:ext cx="2314649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四、给图片匹配相应的句子或对话。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4EG51.eps" descr="id:214748878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9964" y="192903"/>
            <a:ext cx="7801738" cy="5767269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5169442" y="678472"/>
            <a:ext cx="2544850" cy="16255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5174918" y="678472"/>
            <a:ext cx="2539374" cy="16588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139946" y="3897991"/>
            <a:ext cx="2574346" cy="16463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139946" y="3864688"/>
            <a:ext cx="2574346" cy="17091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9065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Good morning, Jane.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Peter. This is my dog, Spot.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Thanks.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have a cat.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cat’s photo(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这是我的猫的照片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Oh, I like your cat.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46972" y="1871935"/>
            <a:ext cx="3600400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like your dog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morning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have a pet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38676" y="20486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133518" y="26246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482798" y="320867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140180" y="37798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165792" y="55516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5340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127</TotalTime>
  <Words>155</Words>
  <Application>Microsoft Office PowerPoint</Application>
  <PresentationFormat>自定义</PresentationFormat>
  <Paragraphs>50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2024-09-26T02:14:53Z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