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5" r:id="rId1"/>
    <p:sldMasterId id="2147483670" r:id="rId2"/>
    <p:sldMasterId id="2147483677" r:id="rId3"/>
  </p:sldMasterIdLst>
  <p:notesMasterIdLst>
    <p:notesMasterId r:id="rId15"/>
  </p:notesMasterIdLst>
  <p:sldIdLst>
    <p:sldId id="310" r:id="rId4"/>
    <p:sldId id="296" r:id="rId5"/>
    <p:sldId id="297" r:id="rId6"/>
    <p:sldId id="307" r:id="rId7"/>
    <p:sldId id="308" r:id="rId8"/>
    <p:sldId id="301" r:id="rId9"/>
    <p:sldId id="309" r:id="rId10"/>
    <p:sldId id="299" r:id="rId11"/>
    <p:sldId id="303" r:id="rId12"/>
    <p:sldId id="304" r:id="rId13"/>
    <p:sldId id="311" r:id="rId14"/>
  </p:sldIdLst>
  <p:sldSz cx="11520488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9" userDrawn="1">
          <p15:clr>
            <a:srgbClr val="A4A3A4"/>
          </p15:clr>
        </p15:guide>
        <p15:guide id="2" pos="272" userDrawn="1">
          <p15:clr>
            <a:srgbClr val="A4A3A4"/>
          </p15:clr>
        </p15:guide>
        <p15:guide id="3" orient="horz" pos="45" userDrawn="1">
          <p15:clr>
            <a:srgbClr val="A4A3A4"/>
          </p15:clr>
        </p15:guide>
        <p15:guide id="4" orient="horz" pos="227" userDrawn="1">
          <p15:clr>
            <a:srgbClr val="A4A3A4"/>
          </p15:clr>
        </p15:guide>
        <p15:guide id="5" orient="horz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B5859"/>
    <a:srgbClr val="D78080"/>
    <a:srgbClr val="3493D1"/>
    <a:srgbClr val="8FC41E"/>
    <a:srgbClr val="FDD22B"/>
    <a:srgbClr val="37BEF0"/>
    <a:srgbClr val="E94E4E"/>
    <a:srgbClr val="3580C3"/>
    <a:srgbClr val="D9EBB5"/>
    <a:srgbClr val="F085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14" autoAdjust="0"/>
    <p:restoredTop sz="96408" autoAdjust="0"/>
  </p:normalViewPr>
  <p:slideViewPr>
    <p:cSldViewPr>
      <p:cViewPr varScale="1">
        <p:scale>
          <a:sx n="97" d="100"/>
          <a:sy n="97" d="100"/>
        </p:scale>
        <p:origin x="588" y="72"/>
      </p:cViewPr>
      <p:guideLst>
        <p:guide orient="horz" pos="499"/>
        <p:guide pos="272"/>
        <p:guide orient="horz" pos="45"/>
        <p:guide orient="horz" pos="227"/>
        <p:guide orient="horz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EC457B7-D2CF-47F1-9023-E2E260E894D7}" type="datetimeFigureOut">
              <a:rPr lang="zh-CN" altLang="en-US"/>
              <a:t>2024-09-26</a:t>
            </a:fld>
            <a:endParaRPr lang="zh-CN" altLang="en-US"/>
          </a:p>
        </p:txBody>
      </p:sp>
      <p:sp>
        <p:nvSpPr>
          <p:cNvPr id="4100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noProof="1" dirty="0">
                <a:ea typeface="黑体" panose="02010609060101010101" pitchFamily="49" charset="-122"/>
              </a:defRPr>
            </a:lvl1pPr>
          </a:lstStyle>
          <a:p>
            <a:fld id="{B48DF7BC-F4A5-4F1E-8B33-407AF33FBD9B}" type="slidenum">
              <a:rPr lang="zh-CN" altLang="en-US"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640551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8DF7BC-F4A5-4F1E-8B33-407AF33FBD9B}" type="slidenum">
              <a:rPr lang="zh-CN" altLang="en-US" smtClean="0"/>
              <a:t>10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42822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66656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1549289" cy="648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0079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5397279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391" y="1655911"/>
            <a:ext cx="11015707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7" tIns="45714" rIns="91427" bIns="45714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11499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499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499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6515125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162110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74926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66410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23006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5122774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49289" cy="6480175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239625" y="5073230"/>
            <a:ext cx="2889998" cy="120162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61351" y="5084800"/>
            <a:ext cx="2889998" cy="120162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3021" y="1319682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6637566" y="5223569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08542" y="5414102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11102" y="3001365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097032" y="581044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0696666" y="1929551"/>
            <a:ext cx="529831" cy="297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8790665" y="86587"/>
            <a:ext cx="2466962" cy="120162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606544" y="5646576"/>
            <a:ext cx="824762" cy="648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390598" y="2786803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982170" y="1635310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188866" y="2832621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5716134" y="4321982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154426" y="163531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9910699" y="396189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242674" y="2034825"/>
            <a:ext cx="2889998" cy="120162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287804" y="400331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56961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="" xmlns:a16="http://schemas.microsoft.com/office/drawing/2014/main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9977823" y="6073021"/>
            <a:ext cx="1378858" cy="383182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89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15567310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3250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391" y="1655911"/>
            <a:ext cx="11015707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7" tIns="45714" rIns="91427" bIns="45714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11499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499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499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1490402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840398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52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72157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43084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13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3609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</p:sldLayoutIdLst>
  <p:timing>
    <p:tnLst>
      <p:par>
        <p:cTn id="1" dur="indefinite" restart="never" nodeType="tmRoot"/>
      </p:par>
    </p:tnLst>
  </p:timing>
  <p:txStyles>
    <p:titleStyle>
      <a:lvl1pPr algn="l" defTabSz="864017" rtl="0" eaLnBrk="1" latinLnBrk="0" hangingPunct="1">
        <a:lnSpc>
          <a:spcPct val="90000"/>
        </a:lnSpc>
        <a:spcBef>
          <a:spcPct val="0"/>
        </a:spcBef>
        <a:buNone/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6004" indent="-216004" algn="l" defTabSz="864017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1pPr>
      <a:lvl2pPr marL="64801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3"/>
            <a:ext cx="11520488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0488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1"/>
            <a:ext cx="11520488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4999" y="5560029"/>
            <a:ext cx="863977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6579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196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3931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589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7860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3974" indent="-32397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1943" indent="-26997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1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1878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384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580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777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3973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170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196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393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589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786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5982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179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3756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572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3"/>
            <a:ext cx="11520488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0488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1"/>
            <a:ext cx="11520488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4999" y="5560029"/>
            <a:ext cx="863977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15335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196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3931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589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7860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3974" indent="-32397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1943" indent="-26997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1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1878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384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580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777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3973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170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196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393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589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786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5982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179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3756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572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7.emf"/><Relationship Id="rId4" Type="http://schemas.openxmlformats.org/officeDocument/2006/relationships/package" Target="../embeddings/Microsoft_Word___1.docx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2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9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04384" y="3384083"/>
            <a:ext cx="10511720" cy="151196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Part B</a:t>
            </a:r>
            <a:r>
              <a:rPr lang="zh-CN" altLang="en-US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endParaRPr lang="en-US" altLang="zh-CN" sz="4000" b="1" dirty="0" smtClean="0">
              <a:solidFill>
                <a:srgbClr val="D60093"/>
              </a:solidFill>
              <a:ea typeface="隶书" panose="02010509060101010101" pitchFamily="49" charset="-122"/>
              <a:cs typeface="Times New Roman" panose="02020603050405020304" pitchFamily="18" charset="0"/>
            </a:endParaRPr>
          </a:p>
          <a:p>
            <a:pPr algn="ctr">
              <a:buFont typeface="Arial" panose="020B0604020202020204" pitchFamily="34" charset="0"/>
              <a:buNone/>
            </a:pPr>
            <a:r>
              <a:rPr lang="en-US" altLang="zh-CN" sz="4000" b="1" dirty="0" smtClean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Task </a:t>
            </a: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en-US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Let’s talk &amp; Look and match</a:t>
            </a:r>
            <a:endParaRPr lang="zh-CN" altLang="en-US" sz="4000" b="1" dirty="0">
              <a:solidFill>
                <a:srgbClr val="D60093"/>
              </a:solidFill>
              <a:ea typeface="隶书" panose="020105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060929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80427"/>
            <a:ext cx="10833100" cy="663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五、看图片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根据情境选择合适的句子补全对话。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3" name="TE3TRXZ181.eps" descr="id:2147485980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4912" y="963766"/>
            <a:ext cx="4580972" cy="2471059"/>
          </a:xfrm>
          <a:prstGeom prst="rect">
            <a:avLst/>
          </a:prstGeom>
        </p:spPr>
      </p:pic>
      <p:pic>
        <p:nvPicPr>
          <p:cNvPr id="4" name="TE3TRXZ182.eps" descr="id:2147485987;FounderCES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4912" y="3472171"/>
            <a:ext cx="4580972" cy="2334894"/>
          </a:xfrm>
          <a:prstGeom prst="rect">
            <a:avLst/>
          </a:prstGeom>
        </p:spPr>
      </p:pic>
      <p:sp>
        <p:nvSpPr>
          <p:cNvPr id="5" name="矩形 4"/>
          <p:cNvSpPr>
            <a:spLocks noChangeAspect="1"/>
          </p:cNvSpPr>
          <p:nvPr/>
        </p:nvSpPr>
        <p:spPr>
          <a:xfrm>
            <a:off x="6325914" y="2159967"/>
            <a:ext cx="4474890" cy="265303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A.Oh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no!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B.Nice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to meet you.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C.Nice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to meet you too.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D.It’s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OK. We can share.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253901" y="936647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4283618" y="936647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1181228" y="3709902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4303282" y="3422475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78426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76334" y="1296139"/>
            <a:ext cx="6983642" cy="2800381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445988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211993" y="317808"/>
            <a:ext cx="2582202" cy="1046867"/>
          </a:xfrm>
          <a:prstGeom prst="rect">
            <a:avLst/>
          </a:prstGeom>
          <a:noFill/>
        </p:spPr>
        <p:txBody>
          <a:bodyPr wrap="none" lIns="86402" tIns="43201" rIns="86402" bIns="43201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236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</a:p>
        </p:txBody>
      </p:sp>
      <p:sp>
        <p:nvSpPr>
          <p:cNvPr id="6" name="圆角矩形 5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7" name="圆角矩形 6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能力进阶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8" name="圆角矩形 7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353300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49250" y="804713"/>
            <a:ext cx="10833100" cy="663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一、听录音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选择与所听句子内容相符的图片。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6" name="对象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61942724"/>
              </p:ext>
            </p:extLst>
          </p:nvPr>
        </p:nvGraphicFramePr>
        <p:xfrm>
          <a:off x="457832" y="1617612"/>
          <a:ext cx="10807700" cy="40510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" name="文档" r:id="rId4" imgW="4510061" imgH="1690520" progId="Word.Document.12">
                  <p:embed/>
                </p:oleObj>
              </mc:Choice>
              <mc:Fallback>
                <p:oleObj name="文档" r:id="rId4" imgW="4510061" imgH="169052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57832" y="1617612"/>
                        <a:ext cx="10807700" cy="405108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矩形 18"/>
          <p:cNvSpPr/>
          <p:nvPr/>
        </p:nvSpPr>
        <p:spPr>
          <a:xfrm>
            <a:off x="667340" y="2194889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20" name="矩形 19"/>
          <p:cNvSpPr/>
          <p:nvPr/>
        </p:nvSpPr>
        <p:spPr>
          <a:xfrm>
            <a:off x="683120" y="4229656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86630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对象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15433435"/>
              </p:ext>
            </p:extLst>
          </p:nvPr>
        </p:nvGraphicFramePr>
        <p:xfrm>
          <a:off x="457832" y="585623"/>
          <a:ext cx="10807700" cy="40510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5" name="文档" r:id="rId3" imgW="4510061" imgH="1690520" progId="Word.Document.12">
                  <p:embed/>
                </p:oleObj>
              </mc:Choice>
              <mc:Fallback>
                <p:oleObj name="文档" r:id="rId3" imgW="4510061" imgH="169052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7832" y="585623"/>
                        <a:ext cx="10807700" cy="405108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矩形 5"/>
          <p:cNvSpPr/>
          <p:nvPr/>
        </p:nvSpPr>
        <p:spPr>
          <a:xfrm>
            <a:off x="677172" y="1181351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667340" y="3188864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45867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007839"/>
            <a:ext cx="10833100" cy="329320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听力材料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.Hi! My name is Sarah.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.We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can share.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.It’s OK.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.Thank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82163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803690"/>
            <a:ext cx="10833100" cy="393338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二、听录音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选出你所听到的内容。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.A.Hey, Wu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Binbin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B.Hi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Chen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Jie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.A.Oh no!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B.It’s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OK.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.A.Nice to meet you.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B.Thank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you.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.A.We can share.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B.Let’s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shake hands.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.A.Thanks,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Sarah.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B.Let’s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 friends.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61205" y="1522159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61205" y="2186171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61205" y="2800157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61205" y="3434239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761205" y="4088417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02527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803476"/>
            <a:ext cx="10833100" cy="393338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听力材料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.Hey, Wu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Binbin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.Oh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no!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.Nice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 meet you.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.Let’s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shake hands.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.Let’s be friends.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3816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能力进阶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49250" y="803690"/>
            <a:ext cx="10833100" cy="663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三、根据图片选择相应的句子。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4" name="TE3TRXZ05.eps" descr="id:2147485966;FounderCES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1950" y="1532758"/>
            <a:ext cx="10807700" cy="2092072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349250" y="3692887"/>
            <a:ext cx="4546898" cy="265303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A.Thank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you, Miss White.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B.It’s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OK, Lily.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C.We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can share.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D.Nice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to meet you.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122236" y="3154640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3744020" y="3154640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7057279" y="3156198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10108874" y="3154639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6543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49250" y="803690"/>
            <a:ext cx="108331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四、连词成句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将序号写在横线上。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name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Mike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②①③</a:t>
            </a:r>
            <a:r>
              <a:rPr lang="zh-CN" altLang="zh-CN" dirty="0" smtClean="0"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 dirty="0" smtClean="0">
                <a:ea typeface="宋体" panose="02010600030101010101" pitchFamily="2" charset="-122"/>
                <a:cs typeface="宋体" panose="02010600030101010101" pitchFamily="2" charset="-122"/>
              </a:rPr>
              <a:t>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share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③①</a:t>
            </a:r>
            <a:r>
              <a:rPr lang="zh-CN" altLang="zh-CN" dirty="0" smtClean="0"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 dirty="0" smtClean="0">
                <a:ea typeface="宋体" panose="02010600030101010101" pitchFamily="2" charset="-122"/>
                <a:cs typeface="宋体" panose="02010600030101010101" pitchFamily="2" charset="-122"/>
              </a:rPr>
              <a:t>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Nice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meet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⑤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too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②①④③</a:t>
            </a:r>
            <a:r>
              <a:rPr lang="zh-CN" altLang="zh-CN" dirty="0" smtClean="0">
                <a:ea typeface="宋体" panose="02010600030101010101" pitchFamily="2" charset="-122"/>
                <a:cs typeface="宋体" panose="02010600030101010101" pitchFamily="2" charset="-122"/>
              </a:rPr>
              <a:t>⑤</a:t>
            </a:r>
            <a:r>
              <a:rPr lang="en-US" altLang="zh-CN" dirty="0" smtClean="0">
                <a:ea typeface="宋体" panose="02010600030101010101" pitchFamily="2" charset="-122"/>
                <a:cs typeface="宋体" panose="02010600030101010101" pitchFamily="2" charset="-122"/>
              </a:rPr>
              <a:t>!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u="sng" dirty="0" smtClean="0">
              <a:solidFill>
                <a:srgbClr val="000000"/>
              </a:solidFill>
              <a:uFill>
                <a:solidFill>
                  <a:srgbClr val="000000"/>
                </a:solidFill>
              </a:u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hands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shake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Let’s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③②</a:t>
            </a:r>
            <a:r>
              <a:rPr lang="zh-CN" altLang="zh-CN" dirty="0" smtClean="0"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dirty="0" smtClean="0">
                <a:ea typeface="宋体" panose="02010600030101010101" pitchFamily="2" charset="-122"/>
                <a:cs typeface="宋体" panose="02010600030101010101" pitchFamily="2" charset="-122"/>
              </a:rPr>
              <a:t>.</a:t>
            </a:r>
            <a:endParaRPr lang="en-US" altLang="zh-CN" u="sng" dirty="0">
              <a:solidFill>
                <a:srgbClr val="000000"/>
              </a:solidFill>
              <a:uFill>
                <a:solidFill>
                  <a:srgbClr val="000000"/>
                </a:solidFill>
              </a:uFill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161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3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语文 六年级 模板 - X - 检测 - 副本 - 副本</Template>
  <TotalTime>109</TotalTime>
  <Words>171</Words>
  <Application>Microsoft Office PowerPoint</Application>
  <PresentationFormat>自定义</PresentationFormat>
  <Paragraphs>67</Paragraphs>
  <Slides>11</Slides>
  <Notes>2</Notes>
  <HiddenSlides>0</HiddenSlides>
  <MMClips>0</MMClips>
  <ScaleCrop>false</ScaleCrop>
  <HeadingPairs>
    <vt:vector size="8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3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7" baseType="lpstr">
      <vt:lpstr>NEU-BZ-S92</vt:lpstr>
      <vt:lpstr>方正书宋_GBK</vt:lpstr>
      <vt:lpstr>黑体</vt:lpstr>
      <vt:lpstr>华文琥珀</vt:lpstr>
      <vt:lpstr>华文隶书</vt:lpstr>
      <vt:lpstr>华文新魏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1_专业教辅课件Q:251490010</vt:lpstr>
      <vt:lpstr>Microsoft Word 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</dc:creator>
  <cp:lastModifiedBy>SkyUser</cp:lastModifiedBy>
  <cp:revision>35</cp:revision>
  <dcterms:created xsi:type="dcterms:W3CDTF">2022-02-11T13:32:07Z</dcterms:created>
  <dcterms:modified xsi:type="dcterms:W3CDTF">2024-09-26T00:56:27Z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2052-11.1.0.10700</vt:lpwstr>
  </property>
  <property fmtid="{D5CDD505-2E9C-101B-9397-08002B2CF9AE}" pid="4" name="ICV">
    <vt:lpwstr>9C91C190DB9D425A8BFA5746D0EBBE11</vt:lpwstr>
  </property>
</Properties>
</file>