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0" r:id="rId2"/>
  </p:sldMasterIdLst>
  <p:notesMasterIdLst>
    <p:notesMasterId r:id="rId14"/>
  </p:notesMasterIdLst>
  <p:sldIdLst>
    <p:sldId id="308" r:id="rId3"/>
    <p:sldId id="296" r:id="rId4"/>
    <p:sldId id="297" r:id="rId5"/>
    <p:sldId id="306" r:id="rId6"/>
    <p:sldId id="301" r:id="rId7"/>
    <p:sldId id="299" r:id="rId8"/>
    <p:sldId id="302" r:id="rId9"/>
    <p:sldId id="305" r:id="rId10"/>
    <p:sldId id="303" r:id="rId11"/>
    <p:sldId id="304" r:id="rId12"/>
    <p:sldId id="307" r:id="rId13"/>
  </p:sldIdLst>
  <p:sldSz cx="11520488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859"/>
    <a:srgbClr val="D78080"/>
    <a:srgbClr val="3493D1"/>
    <a:srgbClr val="8FC41E"/>
    <a:srgbClr val="FDD22B"/>
    <a:srgbClr val="37BEF0"/>
    <a:srgbClr val="E94E4E"/>
    <a:srgbClr val="3580C3"/>
    <a:srgbClr val="D9EBB5"/>
    <a:srgbClr val="F08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580" autoAdjust="0"/>
  </p:normalViewPr>
  <p:slideViewPr>
    <p:cSldViewPr>
      <p:cViewPr varScale="1">
        <p:scale>
          <a:sx n="97" d="100"/>
          <a:sy n="97" d="100"/>
        </p:scale>
        <p:origin x="588" y="66"/>
      </p:cViewPr>
      <p:guideLst>
        <p:guide orient="horz" pos="499"/>
        <p:guide pos="272"/>
        <p:guide orient="horz" pos="45"/>
        <p:guide orient="horz"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C457B7-D2CF-47F1-9023-E2E260E894D7}" type="datetimeFigureOut">
              <a:rPr lang="zh-CN" altLang="en-US"/>
              <a:t>2024-09-26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dirty="0">
                <a:ea typeface="黑体" panose="02010609060101010101" pitchFamily="49" charset="-122"/>
              </a:defRPr>
            </a:lvl1pPr>
          </a:lstStyle>
          <a:p>
            <a:fld id="{B48DF7BC-F4A5-4F1E-8B33-407AF33FBD9B}" type="slidenum">
              <a:rPr lang="zh-CN" altLang="en-US"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055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507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549289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7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6280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49289" cy="6480175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239625" y="5073230"/>
            <a:ext cx="2889998" cy="120162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61351" y="5084800"/>
            <a:ext cx="2889998" cy="120162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021" y="1319682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6637566" y="5223569"/>
            <a:ext cx="470163" cy="47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08542" y="5414102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11102" y="3001365"/>
            <a:ext cx="470156" cy="47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097032" y="581044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0696666" y="1929551"/>
            <a:ext cx="529831" cy="2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8790665" y="86587"/>
            <a:ext cx="2466962" cy="120162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606544" y="5646576"/>
            <a:ext cx="824762" cy="64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390598" y="2786803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982170" y="1635310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188866" y="2832621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5716134" y="4321982"/>
            <a:ext cx="414411" cy="47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154426" y="163531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9910699" y="3961891"/>
            <a:ext cx="426715" cy="52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242674" y="2034825"/>
            <a:ext cx="2889998" cy="120162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287804" y="4003310"/>
            <a:ext cx="711632" cy="40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696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9977823" y="6073021"/>
            <a:ext cx="1378858" cy="383182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89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155673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25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391" y="1655911"/>
            <a:ext cx="11015707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7" tIns="45714" rIns="91427" bIns="45714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1499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499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499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10556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585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401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847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0593" y="0"/>
            <a:ext cx="3959895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520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60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3"/>
            <a:ext cx="11520488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0488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1"/>
            <a:ext cx="11520488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024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4999" y="5560029"/>
            <a:ext cx="863977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96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196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3931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589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7860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3974" indent="-32397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1943" indent="-26997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1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1878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43" indent="-21598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580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777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39738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1703" indent="-215982" algn="l" defTabSz="863931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3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9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6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25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91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56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20" algn="l" defTabSz="863931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2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4384" y="3384083"/>
            <a:ext cx="10511720" cy="15119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4000" b="1" dirty="0" smtClean="0">
              <a:solidFill>
                <a:srgbClr val="D60093"/>
              </a:solidFill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Task 2</a:t>
            </a:r>
            <a:r>
              <a:rPr lang="zh-CN" altLang="en-US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dirty="0">
                <a:solidFill>
                  <a:srgbClr val="D60093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Let’s learn &amp; Listen and chant</a:t>
            </a:r>
          </a:p>
        </p:txBody>
      </p:sp>
    </p:spTree>
    <p:extLst>
      <p:ext uri="{BB962C8B-B14F-4D97-AF65-F5344CB8AC3E}">
        <p14:creationId xmlns:p14="http://schemas.microsoft.com/office/powerpoint/2010/main" val="385219890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36959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七、找规律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在相应的位置填上该数字的序号。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181426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B.two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C.five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D.eight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E.nine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F.ten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657071"/>
              </p:ext>
            </p:extLst>
          </p:nvPr>
        </p:nvGraphicFramePr>
        <p:xfrm>
          <a:off x="457832" y="2012494"/>
          <a:ext cx="10807700" cy="2851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文档" r:id="rId3" imgW="4510061" imgH="1189968" progId="Word.Document.12">
                  <p:embed/>
                </p:oleObj>
              </mc:Choice>
              <mc:Fallback>
                <p:oleObj name="文档" r:id="rId3" imgW="4510061" imgH="11899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832" y="2012494"/>
                        <a:ext cx="10807700" cy="2851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3033772" y="220777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48934" y="220777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204076" y="314589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536108" y="31458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04076" y="408245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960917" y="408245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842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6334" y="1296139"/>
            <a:ext cx="6983642" cy="2800381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8799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799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8393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211993" y="317808"/>
            <a:ext cx="2582202" cy="1046867"/>
          </a:xfrm>
          <a:prstGeom prst="rect">
            <a:avLst/>
          </a:prstGeom>
          <a:noFill/>
        </p:spPr>
        <p:txBody>
          <a:bodyPr wrap="none" lIns="86402" tIns="43201" rIns="86402" bIns="43201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236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能力进阶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" name="圆角矩形 7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33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067419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4183427"/>
            <a:ext cx="7879080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09216" y="42683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46788" y="42683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046112" y="42683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21" name="ZE3TRXZ92.eps" descr="id:2147491003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861198"/>
            <a:ext cx="10807700" cy="2081598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7058046" y="42683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66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007839"/>
            <a:ext cx="108331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.Can I help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need seven flowers.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.That’s ten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.Thank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6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58539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选出你所听到的内容。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.A.That’s ten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B.That’s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six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.A.How old are you?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are.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.A.Eight legs.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B.Eight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eyes.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.A.I am a child.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B.I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 a bee.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.A.Nine.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B.Nine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.That’s ten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.Here you are.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.Eight legs.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am a child.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.Nine girls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1205" y="8292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1205" y="14693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1205" y="21072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1205" y="27412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1205" y="339547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52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能力进阶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1222228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三、判断下列图片中物品的数量与单词是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4" name="ZE3TRXZ95.eps" descr="id:2147491017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2262426"/>
            <a:ext cx="10807700" cy="2470165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1564116" y="422657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4267740" y="42706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7104200" y="422657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10286916" y="4226571"/>
            <a:ext cx="453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8156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四、根据图片选择相应的单词。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785930" y="824495"/>
            <a:ext cx="3959738" cy="7325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A.six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B.eight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3445452"/>
              </p:ext>
            </p:extLst>
          </p:nvPr>
        </p:nvGraphicFramePr>
        <p:xfrm>
          <a:off x="461963" y="1305703"/>
          <a:ext cx="10058400" cy="523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文档" r:id="rId3" imgW="4222645" imgH="2198306" progId="Word.Document.12">
                  <p:embed/>
                </p:oleObj>
              </mc:Choice>
              <mc:Fallback>
                <p:oleObj name="文档" r:id="rId3" imgW="4222645" imgH="21983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963" y="1305703"/>
                        <a:ext cx="10058400" cy="5233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6873044" y="19537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10236" y="35811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22204" y="521987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9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11484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五、从方框中选择合适的选项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9250" y="2184245"/>
            <a:ext cx="10833100" cy="26530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.That’s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.Here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.Thank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27335" y="1318348"/>
            <a:ext cx="5876930" cy="7325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A.please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B.legs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D.you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43604" y="22717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48708" y="29063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751688" y="35339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285046" y="41757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74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0098" y="198125"/>
            <a:ext cx="10800293" cy="545953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024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23468" y="97690"/>
            <a:ext cx="5429818" cy="632981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90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24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024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49250" y="801647"/>
            <a:ext cx="10833100" cy="663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六、读一读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选择相应的数字并将序号填在横线上。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9250" y="1481802"/>
            <a:ext cx="10833100" cy="6636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B.two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C.three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D.four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E.six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F.eight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78579"/>
              </p:ext>
            </p:extLst>
          </p:nvPr>
        </p:nvGraphicFramePr>
        <p:xfrm>
          <a:off x="457832" y="2229540"/>
          <a:ext cx="10807700" cy="4051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文档" r:id="rId4" imgW="4510061" imgH="1690520" progId="Word.Document.12">
                  <p:embed/>
                </p:oleObj>
              </mc:Choice>
              <mc:Fallback>
                <p:oleObj name="文档" r:id="rId4" imgW="4510061" imgH="1690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832" y="2229540"/>
                        <a:ext cx="10807700" cy="4051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23"/>
          <p:cNvSpPr/>
          <p:nvPr/>
        </p:nvSpPr>
        <p:spPr>
          <a:xfrm>
            <a:off x="3547660" y="24976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7388694" y="24976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4627985" y="366342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8666804" y="366342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4310252" y="51035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6924464" y="510358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16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4" id="{CE7074A4-8E2E-4CBB-87F4-F2447D6AA4C3}" vid="{40F39421-F9B8-4034-A31F-2C3218CA6E23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 六年级 模板 - X - 检测 - 副本 - 副本</Template>
  <TotalTime>160</TotalTime>
  <Words>183</Words>
  <Application>Microsoft Office PowerPoint</Application>
  <PresentationFormat>自定义</PresentationFormat>
  <Paragraphs>73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NEU-BZ-S92</vt:lpstr>
      <vt:lpstr>方正书宋_GBK</vt:lpstr>
      <vt:lpstr>黑体</vt:lpstr>
      <vt:lpstr>华文琥珀</vt:lpstr>
      <vt:lpstr>华文隶书</vt:lpstr>
      <vt:lpstr>华文新魏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SkyUser</cp:lastModifiedBy>
  <cp:revision>37</cp:revision>
  <dcterms:created xsi:type="dcterms:W3CDTF">2022-02-11T13:32:07Z</dcterms:created>
  <dcterms:modified xsi:type="dcterms:W3CDTF">2024-09-26T05:30:17Z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2052-11.1.0.10700</vt:lpwstr>
  </property>
  <property fmtid="{D5CDD505-2E9C-101B-9397-08002B2CF9AE}" pid="4" name="ICV">
    <vt:lpwstr>9C91C190DB9D425A8BFA5746D0EBBE11</vt:lpwstr>
  </property>
</Properties>
</file>