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0" r:id="rId2"/>
    <p:sldMasterId id="2147483677" r:id="rId3"/>
  </p:sldMasterIdLst>
  <p:notesMasterIdLst>
    <p:notesMasterId r:id="rId13"/>
  </p:notesMasterIdLst>
  <p:sldIdLst>
    <p:sldId id="306" r:id="rId4"/>
    <p:sldId id="296" r:id="rId5"/>
    <p:sldId id="297" r:id="rId6"/>
    <p:sldId id="301" r:id="rId7"/>
    <p:sldId id="304" r:id="rId8"/>
    <p:sldId id="299" r:id="rId9"/>
    <p:sldId id="302" r:id="rId10"/>
    <p:sldId id="303" r:id="rId11"/>
    <p:sldId id="305" r:id="rId12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5859"/>
    <a:srgbClr val="D78080"/>
    <a:srgbClr val="3493D1"/>
    <a:srgbClr val="8FC41E"/>
    <a:srgbClr val="FDD22B"/>
    <a:srgbClr val="37BEF0"/>
    <a:srgbClr val="E94E4E"/>
    <a:srgbClr val="3580C3"/>
    <a:srgbClr val="D9EBB5"/>
    <a:srgbClr val="F085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66"/>
      </p:cViewPr>
      <p:guideLst>
        <p:guide orient="horz" pos="499"/>
        <p:guide pos="272"/>
        <p:guide orient="horz" pos="45"/>
        <p:guide orient="horz" pos="22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2024-09-26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79348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5330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9739482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91136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2252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95639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92791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695626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9739342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8429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67174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1839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31931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13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782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174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Part B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sz="4000" b="1" dirty="0" smtClean="0">
              <a:solidFill>
                <a:srgbClr val="D60093"/>
              </a:solidFill>
              <a:ea typeface="隶书" panose="02010509060101010101" pitchFamily="49" charset="-122"/>
              <a:cs typeface="Times New Roman" panose="02020603050405020304" pitchFamily="18" charset="0"/>
            </a:endParaRP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 smtClean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Task 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Let’s talk &amp; Play with hand shadows</a:t>
            </a:r>
          </a:p>
        </p:txBody>
      </p:sp>
    </p:spTree>
    <p:extLst>
      <p:ext uri="{BB962C8B-B14F-4D97-AF65-F5344CB8AC3E}">
        <p14:creationId xmlns:p14="http://schemas.microsoft.com/office/powerpoint/2010/main" val="93307098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211993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能力进阶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" name="圆角矩形 7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4038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一、听录音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选择相应的图片。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ZE3TRXZ14.eps" descr="id:2147487212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250" y="1607418"/>
            <a:ext cx="10833100" cy="1728427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49250" y="3475582"/>
            <a:ext cx="10833100" cy="20128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听力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.panda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.red panda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.fox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.elephant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.lion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099384" y="355761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3023940" y="355761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4981158" y="355761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6902540" y="355761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8906174" y="3557615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03690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二、听录音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选出你所听到的内容。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.A.Let’s go to the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zoo!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B.Good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morning!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.A.What’s this?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B.What’s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.A.It’s a fox.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B.It’s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red panda.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.A.Great!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B.It’s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cute!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.A.Look!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B.It’s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cat.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1205" y="153199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1205" y="219600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1205" y="280998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1205" y="344407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61205" y="409824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09555"/>
            <a:ext cx="10833100" cy="38645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.Let’s go to the zoo!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.What’s that?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.It’s a fox.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.It’s cute!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.Look!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11281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能力进阶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1086347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三、看图片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判断单词与图片是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相符。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ZE3TRXZ15.eps" descr="id:2147487226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1950" y="2094459"/>
            <a:ext cx="10807700" cy="238480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1070675" y="403648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4010130" y="4016816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7045646" y="403648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10188224" y="4016816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65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3313"/>
            <a:ext cx="2746698" cy="12818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四、给图片匹配相应的句子。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1" name="24EG54.eps" descr="id:2147489108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83980" y="190116"/>
            <a:ext cx="7237194" cy="6074307"/>
          </a:xfrm>
          <a:prstGeom prst="rect">
            <a:avLst/>
          </a:prstGeom>
        </p:spPr>
      </p:pic>
      <p:cxnSp>
        <p:nvCxnSpPr>
          <p:cNvPr id="12" name="直接连接符 11"/>
          <p:cNvCxnSpPr/>
          <p:nvPr/>
        </p:nvCxnSpPr>
        <p:spPr>
          <a:xfrm>
            <a:off x="5567068" y="873655"/>
            <a:ext cx="2971992" cy="174785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V="1">
            <a:off x="5567068" y="873655"/>
            <a:ext cx="2971992" cy="174785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5567068" y="4143511"/>
            <a:ext cx="2971992" cy="143032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V="1">
            <a:off x="5571973" y="4127031"/>
            <a:ext cx="2967087" cy="141626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3690"/>
            <a:ext cx="10833100" cy="58977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五、从方框中选择合适的选项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补全对话。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49250" y="1372166"/>
            <a:ext cx="10833100" cy="62671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A.Great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B.zoo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C.What’s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D.cute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E.this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F.It’s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49250" y="2028823"/>
            <a:ext cx="10833100" cy="44258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(Miss White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带着班上的学生去动物园秋游啦。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Miss White: Let’s go to the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Students: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 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At the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zoo)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Chen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Look! What’s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Miss White: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fox.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Sarah: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that?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Miss White: It’s a red panda.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Mike: It’s very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651672" y="257718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2735908" y="312376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7118126" y="3665225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3292308" y="4186023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2295517" y="473259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3642516" y="579969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016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564187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语文 六年级 模板 - X - 检测 - 副本 - 副本</Template>
  <TotalTime>114</TotalTime>
  <Words>157</Words>
  <Application>Microsoft Office PowerPoint</Application>
  <PresentationFormat>自定义</PresentationFormat>
  <Paragraphs>60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9</vt:i4>
      </vt:variant>
    </vt:vector>
  </HeadingPairs>
  <TitlesOfParts>
    <vt:vector size="25" baseType="lpstr">
      <vt:lpstr>NEU-BZ-S92</vt:lpstr>
      <vt:lpstr>方正书宋_GBK</vt:lpstr>
      <vt:lpstr>黑体</vt:lpstr>
      <vt:lpstr>华文琥珀</vt:lpstr>
      <vt:lpstr>华文隶书</vt:lpstr>
      <vt:lpstr>华文新魏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1_专业教辅课件Q:251490010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33</cp:revision>
  <dcterms:created xsi:type="dcterms:W3CDTF">2022-02-11T13:32:07Z</dcterms:created>
  <dcterms:modified xsi:type="dcterms:W3CDTF">2024-09-26T02:16:29Z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