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3"/>
  </p:notesMasterIdLst>
  <p:sldIdLst>
    <p:sldId id="307" r:id="rId4"/>
    <p:sldId id="296" r:id="rId5"/>
    <p:sldId id="297" r:id="rId6"/>
    <p:sldId id="299" r:id="rId7"/>
    <p:sldId id="302" r:id="rId8"/>
    <p:sldId id="305" r:id="rId9"/>
    <p:sldId id="303" r:id="rId10"/>
    <p:sldId id="304" r:id="rId11"/>
    <p:sldId id="306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 pos="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493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21777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15460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9819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79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03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730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0386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82697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340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001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045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823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96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0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38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1</a:t>
            </a:r>
            <a:r>
              <a:rPr lang="zh-CN" altLang="en-US" sz="38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8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Project: Make an animal picture book</a:t>
            </a:r>
          </a:p>
        </p:txBody>
      </p:sp>
    </p:spTree>
    <p:extLst>
      <p:ext uri="{BB962C8B-B14F-4D97-AF65-F5344CB8AC3E}">
        <p14:creationId xmlns:p14="http://schemas.microsoft.com/office/powerpoint/2010/main" val="22236376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554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给下列动物排序。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143310" y="1927246"/>
            <a:ext cx="2026618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.giraffe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.elephant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.monkey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.panda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.tiger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0" name="24EG55.eps" descr="id:214748925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7733" y="1664102"/>
            <a:ext cx="5923276" cy="4461202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5020500" y="176724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6768356" y="401251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1623108" y="231269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2621388" y="545267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3671698" y="186004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二、数一数下面表格中相同的单词有多少个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将数量用阿拉伯数字写在相应的图片下面。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96690435"/>
              </p:ext>
            </p:extLst>
          </p:nvPr>
        </p:nvGraphicFramePr>
        <p:xfrm>
          <a:off x="349249" y="2168894"/>
          <a:ext cx="10833102" cy="1755648"/>
        </p:xfrm>
        <a:graphic>
          <a:graphicData uri="http://schemas.openxmlformats.org/drawingml/2006/table">
            <a:tbl>
              <a:tblPr firstRow="1" firstCol="1" bandRow="1"/>
              <a:tblGrid>
                <a:gridCol w="1805517"/>
                <a:gridCol w="1661262"/>
                <a:gridCol w="1949772"/>
                <a:gridCol w="1805517"/>
                <a:gridCol w="1805517"/>
                <a:gridCol w="180551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dog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giraffe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fox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lion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elephant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giraffe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tiger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dog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panda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tiger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giraffe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bird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rabbit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monkey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panda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lion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ZE3TRXZ28-1.eps" descr="id:2147487402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4003900"/>
            <a:ext cx="10833100" cy="220114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10921" y="5669816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2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228102" y="5669816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127609" y="5669816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9917044" y="5669816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E3TRXZ28-2.eps" descr="id:2147487409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527533"/>
            <a:ext cx="10833100" cy="2021067"/>
          </a:xfrm>
          <a:prstGeom prst="rect">
            <a:avLst/>
          </a:prstGeom>
        </p:spPr>
      </p:pic>
      <p:pic>
        <p:nvPicPr>
          <p:cNvPr id="3" name="ZE3TRXZ28-3.eps" descr="id:2147487416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2848924"/>
            <a:ext cx="10833100" cy="21431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10921" y="2028967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2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228102" y="2028967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127609" y="2028967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2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917044" y="2028967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2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10921" y="4465344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228102" y="4465344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127609" y="4465344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1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917044" y="4465344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5826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三、帮下面的动物分一下类吧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只写数字即可。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110484"/>
            <a:ext cx="10833100" cy="137268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1.fox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5.monkey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6.panda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7.tiger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8.elephant	9.giraffe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10.rabbit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ZE3TRXZ29.eps" descr="id:2147487423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2762063"/>
            <a:ext cx="10833100" cy="246955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036" y="3765666"/>
            <a:ext cx="41857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4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5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6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7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8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9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822535" y="3765666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2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3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10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772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140.eps" descr="id:2147487437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7806" y="1530319"/>
            <a:ext cx="8755989" cy="151727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119821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 are at the zoo.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see a tiger.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see a panda.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see a monkey. It’s cute.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see a giraffe. It’s tall.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61205" y="32289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61205" y="38634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61205" y="44774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511153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576570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6959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五、请根据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Lisa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的动物图书帮她写一段介绍语。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169476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A.cute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B.animal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C.friend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E.dog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F.big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ZE3TRXZ30.eps" descr="id:214748744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438" y="2620803"/>
            <a:ext cx="3506886" cy="1942101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49250" y="1945250"/>
            <a:ext cx="713918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Hi, I’m Lisa. This is my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picture book. This is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elephant. It’s very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It has a long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nose(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鼻子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this is a 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It’s my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It’s very 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31836" y="202619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311972" y="26566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41900" y="3299465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502984" y="394096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455312" y="394096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924156" y="456788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812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124</TotalTime>
  <Words>197</Words>
  <Application>Microsoft Office PowerPoint</Application>
  <PresentationFormat>自定义</PresentationFormat>
  <Paragraphs>80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31</cp:revision>
  <dcterms:created xsi:type="dcterms:W3CDTF">2022-02-11T13:32:07Z</dcterms:created>
  <dcterms:modified xsi:type="dcterms:W3CDTF">2024-09-26T02:18:19Z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