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5"/>
  </p:notesMasterIdLst>
  <p:sldIdLst>
    <p:sldId id="310" r:id="rId4"/>
    <p:sldId id="296" r:id="rId5"/>
    <p:sldId id="297" r:id="rId6"/>
    <p:sldId id="308" r:id="rId7"/>
    <p:sldId id="299" r:id="rId8"/>
    <p:sldId id="302" r:id="rId9"/>
    <p:sldId id="303" r:id="rId10"/>
    <p:sldId id="307" r:id="rId11"/>
    <p:sldId id="304" r:id="rId12"/>
    <p:sldId id="306" r:id="rId13"/>
    <p:sldId id="309" r:id="rId14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810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4799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3686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3516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771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012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2073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94002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03783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156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509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65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475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45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62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Start to read</a:t>
            </a:r>
          </a:p>
        </p:txBody>
      </p:sp>
    </p:spTree>
    <p:extLst>
      <p:ext uri="{BB962C8B-B14F-4D97-AF65-F5344CB8AC3E}">
        <p14:creationId xmlns:p14="http://schemas.microsoft.com/office/powerpoint/2010/main" val="416474817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(×)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.There are 3 people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Yingying’s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family.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.There are 5 people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Liangliang’s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family.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.Yingying loves her family.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.Liangliang has a brother.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.Liangliang plays with his baby brother every 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9180" y="154139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97510" y="218393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49180" y="280803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7510" y="346706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97510" y="40911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457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3047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98.eps" descr="id:2147486687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2042545"/>
            <a:ext cx="10833100" cy="159940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79813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17220" y="387700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033772" y="387700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962119" y="387700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912372" y="387700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995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have a big family.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mum.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.—Is this your sister?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it is. This is my baby sister.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.My family is small.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20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5640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二、选出每组单词中不同类的一项。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.A.small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B.big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C.family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.A.same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B.love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C.different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.A.this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B.aunt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C.uncle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.A.sister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C.father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.A.my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C.sister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1205" y="17802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61205" y="24442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61205" y="305826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61205" y="36923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434652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3458"/>
            <a:ext cx="2746698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三、根据图片选择相应的句子或对话。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1455" y="126296"/>
            <a:ext cx="7381805" cy="35390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1455" y="3782571"/>
            <a:ext cx="7381805" cy="263889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557492" y="-2270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537828" y="13814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537828" y="25691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570494" y="384092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590158" y="522793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943943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四、阅读</a:t>
            </a:r>
            <a:r>
              <a:rPr lang="en-US" altLang="zh-CN" b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Yingying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b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Liangliang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的自述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在表格相应栏中打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EG47.eps" descr="id:2147488618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9808" y="330271"/>
            <a:ext cx="8931984" cy="525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79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05035"/>
            <a:ext cx="6370655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在表格相应栏中打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69241532"/>
              </p:ext>
            </p:extLst>
          </p:nvPr>
        </p:nvGraphicFramePr>
        <p:xfrm>
          <a:off x="349249" y="1317119"/>
          <a:ext cx="10833102" cy="3542313"/>
        </p:xfrm>
        <a:graphic>
          <a:graphicData uri="http://schemas.openxmlformats.org/drawingml/2006/table">
            <a:tbl>
              <a:tblPr firstRow="1" firstCol="1" bandRow="1"/>
              <a:tblGrid>
                <a:gridCol w="2098627"/>
                <a:gridCol w="1728192"/>
                <a:gridCol w="1589732"/>
                <a:gridCol w="1805517"/>
                <a:gridCol w="1805517"/>
                <a:gridCol w="1805517"/>
              </a:tblGrid>
              <a:tr h="73692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Families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mum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dad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sister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grandma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grandpa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584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Yingying’s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family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54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Liangliang’s family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3051111" y="2428335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76940" y="2428335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051111" y="381615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676940" y="381615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388652" y="381615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114669" y="381615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0008716" y="381615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241</TotalTime>
  <Words>181</Words>
  <Application>Microsoft Office PowerPoint</Application>
  <PresentationFormat>自定义</PresentationFormat>
  <Paragraphs>79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27</cp:revision>
  <dcterms:created xsi:type="dcterms:W3CDTF">2022-02-11T13:32:07Z</dcterms:created>
  <dcterms:modified xsi:type="dcterms:W3CDTF">2024-09-26T01:43:16Z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