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</p:sldMasterIdLst>
  <p:notesMasterIdLst>
    <p:notesMasterId r:id="rId12"/>
  </p:notesMasterIdLst>
  <p:sldIdLst>
    <p:sldId id="305" r:id="rId3"/>
    <p:sldId id="296" r:id="rId4"/>
    <p:sldId id="297" r:id="rId5"/>
    <p:sldId id="301" r:id="rId6"/>
    <p:sldId id="304" r:id="rId7"/>
    <p:sldId id="299" r:id="rId8"/>
    <p:sldId id="302" r:id="rId9"/>
    <p:sldId id="303" r:id="rId10"/>
    <p:sldId id="306" r:id="rId11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3252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22183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816142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986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77439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041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1086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61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emf"/><Relationship Id="rId4" Type="http://schemas.openxmlformats.org/officeDocument/2006/relationships/package" Target="../embeddings/Microsoft_Word___1.docx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A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Let’s talk &amp; Choose and role-play</a:t>
            </a:r>
          </a:p>
        </p:txBody>
      </p:sp>
    </p:spTree>
    <p:extLst>
      <p:ext uri="{BB962C8B-B14F-4D97-AF65-F5344CB8AC3E}">
        <p14:creationId xmlns:p14="http://schemas.microsoft.com/office/powerpoint/2010/main" val="356611221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选出你所听到的内容。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.A.Sam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B.Xinxin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.A.and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B.old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.A.how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B.how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.A.yes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B.this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.A.you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B.you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.Sam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.and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.how old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.this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.you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61205" y="152215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61205" y="218617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61205" y="280015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761205" y="343423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761205" y="408841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判断句子与所听内容是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相符。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.I’m five years old.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.Feifei is four years old.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.This is my brother, Sam.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.How old are you?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.Bye, Sam!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38674" y="1544575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6836" y="221767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38674" y="2826685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38674" y="3486357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96836" y="412652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.I’m five years old.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.Feifei is three years old.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.This is my brother, Sam.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.How old are you?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.Hi, Sam!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62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1995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选择相应的图片。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6596790"/>
              </p:ext>
            </p:extLst>
          </p:nvPr>
        </p:nvGraphicFramePr>
        <p:xfrm>
          <a:off x="463243" y="1521490"/>
          <a:ext cx="10772775" cy="4929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文档" r:id="rId4" imgW="4510061" imgH="2070011" progId="Word.Document.12">
                  <p:embed/>
                </p:oleObj>
              </mc:Choice>
              <mc:Fallback>
                <p:oleObj name="文档" r:id="rId4" imgW="4510061" imgH="207001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3243" y="1521490"/>
                        <a:ext cx="10772775" cy="4929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矩形 14"/>
          <p:cNvSpPr/>
          <p:nvPr/>
        </p:nvSpPr>
        <p:spPr>
          <a:xfrm>
            <a:off x="682491" y="193410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693000" y="336196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682491" y="499889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1567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四、从方框中选择合适的选项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补全对话。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826621"/>
            <a:ext cx="10833100" cy="6636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A.too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B.How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C.Hello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D.my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E.years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9250" y="1622610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Jack: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Binbin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this is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brother, Sam.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Binbin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Hi,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Sam!This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my sister,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Xinxin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Sam: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Xinxin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Xinxin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Hi, Sam!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Xinxin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old are you?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Sam: I’m five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old.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Xinxin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Me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44436" y="170338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051272" y="297992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487204" y="425362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525310" y="4877728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089300" y="551596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五、看图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根据情境选择合适的选项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补全对话。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ZE3TRXZ69.eps" descr="id:2147486998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63060" y="1608140"/>
            <a:ext cx="7605481" cy="2579995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250" y="4339871"/>
            <a:ext cx="10833100" cy="194399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A.I’m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five years old.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B.Hello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Meimei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 How old are you?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I’m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Meimei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023940" y="165128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8208516" y="170937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4169432" y="349862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5599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167</TotalTime>
  <Words>178</Words>
  <Application>Microsoft Office PowerPoint</Application>
  <PresentationFormat>自定义</PresentationFormat>
  <Paragraphs>67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5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29</cp:revision>
  <dcterms:created xsi:type="dcterms:W3CDTF">2022-02-11T13:32:07Z</dcterms:created>
  <dcterms:modified xsi:type="dcterms:W3CDTF">2024-09-26T05:26:06Z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