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2"/>
  </p:notesMasterIdLst>
  <p:sldIdLst>
    <p:sldId id="306" r:id="rId3"/>
    <p:sldId id="296" r:id="rId4"/>
    <p:sldId id="297" r:id="rId5"/>
    <p:sldId id="304" r:id="rId6"/>
    <p:sldId id="299" r:id="rId7"/>
    <p:sldId id="302" r:id="rId8"/>
    <p:sldId id="307" r:id="rId9"/>
    <p:sldId id="303" r:id="rId10"/>
    <p:sldId id="305" r:id="rId11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236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2164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44177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8994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300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01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843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0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C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1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Project: Make a birthday card</a:t>
            </a:r>
          </a:p>
        </p:txBody>
      </p:sp>
    </p:spTree>
    <p:extLst>
      <p:ext uri="{BB962C8B-B14F-4D97-AF65-F5344CB8AC3E}">
        <p14:creationId xmlns:p14="http://schemas.microsoft.com/office/powerpoint/2010/main" val="74688748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99585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98.eps" descr="id:214748750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209" y="1786911"/>
            <a:ext cx="9825182" cy="251132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4550156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07387" y="463018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023940" y="463018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984442" y="463018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912670" y="463018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17671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party is at five p.m.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.We have seven books.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.Feifei is four years old 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.There are six people.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34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8770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二、根据图片选择相应的句子。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99.eps" descr="id:2147487522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5468" y="1532895"/>
            <a:ext cx="6100665" cy="151693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60357" y="3086239"/>
            <a:ext cx="7275735" cy="3248087"/>
            <a:chOff x="160357" y="3086239"/>
            <a:chExt cx="7275735" cy="3248087"/>
          </a:xfrm>
        </p:grpSpPr>
        <p:pic>
          <p:nvPicPr>
            <p:cNvPr id="15" name="ZE3TRXZ100.eps" descr="id:2147487529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3284" y="3086239"/>
              <a:ext cx="3420097" cy="1572826"/>
            </a:xfrm>
            <a:prstGeom prst="rect">
              <a:avLst/>
            </a:prstGeom>
          </p:spPr>
        </p:pic>
        <p:pic>
          <p:nvPicPr>
            <p:cNvPr id="16" name="ZE3TRXZ101.eps" descr="id:2147487536;FounderCES"/>
            <p:cNvPicPr/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63445" y="3087474"/>
              <a:ext cx="3572647" cy="1567687"/>
            </a:xfrm>
            <a:prstGeom prst="rect">
              <a:avLst/>
            </a:prstGeom>
          </p:spPr>
        </p:pic>
        <p:pic>
          <p:nvPicPr>
            <p:cNvPr id="17" name="ZE3TRXZ102.eps" descr="id:2147487543;FounderCES"/>
            <p:cNvPicPr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0357" y="4874743"/>
              <a:ext cx="3703088" cy="1459583"/>
            </a:xfrm>
            <a:prstGeom prst="rect">
              <a:avLst/>
            </a:prstGeom>
          </p:spPr>
        </p:pic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7766658" y="3049825"/>
            <a:ext cx="3466194" cy="20128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A.I’m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six years old.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B.It’s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five p.m.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C.Happy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birthday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!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979417" y="32973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4791460" y="358971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989249" y="539497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224075"/>
              </p:ext>
            </p:extLst>
          </p:nvPr>
        </p:nvGraphicFramePr>
        <p:xfrm>
          <a:off x="461963" y="701069"/>
          <a:ext cx="7305675" cy="569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3" imgW="3065331" imgH="2392189" progId="Word.Document.12">
                  <p:embed/>
                </p:oleObj>
              </mc:Choice>
              <mc:Fallback>
                <p:oleObj name="文档" r:id="rId3" imgW="3065331" imgH="23921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963" y="701069"/>
                        <a:ext cx="7305675" cy="5697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692952" y="112871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2952" y="253938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92952" y="395004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92952" y="536831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0976115"/>
              </p:ext>
            </p:extLst>
          </p:nvPr>
        </p:nvGraphicFramePr>
        <p:xfrm>
          <a:off x="457832" y="1791940"/>
          <a:ext cx="10807700" cy="1736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文档" r:id="rId3" imgW="4510061" imgH="724509" progId="Word.Document.12">
                  <p:embed/>
                </p:oleObj>
              </mc:Choice>
              <mc:Fallback>
                <p:oleObj name="文档" r:id="rId3" imgW="4510061" imgH="7245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1791940"/>
                        <a:ext cx="10807700" cy="17361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690188" y="236764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375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995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四、写一写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完成你自己的生日邀请卡。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108.eps" descr="id:2147487585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593" y="1612901"/>
            <a:ext cx="10550415" cy="4239138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583780" y="185227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8451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115</TotalTime>
  <Words>116</Words>
  <Application>Microsoft Office PowerPoint</Application>
  <PresentationFormat>自定义</PresentationFormat>
  <Paragraphs>36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27</cp:revision>
  <dcterms:created xsi:type="dcterms:W3CDTF">2022-02-11T13:32:07Z</dcterms:created>
  <dcterms:modified xsi:type="dcterms:W3CDTF">2024-09-26T05:32:41Z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