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6"/>
  </p:notesMasterIdLst>
  <p:sldIdLst>
    <p:sldId id="312" r:id="rId4"/>
    <p:sldId id="296" r:id="rId5"/>
    <p:sldId id="297" r:id="rId6"/>
    <p:sldId id="309" r:id="rId7"/>
    <p:sldId id="299" r:id="rId8"/>
    <p:sldId id="310" r:id="rId9"/>
    <p:sldId id="305" r:id="rId10"/>
    <p:sldId id="307" r:id="rId11"/>
    <p:sldId id="303" r:id="rId12"/>
    <p:sldId id="308" r:id="rId13"/>
    <p:sldId id="304" r:id="rId14"/>
    <p:sldId id="311" r:id="rId15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2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0104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20154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941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16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44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17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732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31727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2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6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390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981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6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34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34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4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mind map of making friends</a:t>
            </a:r>
          </a:p>
        </p:txBody>
      </p:sp>
    </p:spTree>
    <p:extLst>
      <p:ext uri="{BB962C8B-B14F-4D97-AF65-F5344CB8AC3E}">
        <p14:creationId xmlns:p14="http://schemas.microsoft.com/office/powerpoint/2010/main" val="185624900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967113"/>
              </p:ext>
            </p:extLst>
          </p:nvPr>
        </p:nvGraphicFramePr>
        <p:xfrm>
          <a:off x="457832" y="225583"/>
          <a:ext cx="10807700" cy="5208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3" imgW="4510061" imgH="2173526" progId="Word.Document.12">
                  <p:embed/>
                </p:oleObj>
              </mc:Choice>
              <mc:Fallback>
                <p:oleObj name="文档" r:id="rId3" imgW="4510061" imgH="21735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225583"/>
                        <a:ext cx="10807700" cy="5208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78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结合大家的意见和你自己的想法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完成下面的思维导图。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4EG104.eps" descr="id:214748523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898497"/>
            <a:ext cx="10807700" cy="2133678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2878" y="1993103"/>
            <a:ext cx="2922341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1017863" y="2734489"/>
            <a:ext cx="2666851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998199" y="3475875"/>
            <a:ext cx="2666851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099158" y="1993761"/>
            <a:ext cx="2922341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08285" y="2734542"/>
            <a:ext cx="2864759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A90BD6A-DAC1-4175-BADE-A70FD2E31095}"/>
              </a:ext>
            </a:extLst>
          </p:cNvPr>
          <p:cNvSpPr/>
          <p:nvPr/>
        </p:nvSpPr>
        <p:spPr>
          <a:xfrm>
            <a:off x="8116844" y="3456211"/>
            <a:ext cx="2808312" cy="463086"/>
          </a:xfrm>
          <a:prstGeom prst="rect">
            <a:avLst/>
          </a:prstGeom>
          <a:solidFill>
            <a:srgbClr val="E4F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12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53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根据所听内容给身体部位排序。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10434" y="1668927"/>
            <a:ext cx="6710732" cy="4225056"/>
            <a:chOff x="2410434" y="1668927"/>
            <a:chExt cx="6710732" cy="4225056"/>
          </a:xfrm>
        </p:grpSpPr>
        <p:pic>
          <p:nvPicPr>
            <p:cNvPr id="29" name="24EG30.eps" descr="id:2147487960;FounderCES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10434" y="1668927"/>
              <a:ext cx="6710732" cy="422505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410434" y="2925833"/>
              <a:ext cx="12779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/>
                  </a:solidFill>
                </a:rPr>
                <a:t>(        )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2860618" y="295532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7828812" y="230173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8404876" y="322617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3049391" y="413226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3059223" y="210102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84950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.mouth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.eye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1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747" y="2627184"/>
            <a:ext cx="8931984" cy="3621919"/>
          </a:xfrm>
          <a:prstGeom prst="rect">
            <a:avLst/>
          </a:prstGeom>
        </p:spPr>
      </p:pic>
      <p:pic>
        <p:nvPicPr>
          <p:cNvPr id="14" name="TE3TRXZ30.eps" descr="id:2147486134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9785" y="1550310"/>
            <a:ext cx="3981260" cy="9468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108069" y="1631303"/>
            <a:ext cx="2144619" cy="39333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share.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listen.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smile.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 say “Hi!”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38563" y="29095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678404" y="26584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38563" y="4843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678404" y="4771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692" y="1690629"/>
            <a:ext cx="4589318" cy="215611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848476" y="801995"/>
            <a:ext cx="2376264" cy="39333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share.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listen.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smile.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 say “Hi!”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59844" y="181959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413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4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107120"/>
              </p:ext>
            </p:extLst>
          </p:nvPr>
        </p:nvGraphicFramePr>
        <p:xfrm>
          <a:off x="450268" y="1163578"/>
          <a:ext cx="10807700" cy="4278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3" imgW="4510061" imgH="1787835" progId="Word.Document.12">
                  <p:embed/>
                </p:oleObj>
              </mc:Choice>
              <mc:Fallback>
                <p:oleObj name="文档" r:id="rId3" imgW="4510061" imgH="17878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268" y="1163578"/>
                        <a:ext cx="10807700" cy="4278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70524" y="17900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0188" y="32400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0188" y="44173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108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223241"/>
              </p:ext>
            </p:extLst>
          </p:nvPr>
        </p:nvGraphicFramePr>
        <p:xfrm>
          <a:off x="450268" y="1367879"/>
          <a:ext cx="10807700" cy="2376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3" imgW="4510061" imgH="991907" progId="Word.Document.12">
                  <p:embed/>
                </p:oleObj>
              </mc:Choice>
              <mc:Fallback>
                <p:oleObj name="文档" r:id="rId3" imgW="4510061" imgH="9919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268" y="1367879"/>
                        <a:ext cx="10807700" cy="2376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670524" y="17853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0356" y="29712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751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646362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完成你的思维导图。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班主任让大家讨论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do we make friends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各抒己见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137</TotalTime>
  <Words>163</Words>
  <Application>Microsoft Office PowerPoint</Application>
  <PresentationFormat>自定义</PresentationFormat>
  <Paragraphs>46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2024-09-26T01:02:10Z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