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2"/>
  </p:notesMasterIdLst>
  <p:sldIdLst>
    <p:sldId id="306" r:id="rId4"/>
    <p:sldId id="296" r:id="rId5"/>
    <p:sldId id="297" r:id="rId6"/>
    <p:sldId id="301" r:id="rId7"/>
    <p:sldId id="299" r:id="rId8"/>
    <p:sldId id="305" r:id="rId9"/>
    <p:sldId id="303" r:id="rId10"/>
    <p:sldId id="307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37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94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3501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4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732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575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202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312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80105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1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525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41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11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33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4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Listen, sing and play</a:t>
            </a:r>
          </a:p>
        </p:txBody>
      </p:sp>
    </p:spTree>
    <p:extLst>
      <p:ext uri="{BB962C8B-B14F-4D97-AF65-F5344CB8AC3E}">
        <p14:creationId xmlns:p14="http://schemas.microsoft.com/office/powerpoint/2010/main" val="99258506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60.eps" descr="id:214748632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593090"/>
            <a:ext cx="10833100" cy="18946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632163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.friends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.grandpa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.grandma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.mum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7892" y="37125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27110" y="37125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87820" y="371258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892210" y="37125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859974" y="37125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.A.dad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B.friend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.A.meet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B.mum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.A.Where are you?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B.Nice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meet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 is my mum.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grandma.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 is my grandpa.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dad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.mum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.Where are you?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grandma.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grandpa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1205" y="811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14754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08947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27235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33777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3135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从方框中选择合适的选项补全句子。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754231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A.mum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C.grandma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D.grandpa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123596"/>
              </p:ext>
            </p:extLst>
          </p:nvPr>
        </p:nvGraphicFramePr>
        <p:xfrm>
          <a:off x="450268" y="2601355"/>
          <a:ext cx="10807700" cy="285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4" imgW="4510061" imgH="1190144" progId="Word.Document.12">
                  <p:embed/>
                </p:oleObj>
              </mc:Choice>
              <mc:Fallback>
                <p:oleObj name="文档" r:id="rId4" imgW="4510061" imgH="11901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0268" y="2601355"/>
                        <a:ext cx="10807700" cy="2852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2552564" y="29911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737140" y="29911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552564" y="44329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37140" y="44329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16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四、读句子或对话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3TRXZ65.eps" descr="id:214748636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899629"/>
            <a:ext cx="10833100" cy="230361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356073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.—Hello! My name is Li Yao.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—Hi! I’m Wu Tong.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grandpa. And this is my grandma.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mum. And this is my dad.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1205" y="34561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47326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535946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439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正在介绍自己的全家福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选择合适的单词补全短文。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2214214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A.mum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B.name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3000780"/>
            <a:ext cx="8291314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my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Li Hua. This is my family. Look!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a boy. This is my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smiles.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dad.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smiles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We are happy together.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89756" y="3086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241684" y="372285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310352" y="372285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072605" y="43503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151732" y="50009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25" name="TE3TRXZ66.eps" descr="id:214748823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7380" y="3206009"/>
            <a:ext cx="2456550" cy="209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189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92</TotalTime>
  <Words>131</Words>
  <Application>Microsoft Office PowerPoint</Application>
  <PresentationFormat>自定义</PresentationFormat>
  <Paragraphs>58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2024-09-26T01:35:24Z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