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0"/>
  </p:notesMasterIdLst>
  <p:sldIdLst>
    <p:sldId id="306" r:id="rId3"/>
    <p:sldId id="296" r:id="rId4"/>
    <p:sldId id="297" r:id="rId5"/>
    <p:sldId id="299" r:id="rId6"/>
    <p:sldId id="302" r:id="rId7"/>
    <p:sldId id="305" r:id="rId8"/>
    <p:sldId id="307" r:id="rId9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780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8238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94830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549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006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565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259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1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Reading time</a:t>
            </a:r>
          </a:p>
        </p:txBody>
      </p:sp>
    </p:spTree>
    <p:extLst>
      <p:ext uri="{BB962C8B-B14F-4D97-AF65-F5344CB8AC3E}">
        <p14:creationId xmlns:p14="http://schemas.microsoft.com/office/powerpoint/2010/main" val="332668122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32755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3826328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回归课本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342183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课外拓展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回归课本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5874"/>
            <a:ext cx="6563122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一、阅读课本第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72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页和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73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页的故事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选择与图片内容相符的对话。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409775" y="824832"/>
            <a:ext cx="3747600" cy="52137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A.—What’s this?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six in Chinese.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B.—What’s this?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Six.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C.—It’s a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Jiaguwen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number. —Wow!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D.—How many cards?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Six.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4" name="ZE3TRXZ109.eps" descr="id:214749128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659" y="2218959"/>
            <a:ext cx="6764049" cy="3712544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1589728" y="36001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1586761" y="55148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5514724" y="362163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5514724" y="55164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课外拓展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267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二、阅读</a:t>
            </a:r>
            <a:r>
              <a:rPr lang="en-US" altLang="zh-CN" b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Lina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的自述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6" name="ZE3TRXZ110.eps" descr="id:2147491297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209" y="1629901"/>
            <a:ext cx="9825182" cy="420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09698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.Meimei is nine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.Meimei has one brother.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.Meimei likes red.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.Lina is nine years old too.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.Lina’s party begins at seven o’clock.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0030" y="89930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8192" y="15724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40030" y="2184115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98192" y="28572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40030" y="3451890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270"/>
            <a:ext cx="10833100" cy="61493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old are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—I’m eight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apples?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—Five apples.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cups(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茶杯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—Five cups.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hats(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帽子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—Six hats. One is for my pet.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.—Happy birthday!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—Thank you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1205" y="6281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279820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38783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1205" y="49486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5628893" y="804008"/>
            <a:ext cx="5675967" cy="4000591"/>
            <a:chOff x="5628893" y="804008"/>
            <a:chExt cx="5675967" cy="4000591"/>
          </a:xfrm>
        </p:grpSpPr>
        <p:pic>
          <p:nvPicPr>
            <p:cNvPr id="10" name="ZE3TRXZ151.eps" descr="id:2147491304;FounderCES"/>
            <p:cNvPicPr/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38401"/>
            <a:stretch/>
          </p:blipFill>
          <p:spPr>
            <a:xfrm>
              <a:off x="5628893" y="804008"/>
              <a:ext cx="5675967" cy="1615357"/>
            </a:xfrm>
            <a:prstGeom prst="rect">
              <a:avLst/>
            </a:prstGeom>
          </p:spPr>
        </p:pic>
        <p:pic>
          <p:nvPicPr>
            <p:cNvPr id="11" name="ZE3TRXZ151.eps" descr="id:2147491304;FounderCES"/>
            <p:cNvPicPr/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4000"/>
            <a:stretch/>
          </p:blipFill>
          <p:spPr>
            <a:xfrm>
              <a:off x="6556787" y="2808039"/>
              <a:ext cx="4100001" cy="19965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263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195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119</TotalTime>
  <Words>124</Words>
  <Application>Microsoft Office PowerPoint</Application>
  <PresentationFormat>自定义</PresentationFormat>
  <Paragraphs>49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31</cp:revision>
  <dcterms:created xsi:type="dcterms:W3CDTF">2022-02-11T13:32:07Z</dcterms:created>
  <dcterms:modified xsi:type="dcterms:W3CDTF">2024-09-26T05:31:26Z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