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0" r:id="rId2"/>
  </p:sldMasterIdLst>
  <p:notesMasterIdLst>
    <p:notesMasterId r:id="rId12"/>
  </p:notesMasterIdLst>
  <p:sldIdLst>
    <p:sldId id="307" r:id="rId3"/>
    <p:sldId id="296" r:id="rId4"/>
    <p:sldId id="297" r:id="rId5"/>
    <p:sldId id="301" r:id="rId6"/>
    <p:sldId id="305" r:id="rId7"/>
    <p:sldId id="299" r:id="rId8"/>
    <p:sldId id="302" r:id="rId9"/>
    <p:sldId id="303" r:id="rId10"/>
    <p:sldId id="306" r:id="rId11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5859"/>
    <a:srgbClr val="D78080"/>
    <a:srgbClr val="3493D1"/>
    <a:srgbClr val="8FC41E"/>
    <a:srgbClr val="FDD22B"/>
    <a:srgbClr val="37BEF0"/>
    <a:srgbClr val="E94E4E"/>
    <a:srgbClr val="3580C3"/>
    <a:srgbClr val="D9EBB5"/>
    <a:srgbClr val="F085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  <p:guide orient="horz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2024-09-26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63363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03066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7438441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84845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80920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41857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40313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206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2.emf"/><Relationship Id="rId4" Type="http://schemas.openxmlformats.org/officeDocument/2006/relationships/package" Target="../embeddings/Microsoft_Word___1.docx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Part </a:t>
            </a:r>
            <a:r>
              <a:rPr lang="en-US" altLang="zh-CN" sz="4000" b="1" dirty="0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A 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4000" b="1" dirty="0" smtClean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Task 2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Let’s learn &amp; Listen and chant</a:t>
            </a:r>
          </a:p>
        </p:txBody>
      </p:sp>
    </p:spTree>
    <p:extLst>
      <p:ext uri="{BB962C8B-B14F-4D97-AF65-F5344CB8AC3E}">
        <p14:creationId xmlns:p14="http://schemas.microsoft.com/office/powerpoint/2010/main" val="248946634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1647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判断所听内容与图片是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相符。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8" name="NE3TRXZ11.eps" descr="id:2147485768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250" y="1505247"/>
            <a:ext cx="10833100" cy="3114981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791760" y="2106521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4579052" y="213601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8440188" y="213601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791760" y="4025621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4638044" y="4025621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349250" y="4791583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.oranges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.apples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.bananas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.farm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.grapes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207810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二、听录音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根据所听内容选择相应的图片。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NE3TRXZ12.eps" descr="id:2147485775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250" y="949588"/>
            <a:ext cx="10833100" cy="1932399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49250" y="3012346"/>
            <a:ext cx="10833100" cy="258416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are small.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are long.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make you strong.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Trees grow and give us things: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Fresh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flowers and leaves in spring.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99388" y="310157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411756" y="310157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099388" y="373931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443470" y="3739319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110684" y="501191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109343"/>
            <a:ext cx="10833100" cy="322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Grapes are small. Bananas are long.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Apples and oranges make you strong.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Trees grow and give us things: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Fresh air, flowers and leaves in spring.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7328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3" name="矩形 2"/>
          <p:cNvSpPr>
            <a:spLocks noChangeAspect="1"/>
          </p:cNvSpPr>
          <p:nvPr/>
        </p:nvSpPr>
        <p:spPr>
          <a:xfrm>
            <a:off x="349250" y="1041922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三、根据图片选择相应的单词。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NE3TRXZ13.eps" descr="id:2147485789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250" y="2685161"/>
            <a:ext cx="10833100" cy="2236226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61950" y="1862097"/>
            <a:ext cx="10807700" cy="6620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A.apples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B.bananas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C.grapes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D.oranges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357924" y="440523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3940380" y="440523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6850196" y="440523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10254236" y="440523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1450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四、读对话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选择相应的图片。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5129" y="811806"/>
            <a:ext cx="10181343" cy="533182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30564" y="72425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030564" y="214307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030564" y="353907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030564" y="488756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3538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五、看图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判断句子与图片是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相符。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2306941"/>
              </p:ext>
            </p:extLst>
          </p:nvPr>
        </p:nvGraphicFramePr>
        <p:xfrm>
          <a:off x="474356" y="1603567"/>
          <a:ext cx="8070850" cy="4456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文档" r:id="rId4" imgW="3394732" imgH="1881534" progId="Word.Document.12">
                  <p:embed/>
                </p:oleObj>
              </mc:Choice>
              <mc:Fallback>
                <p:oleObj name="文档" r:id="rId4" imgW="3394732" imgH="188153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74356" y="1603567"/>
                        <a:ext cx="8070850" cy="44561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矩形 18"/>
          <p:cNvSpPr/>
          <p:nvPr/>
        </p:nvSpPr>
        <p:spPr>
          <a:xfrm>
            <a:off x="681625" y="2028967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681625" y="3199433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636684" y="415616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681625" y="5073573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136933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语文 六年级 模板 - X - 检测 - 副本 - 副本</Template>
  <TotalTime>94</TotalTime>
  <Words>157</Words>
  <Application>Microsoft Office PowerPoint</Application>
  <PresentationFormat>自定义</PresentationFormat>
  <Paragraphs>51</Paragraphs>
  <Slides>9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5" baseType="lpstr">
      <vt:lpstr>NEU-BZ-S92</vt:lpstr>
      <vt:lpstr>方正书宋_GBK</vt:lpstr>
      <vt:lpstr>黑体</vt:lpstr>
      <vt:lpstr>华文琥珀</vt:lpstr>
      <vt:lpstr>华文隶书</vt:lpstr>
      <vt:lpstr>华文新魏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专业教辅课件Q:251490010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30</cp:revision>
  <dcterms:created xsi:type="dcterms:W3CDTF">2022-02-11T13:32:07Z</dcterms:created>
  <dcterms:modified xsi:type="dcterms:W3CDTF">2024-09-26T02:51:55Z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