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4"/>
  </p:notesMasterIdLst>
  <p:sldIdLst>
    <p:sldId id="307" r:id="rId4"/>
    <p:sldId id="296" r:id="rId5"/>
    <p:sldId id="297" r:id="rId6"/>
    <p:sldId id="301" r:id="rId7"/>
    <p:sldId id="299" r:id="rId8"/>
    <p:sldId id="302" r:id="rId9"/>
    <p:sldId id="305" r:id="rId10"/>
    <p:sldId id="306" r:id="rId11"/>
    <p:sldId id="303" r:id="rId12"/>
    <p:sldId id="308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23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5982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0472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80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942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078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528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302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30139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02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04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131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47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2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1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</a:p>
        </p:txBody>
      </p:sp>
    </p:spTree>
    <p:extLst>
      <p:ext uri="{BB962C8B-B14F-4D97-AF65-F5344CB8AC3E}">
        <p14:creationId xmlns:p14="http://schemas.microsoft.com/office/powerpoint/2010/main" val="25455360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9766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B.kid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.A.job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C.Jane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.A.Kim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C.kid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.A.leg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C.lab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.A.dig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lid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.kid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.dig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960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99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982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圈出你所听到单词的首字母。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ZE3TRXZ07.eps" descr="id:214748696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221820"/>
            <a:ext cx="10833100" cy="207908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50653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.jump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.kite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87420" y="2865962"/>
            <a:ext cx="244392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4104060" y="2905290"/>
            <a:ext cx="244392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7026892" y="2885626"/>
            <a:ext cx="244392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10195244" y="2915122"/>
            <a:ext cx="244392" cy="43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三、仔细观察图片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仿照例题写出单词的首字母。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222" y="1670622"/>
            <a:ext cx="10283156" cy="41519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23468" y="2901340"/>
            <a:ext cx="57579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i="1" dirty="0">
                <a:ea typeface="宋体" panose="02010600030101010101" pitchFamily="2" charset="-122"/>
              </a:rPr>
              <a:t>Ii</a:t>
            </a:r>
            <a:endParaRPr lang="zh-CN" altLang="en-US" sz="5000" i="1" dirty="0"/>
          </a:p>
        </p:txBody>
      </p:sp>
      <p:sp>
        <p:nvSpPr>
          <p:cNvPr id="6" name="矩形 5"/>
          <p:cNvSpPr/>
          <p:nvPr/>
        </p:nvSpPr>
        <p:spPr>
          <a:xfrm>
            <a:off x="3528134" y="4597957"/>
            <a:ext cx="64793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i="1" dirty="0" err="1">
                <a:ea typeface="宋体" panose="02010600030101010101" pitchFamily="2" charset="-122"/>
              </a:rPr>
              <a:t>Jj</a:t>
            </a:r>
            <a:endParaRPr lang="zh-CN" altLang="en-US" sz="5000" i="1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11972" y="791815"/>
            <a:ext cx="89800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i="1" dirty="0" err="1">
                <a:ea typeface="宋体" panose="02010600030101010101" pitchFamily="2" charset="-122"/>
              </a:rPr>
              <a:t>Kk</a:t>
            </a:r>
            <a:endParaRPr lang="zh-CN" altLang="en-US" sz="5000" i="1" dirty="0"/>
          </a:p>
        </p:txBody>
      </p:sp>
      <p:sp>
        <p:nvSpPr>
          <p:cNvPr id="6" name="矩形 5"/>
          <p:cNvSpPr/>
          <p:nvPr/>
        </p:nvSpPr>
        <p:spPr>
          <a:xfrm>
            <a:off x="3311972" y="2467663"/>
            <a:ext cx="71846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i="1" dirty="0" err="1">
                <a:ea typeface="宋体" panose="02010600030101010101" pitchFamily="2" charset="-122"/>
              </a:rPr>
              <a:t>Ll</a:t>
            </a:r>
            <a:endParaRPr lang="zh-CN" altLang="en-US" sz="5000" i="1" dirty="0"/>
          </a:p>
        </p:txBody>
      </p:sp>
      <p:grpSp>
        <p:nvGrpSpPr>
          <p:cNvPr id="10" name="组合 9"/>
          <p:cNvGrpSpPr/>
          <p:nvPr/>
        </p:nvGrpSpPr>
        <p:grpSpPr>
          <a:xfrm>
            <a:off x="361950" y="659674"/>
            <a:ext cx="10807701" cy="4400409"/>
            <a:chOff x="361950" y="659674"/>
            <a:chExt cx="10807701" cy="440040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1950" y="659674"/>
              <a:ext cx="10807700" cy="292225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1951" y="3714069"/>
              <a:ext cx="10807700" cy="1346014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3241440" y="3861722"/>
            <a:ext cx="9685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00" i="1" dirty="0" err="1">
                <a:ea typeface="宋体" panose="02010600030101010101" pitchFamily="2" charset="-122"/>
              </a:rPr>
              <a:t>Hh</a:t>
            </a:r>
            <a:endParaRPr lang="zh-CN" altLang="en-US" sz="5000" i="1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642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判断下列每组单词中画线部分的读音是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k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l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f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6853" y="17672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8691" y="235998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38691" y="299817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6853" y="36553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6853" y="42788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38691" y="492196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711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306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ZE3TRXZ137.eps" descr="id:214748707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282945"/>
            <a:ext cx="10807700" cy="220502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279382" y="1239208"/>
            <a:ext cx="4972835" cy="7325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C.kite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3612" y="39809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41884" y="39809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76052" y="39809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12528" y="39809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118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六、找规律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在四线三格中写上正确的字母。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4898" y="1534639"/>
            <a:ext cx="7381805" cy="48255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68281" y="1586177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Hh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74348" y="158617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Jj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81785" y="1586176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Ll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567324" y="2611679"/>
            <a:ext cx="663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62738" y="2611679"/>
            <a:ext cx="641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424540" y="2592015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Ff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796159" y="361979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Ee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174348" y="3625526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Gg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8313136" y="36197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Jj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761694" y="4647567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Gg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475180" y="464756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Ii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7542457" y="4637734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Kk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3420334" y="5653405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Dd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5223410" y="5653404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Ee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8242426" y="5653404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Hh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  <p:bldP spid="15" grpId="0"/>
      <p:bldP spid="16" grpId="0"/>
      <p:bldP spid="17" grpId="0"/>
      <p:bldP spid="18" grpId="0"/>
      <p:bldP spid="24" grpId="0"/>
      <p:bldP spid="25" grpId="0"/>
      <p:bldP spid="19" grpId="0"/>
      <p:bldP spid="26" grpId="0"/>
      <p:bldP spid="27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126</TotalTime>
  <Words>158</Words>
  <Application>Microsoft Office PowerPoint</Application>
  <PresentationFormat>自定义</PresentationFormat>
  <Paragraphs>69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2024-09-26T02:15:57Z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