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5" r:id="rId3"/>
    <p:sldId id="296" r:id="rId4"/>
    <p:sldId id="297" r:id="rId5"/>
    <p:sldId id="301" r:id="rId6"/>
    <p:sldId id="304" r:id="rId7"/>
    <p:sldId id="299" r:id="rId8"/>
    <p:sldId id="302" r:id="rId9"/>
    <p:sldId id="303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27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27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54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9803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4760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498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049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67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18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2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Ask and answer</a:t>
            </a:r>
          </a:p>
        </p:txBody>
      </p:sp>
    </p:spTree>
    <p:extLst>
      <p:ext uri="{BB962C8B-B14F-4D97-AF65-F5344CB8AC3E}">
        <p14:creationId xmlns:p14="http://schemas.microsoft.com/office/powerpoint/2010/main" val="28136970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给下列图片排序。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01.eps" descr="id:214748572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544575"/>
            <a:ext cx="10833100" cy="267316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339871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bananas.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a cat.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 you like the farm?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 you like apples?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9114" y="35945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0234572" y="35945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084082" y="35945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478559" y="35945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.A.Yes, I do.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Miss White.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.A.And you?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don’t.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.A.Do you like the farm?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farm.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 like fresh air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like 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.A.Do you like bananas?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like apples?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221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665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01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34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884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6372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.Yes, Miss White.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.And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like the farm?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 you like apples?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0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5544163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三、读句子或对话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fresh 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the farm?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apples?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54150" y="1205816"/>
            <a:ext cx="5266979" cy="3990689"/>
            <a:chOff x="6001042" y="1182370"/>
            <a:chExt cx="5266979" cy="3990689"/>
          </a:xfrm>
        </p:grpSpPr>
        <p:pic>
          <p:nvPicPr>
            <p:cNvPr id="14" name="NE3TRXZ05.eps" descr="id:2147485740;FounderCE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1381"/>
            <a:stretch/>
          </p:blipFill>
          <p:spPr>
            <a:xfrm>
              <a:off x="6001043" y="1182370"/>
              <a:ext cx="5266978" cy="1814548"/>
            </a:xfrm>
            <a:prstGeom prst="rect">
              <a:avLst/>
            </a:prstGeom>
          </p:spPr>
        </p:pic>
        <p:pic>
          <p:nvPicPr>
            <p:cNvPr id="15" name="NE3TRXZ05.eps" descr="id:2147485740;FounderCE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5267"/>
            <a:stretch/>
          </p:blipFill>
          <p:spPr>
            <a:xfrm>
              <a:off x="6001042" y="3335540"/>
              <a:ext cx="4907391" cy="1837519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761205" y="21674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28019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341595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1205" y="47042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4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09.eps" descr="id:214748574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11" y="1367713"/>
            <a:ext cx="8198991" cy="381659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682258" y="1629403"/>
            <a:ext cx="2572370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really.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apples.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like bananas?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2732" y="16392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28628" y="449879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12372" y="26135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35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54939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D.Great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E.bananas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31325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Mike, do you like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 And you?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really. I like apples.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Let’s go to the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63334" y="240660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218836" y="30304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97492" y="36705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601454" y="431149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218836" y="49331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69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88</TotalTime>
  <Words>172</Words>
  <Application>Microsoft Office PowerPoint</Application>
  <PresentationFormat>自定义</PresentationFormat>
  <Paragraphs>67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2024-09-26T02:51:30Z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