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7" r:id="rId4"/>
    <p:sldId id="296" r:id="rId5"/>
    <p:sldId id="297" r:id="rId6"/>
    <p:sldId id="299" r:id="rId7"/>
    <p:sldId id="302" r:id="rId8"/>
    <p:sldId id="303" r:id="rId9"/>
    <p:sldId id="304" r:id="rId10"/>
    <p:sldId id="305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676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0313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697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81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545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84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7698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60444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12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08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813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304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8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27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</a:p>
        </p:txBody>
      </p:sp>
    </p:spTree>
    <p:extLst>
      <p:ext uri="{BB962C8B-B14F-4D97-AF65-F5344CB8AC3E}">
        <p14:creationId xmlns:p14="http://schemas.microsoft.com/office/powerpoint/2010/main" val="10470823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1027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给下列图片排序。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24.eps" descr="id:214748733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623240"/>
            <a:ext cx="10833100" cy="211828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890842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lion is fast!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fish is small!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giraffe is tall!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elephant is big!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53852" y="327073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0532436" y="327073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08120" y="327073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362283" y="327073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8161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二、圈出你在下图中看到的对应动物的单词。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20500" y="2038895"/>
            <a:ext cx="3682802" cy="32243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giraffe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rabbit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25.eps" descr="id:21474873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094" y="1890895"/>
            <a:ext cx="6316318" cy="3427592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402864" y="2154958"/>
            <a:ext cx="883052" cy="5238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6" name="椭圆 15"/>
          <p:cNvSpPr/>
          <p:nvPr/>
        </p:nvSpPr>
        <p:spPr>
          <a:xfrm>
            <a:off x="402864" y="2814328"/>
            <a:ext cx="1612964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7" name="椭圆 16"/>
          <p:cNvSpPr/>
          <p:nvPr/>
        </p:nvSpPr>
        <p:spPr>
          <a:xfrm>
            <a:off x="402864" y="3463866"/>
            <a:ext cx="1324932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8" name="椭圆 17"/>
          <p:cNvSpPr/>
          <p:nvPr/>
        </p:nvSpPr>
        <p:spPr>
          <a:xfrm>
            <a:off x="1890010" y="3424537"/>
            <a:ext cx="802775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4" name="椭圆 23"/>
          <p:cNvSpPr/>
          <p:nvPr/>
        </p:nvSpPr>
        <p:spPr>
          <a:xfrm>
            <a:off x="412696" y="4103572"/>
            <a:ext cx="1487146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5" name="椭圆 24"/>
          <p:cNvSpPr/>
          <p:nvPr/>
        </p:nvSpPr>
        <p:spPr>
          <a:xfrm>
            <a:off x="2097906" y="4077378"/>
            <a:ext cx="1229046" cy="5762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2753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三、圈出每组单词中不同类的一项。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.A.big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C.small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.A.giraffe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B.elephant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C.swim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.A.run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B.sleep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C.bird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.A.same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B.different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.A.hop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C.zoo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768356" y="130570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4" name="椭圆 3"/>
          <p:cNvSpPr/>
          <p:nvPr/>
        </p:nvSpPr>
        <p:spPr>
          <a:xfrm>
            <a:off x="3508332" y="194394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5" name="椭圆 4"/>
          <p:cNvSpPr/>
          <p:nvPr/>
        </p:nvSpPr>
        <p:spPr>
          <a:xfrm>
            <a:off x="6768356" y="2577801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6768356" y="3210591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6768356" y="3849899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6768356" y="448920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39.eps" descr="id:214748735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026" y="1486926"/>
            <a:ext cx="8843549" cy="160709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123962"/>
            <a:ext cx="641910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elephant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giraffe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lion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rabbit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cute.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09070" y="3297739"/>
            <a:ext cx="223555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A.small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B.monkey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1205" y="32094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387341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44873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51214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1205" y="57756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ZE3TRXZ26.eps" descr="id:214748736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806628"/>
            <a:ext cx="10807700" cy="225031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215579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 I’m very small, but I can swim fast. You can see(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 in pet shops.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.Hello!I’m very tall. And I am very beautiful(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1205" y="3312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4595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811177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.Good morning! I can run very fast. And I eat meat(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 I have a long nose(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鼻子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And I am very big and smart(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聪明的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29071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pic>
        <p:nvPicPr>
          <p:cNvPr id="4" name="ZE3TRXZ26.eps" descr="id:214748736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369599"/>
            <a:ext cx="10807700" cy="22503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1205" y="41905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71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11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133</TotalTime>
  <Words>112</Words>
  <Application>Microsoft Office PowerPoint</Application>
  <PresentationFormat>自定义</PresentationFormat>
  <Paragraphs>46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2024-09-26T02:17:30Z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