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2"/>
  </p:notesMasterIdLst>
  <p:sldIdLst>
    <p:sldId id="308" r:id="rId3"/>
    <p:sldId id="296" r:id="rId4"/>
    <p:sldId id="297" r:id="rId5"/>
    <p:sldId id="306" r:id="rId6"/>
    <p:sldId id="299" r:id="rId7"/>
    <p:sldId id="302" r:id="rId8"/>
    <p:sldId id="305" r:id="rId9"/>
    <p:sldId id="303" r:id="rId10"/>
    <p:sldId id="307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709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624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14276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359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999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841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52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194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Start to read</a:t>
            </a:r>
          </a:p>
        </p:txBody>
      </p:sp>
    </p:spTree>
    <p:extLst>
      <p:ext uri="{BB962C8B-B14F-4D97-AF65-F5344CB8AC3E}">
        <p14:creationId xmlns:p14="http://schemas.microsoft.com/office/powerpoint/2010/main" val="10811313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403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42.eps" descr="id:2147486172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82786" y="1598843"/>
            <a:ext cx="8366029" cy="468845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737628" y="139261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955445" y="139261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757292" y="30083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5955445" y="300836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737628" y="48045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.apples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.water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.air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.grass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.grapes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476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圈出与图片相符的单词。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47.eps" descr="id:2147486186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4898" y="2324267"/>
            <a:ext cx="7381805" cy="390942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1524528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grapes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549488" y="1726229"/>
            <a:ext cx="113726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6" name="椭圆 15"/>
          <p:cNvSpPr/>
          <p:nvPr/>
        </p:nvSpPr>
        <p:spPr>
          <a:xfrm>
            <a:off x="2854838" y="1641931"/>
            <a:ext cx="1393238" cy="523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8" name="椭圆 17"/>
          <p:cNvSpPr/>
          <p:nvPr/>
        </p:nvSpPr>
        <p:spPr>
          <a:xfrm>
            <a:off x="4464100" y="1697514"/>
            <a:ext cx="782256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9" name="椭圆 18"/>
          <p:cNvSpPr/>
          <p:nvPr/>
        </p:nvSpPr>
        <p:spPr>
          <a:xfrm>
            <a:off x="5442716" y="1697514"/>
            <a:ext cx="782256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23" name="椭圆 22"/>
          <p:cNvSpPr/>
          <p:nvPr/>
        </p:nvSpPr>
        <p:spPr>
          <a:xfrm>
            <a:off x="6552331" y="1697514"/>
            <a:ext cx="945891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19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6959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三、连词成句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将序号写在横线上。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④③②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③④①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④⑤②③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235125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Plants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①⑥④③②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④⑤②③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?</a:t>
            </a:r>
            <a:endParaRPr lang="en-US" altLang="zh-CN" b="1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49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49250" y="803690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an apple tree.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.Cut an apple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can see the seeds(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not a tree.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plant. It has no apples on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.They are apple flowers.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.Now we can eat(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apples.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5" name="NE3TRXZ48.eps" descr="id:214748620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7109" y="1547520"/>
            <a:ext cx="6308582" cy="249653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61205" y="15319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61205" y="217633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61205" y="343562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47097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536392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9637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112</TotalTime>
  <Words>96</Words>
  <Application>Microsoft Office PowerPoint</Application>
  <PresentationFormat>自定义</PresentationFormat>
  <Paragraphs>46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28</cp:revision>
  <dcterms:created xsi:type="dcterms:W3CDTF">2022-02-11T13:32:07Z</dcterms:created>
  <dcterms:modified xsi:type="dcterms:W3CDTF">2024-09-26T02:53:53Z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