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  <p:sldMasterId id="2147483677" r:id="rId3"/>
  </p:sldMasterIdLst>
  <p:notesMasterIdLst>
    <p:notesMasterId r:id="rId16"/>
  </p:notesMasterIdLst>
  <p:sldIdLst>
    <p:sldId id="308" r:id="rId4"/>
    <p:sldId id="296" r:id="rId5"/>
    <p:sldId id="297" r:id="rId6"/>
    <p:sldId id="305" r:id="rId7"/>
    <p:sldId id="301" r:id="rId8"/>
    <p:sldId id="306" r:id="rId9"/>
    <p:sldId id="299" r:id="rId10"/>
    <p:sldId id="302" r:id="rId11"/>
    <p:sldId id="309" r:id="rId12"/>
    <p:sldId id="303" r:id="rId13"/>
    <p:sldId id="304" r:id="rId14"/>
    <p:sldId id="307" r:id="rId15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6003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61491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899312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17030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66066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05855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26583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94082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4629216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874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3241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10322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92671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3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522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84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A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4000" b="1" dirty="0" smtClean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2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Let’s learn &amp; Listen and chant</a:t>
            </a:r>
          </a:p>
        </p:txBody>
      </p:sp>
    </p:spTree>
    <p:extLst>
      <p:ext uri="{BB962C8B-B14F-4D97-AF65-F5344CB8AC3E}">
        <p14:creationId xmlns:p14="http://schemas.microsoft.com/office/powerpoint/2010/main" val="335716911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3403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五、读句子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选择相应的图片。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TE3TRXZ69.eps" descr="id:2147486422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0042" y="1647312"/>
            <a:ext cx="9111517" cy="444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07839"/>
            <a:ext cx="10833100" cy="322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 play with my sister.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.This is my grandma.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 help my mother.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 listen to my father.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 am nice to my grandpa.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98284" y="110063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516444" y="174700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061548" y="237909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455627" y="300891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266020" y="3637576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842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0198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4356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给下列图片排序。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21" name="24EG34.eps" descr="id:2147488248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99808" y="1671756"/>
            <a:ext cx="8931984" cy="4292633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9445745" y="3006479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1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7642284" y="5497571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2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3600004" y="5497570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3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5561043" y="3006479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4</a:t>
            </a:r>
            <a:endParaRPr lang="zh-CN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1707818" y="3010753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7515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.mother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.father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.grandmother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.grandfather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.sister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410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3538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选出你所听到的内容。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.A.How are you?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B.How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 you do?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.A.This is my family.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B.This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my sister.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.A.This is my grandmother.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my grandma.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.A.This is my grandfather.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my grandpa.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.A.This is my mother.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B.This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my father.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1205" y="153199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1205" y="219600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1205" y="280998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1205" y="344407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1205" y="409824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1995"/>
            <a:ext cx="10833100" cy="386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.How are you?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.This is my family.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.This is my grandmother.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.This is my grandfather.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.This is my father.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9878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1045145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三、选出每组单词中意思不同的一项。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.A.grandma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B.mother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C.mum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.A.mum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B.father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C.dad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.A.grandma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B.grandpa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C.grandmother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.A.grandpa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B.sister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C.grandfather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.A.I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B.me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C.sister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61205" y="176490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61205" y="242891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761205" y="304290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761205" y="367698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61205" y="433116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>
            <a:spLocks noChangeAspect="1"/>
          </p:cNvSpPr>
          <p:nvPr/>
        </p:nvSpPr>
        <p:spPr>
          <a:xfrm>
            <a:off x="349250" y="175605"/>
            <a:ext cx="6237605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四、根据图片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选择相应的单词</a:t>
            </a:r>
            <a:r>
              <a:rPr lang="zh-CN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2600883"/>
              </p:ext>
            </p:extLst>
          </p:nvPr>
        </p:nvGraphicFramePr>
        <p:xfrm>
          <a:off x="457832" y="962104"/>
          <a:ext cx="10807700" cy="46298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文档" r:id="rId3" imgW="4510061" imgH="1932023" progId="Word.Document.12">
                  <p:embed/>
                </p:oleObj>
              </mc:Choice>
              <mc:Fallback>
                <p:oleObj name="文档" r:id="rId3" imgW="4510061" imgH="193202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832" y="962104"/>
                        <a:ext cx="10807700" cy="46298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矩形 22"/>
          <p:cNvSpPr/>
          <p:nvPr/>
        </p:nvSpPr>
        <p:spPr>
          <a:xfrm>
            <a:off x="2572228" y="182277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2562396" y="413367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8954850"/>
              </p:ext>
            </p:extLst>
          </p:nvPr>
        </p:nvGraphicFramePr>
        <p:xfrm>
          <a:off x="457832" y="409523"/>
          <a:ext cx="10807700" cy="46298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文档" r:id="rId3" imgW="4510061" imgH="1932023" progId="Word.Document.12">
                  <p:embed/>
                </p:oleObj>
              </mc:Choice>
              <mc:Fallback>
                <p:oleObj name="文档" r:id="rId3" imgW="4510061" imgH="193202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832" y="409523"/>
                        <a:ext cx="10807700" cy="46298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/>
          <p:nvPr/>
        </p:nvSpPr>
        <p:spPr>
          <a:xfrm>
            <a:off x="2552564" y="155440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552564" y="387832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94146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104</TotalTime>
  <Words>144</Words>
  <Application>Microsoft Office PowerPoint</Application>
  <PresentationFormat>自定义</PresentationFormat>
  <Paragraphs>68</Paragraphs>
  <Slides>12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8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1_专业教辅课件Q:251490010</vt:lpstr>
      <vt:lpstr>专业教辅课件Q:251490010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35</cp:revision>
  <dcterms:created xsi:type="dcterms:W3CDTF">2022-02-11T13:32:07Z</dcterms:created>
  <dcterms:modified xsi:type="dcterms:W3CDTF">2024-09-26T01:37:36Z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