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2"/>
  </p:notesMasterIdLst>
  <p:sldIdLst>
    <p:sldId id="307" r:id="rId4"/>
    <p:sldId id="296" r:id="rId5"/>
    <p:sldId id="297" r:id="rId6"/>
    <p:sldId id="299" r:id="rId7"/>
    <p:sldId id="302" r:id="rId8"/>
    <p:sldId id="305" r:id="rId9"/>
    <p:sldId id="303" r:id="rId10"/>
    <p:sldId id="306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143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0789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88493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6259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92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84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465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86621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06722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7993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502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593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370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335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28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 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Project: Make a family tree</a:t>
            </a:r>
          </a:p>
        </p:txBody>
      </p:sp>
    </p:spTree>
    <p:extLst>
      <p:ext uri="{BB962C8B-B14F-4D97-AF65-F5344CB8AC3E}">
        <p14:creationId xmlns:p14="http://schemas.microsoft.com/office/powerpoint/2010/main" val="54702851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9996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在你所听到的家庭成员单词前打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uncle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cousin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grandma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grandmother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baby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.uncle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.father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.cousin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.mum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.grandpa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.grandma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50844" y="158071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733956" y="158071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733956" y="2210248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12136" y="285832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733956" y="285832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12136" y="3485065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49250" y="810034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判断句子与图片是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083046"/>
              </p:ext>
            </p:extLst>
          </p:nvPr>
        </p:nvGraphicFramePr>
        <p:xfrm>
          <a:off x="450268" y="1655911"/>
          <a:ext cx="10807700" cy="380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文档" r:id="rId4" imgW="4510061" imgH="1586979" progId="Word.Document.12">
                  <p:embed/>
                </p:oleObj>
              </mc:Choice>
              <mc:Fallback>
                <p:oleObj name="文档" r:id="rId4" imgW="4510061" imgH="15869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0268" y="1655911"/>
                        <a:ext cx="10807700" cy="3802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614951" y="233741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66621" y="420091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955522"/>
              </p:ext>
            </p:extLst>
          </p:nvPr>
        </p:nvGraphicFramePr>
        <p:xfrm>
          <a:off x="450268" y="223315"/>
          <a:ext cx="10807700" cy="5704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文档" r:id="rId3" imgW="4510061" imgH="2382099" progId="Word.Document.12">
                  <p:embed/>
                </p:oleObj>
              </mc:Choice>
              <mc:Fallback>
                <p:oleObj name="文档" r:id="rId3" imgW="4510061" imgH="238209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0268" y="223315"/>
                        <a:ext cx="10807700" cy="57040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605164" y="8965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6666" y="2782932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37170" y="467919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450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的全家福。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I’m Lily. This is my family photo. I have a big family. Look! This is my grandpa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My mum and dad, aunt and uncle are behind them(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在他们后面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).This baby is my sister. And that boy is my cousin. I love my family.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Lily’s family photo is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3TRXZ111.eps" descr="id:2147486807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7688" y="3963746"/>
            <a:ext cx="9536225" cy="23130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392092" y="32987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615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四、请帮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完成他的家庭树。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5628" y="1652685"/>
            <a:ext cx="2987497" cy="42288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这些词汇可以帮助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uncle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aunt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cousin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112.eps" descr="id:214748682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149" y="1728357"/>
            <a:ext cx="7805397" cy="4176464"/>
          </a:xfrm>
          <a:prstGeom prst="rect">
            <a:avLst/>
          </a:prstGeom>
        </p:spPr>
      </p:pic>
      <p:pic>
        <p:nvPicPr>
          <p:cNvPr id="17" name="TE3TRXZ144.eps" descr="id:21474853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19148" y="1728357"/>
            <a:ext cx="7804971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8858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264</TotalTime>
  <Words>170</Words>
  <Application>Microsoft Office PowerPoint</Application>
  <PresentationFormat>自定义</PresentationFormat>
  <Paragraphs>38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2024-09-26T01:44:23Z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