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2"/>
  </p:notesMasterIdLst>
  <p:sldIdLst>
    <p:sldId id="304" r:id="rId4"/>
    <p:sldId id="296" r:id="rId5"/>
    <p:sldId id="297" r:id="rId6"/>
    <p:sldId id="301" r:id="rId7"/>
    <p:sldId id="299" r:id="rId8"/>
    <p:sldId id="302" r:id="rId9"/>
    <p:sldId id="303" r:id="rId10"/>
    <p:sldId id="305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786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19988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50721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9509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38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442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161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15450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23389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595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156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615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683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979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5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learn &amp; Listen and do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75420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49250" y="80164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3743410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.mouth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.hand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.arm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.eye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.ear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882876" y="381615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8892032" y="381615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069888" y="381615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3046770" y="381615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4947002" y="381615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pic>
        <p:nvPicPr>
          <p:cNvPr id="24" name="24EG20.eps" descr="id:2147487644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1604122"/>
            <a:ext cx="10807700" cy="192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567"/>
            <a:ext cx="10833100" cy="58539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选出你所听到的内容。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.A.Bye!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B.Smile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.A.Listen!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B.Hello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.A.Point to your ear.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B.Point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your mouth.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.A.Wave your hand.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B.Look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into my eyes.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.A.Wave your arm.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B.Point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your ear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.Smile!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.Listen!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.Point to your mouth.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.Wave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hand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.Wave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arm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1205" y="81938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148339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209738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1205" y="273146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1205" y="338564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7456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为人物的身体部位匹配相应的单词。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583637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B.arm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C.mouth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D.eye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E.ear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159.eps" descr="id:2147485818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4864" y="2381715"/>
            <a:ext cx="5041872" cy="3295072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3940380" y="268611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807684" y="2797453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807684" y="36934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668828" y="415011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354252" y="492819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02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四、根据图片选择相应的句子。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816323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A.Smile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B.Bye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C.Hello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D.Listen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TE3TRXZ160.eps" descr="id:2147485825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96086" y="1677990"/>
            <a:ext cx="7339428" cy="451052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850428" y="37669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815796" y="37669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843048" y="57308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815796" y="574070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4038"/>
            <a:ext cx="3538786" cy="1943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判断句子与图片是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161.eps" descr="id:2147485839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60090" y="827203"/>
            <a:ext cx="5546059" cy="5546059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8828449" y="219974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968156" y="2199745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968156" y="4196976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8827561" y="4196976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026892" y="59615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1655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105</TotalTime>
  <Words>120</Words>
  <Application>Microsoft Office PowerPoint</Application>
  <PresentationFormat>自定义</PresentationFormat>
  <Paragraphs>54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4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31</cp:revision>
  <dcterms:created xsi:type="dcterms:W3CDTF">2022-02-11T13:32:07Z</dcterms:created>
  <dcterms:modified xsi:type="dcterms:W3CDTF">2024-09-26T00:54:27Z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