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8" r:id="rId3"/>
    <p:sldId id="296" r:id="rId4"/>
    <p:sldId id="297" r:id="rId5"/>
    <p:sldId id="306" r:id="rId6"/>
    <p:sldId id="299" r:id="rId7"/>
    <p:sldId id="302" r:id="rId8"/>
    <p:sldId id="303" r:id="rId9"/>
    <p:sldId id="304" r:id="rId10"/>
    <p:sldId id="305" r:id="rId11"/>
    <p:sldId id="307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151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688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08141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197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99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228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745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6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</a:t>
            </a:r>
            <a:r>
              <a:rPr lang="en-US" altLang="zh-CN" sz="4000" b="1" dirty="0" err="1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colour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 flip book</a:t>
            </a:r>
          </a:p>
        </p:txBody>
      </p:sp>
    </p:spTree>
    <p:extLst>
      <p:ext uri="{BB962C8B-B14F-4D97-AF65-F5344CB8AC3E}">
        <p14:creationId xmlns:p14="http://schemas.microsoft.com/office/powerpoint/2010/main" val="42363737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512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根据所听内容给小丑的身体部位标序号并选择正确的颜色单词。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113.eps" descr="id:214748677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628" y="2320183"/>
            <a:ext cx="6100665" cy="339422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666852" y="2351883"/>
            <a:ext cx="1810594" cy="32932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A.pink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B.orange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E.black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01605" y="2351882"/>
            <a:ext cx="260268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2613" y="472388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094178" y="232678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727975" y="47533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36592" y="288645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712695" y="358046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9672033" y="24578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9672033" y="31143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9693952" y="37330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9708166" y="437970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9708166" y="50110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hand is white.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 is pink.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arm is orange.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ear is black.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mouth is red.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1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9800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判断对话内容与图片是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black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white.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red and yellow.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115.eps" descr="id:214748679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6444" y="2343311"/>
            <a:ext cx="1040239" cy="1152128"/>
          </a:xfrm>
          <a:prstGeom prst="rect">
            <a:avLst/>
          </a:prstGeom>
        </p:spPr>
      </p:pic>
      <p:pic>
        <p:nvPicPr>
          <p:cNvPr id="15" name="NE3TRXZ116.eps" descr="id:214748680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692" y="4285643"/>
            <a:ext cx="1405991" cy="136020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51992" y="1747583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51992" y="3664122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like?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like orange and white.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like?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like yellow and pink.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like?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like purple and green.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117.eps" descr="id:21474868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5433" y="801647"/>
            <a:ext cx="2031893" cy="1224136"/>
          </a:xfrm>
          <a:prstGeom prst="rect">
            <a:avLst/>
          </a:prstGeom>
        </p:spPr>
      </p:pic>
      <p:pic>
        <p:nvPicPr>
          <p:cNvPr id="4" name="NE3TRXZ118.eps" descr="id:214748681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5433" y="2706535"/>
            <a:ext cx="2086204" cy="1257757"/>
          </a:xfrm>
          <a:prstGeom prst="rect">
            <a:avLst/>
          </a:prstGeom>
        </p:spPr>
      </p:pic>
      <p:pic>
        <p:nvPicPr>
          <p:cNvPr id="5" name="NE3TRXZ119.eps" descr="id:214748682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5433" y="4712927"/>
            <a:ext cx="2173271" cy="13094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98979" y="21397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0481" y="210443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8979" y="401012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小明在分享他的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flip book”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120.eps" descr="id:2147486835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141645"/>
            <a:ext cx="10807700" cy="391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29587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按从上到下、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从左到右的顺序将小明喜欢的颜色填入下文。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book. I like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96148" y="26397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44004" y="26397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36038" y="26397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78038" y="263978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161564" y="32837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954696" y="32837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647094" y="32837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30758" y="328372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62874" y="3283720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J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280123" y="3283720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下列物品在生活中通常是什么颜色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将物品相应的颜色选出并填到横线上。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537918"/>
              </p:ext>
            </p:extLst>
          </p:nvPr>
        </p:nvGraphicFramePr>
        <p:xfrm>
          <a:off x="361950" y="1335193"/>
          <a:ext cx="10807700" cy="5575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文档" r:id="rId3" imgW="4567145" imgH="2356152" progId="Word.Document.12">
                  <p:embed/>
                </p:oleObj>
              </mc:Choice>
              <mc:Fallback>
                <p:oleObj name="文档" r:id="rId3" imgW="4567145" imgH="23561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1335193"/>
                        <a:ext cx="10807700" cy="55756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901289" y="28178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527261" y="281787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163644" y="281277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747020" y="28127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30785" y="5311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527261" y="53115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185507" y="531657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807506" y="5311337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61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249</TotalTime>
  <Words>195</Words>
  <Application>Microsoft Office PowerPoint</Application>
  <PresentationFormat>自定义</PresentationFormat>
  <Paragraphs>78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36</cp:revision>
  <dcterms:created xsi:type="dcterms:W3CDTF">2022-02-11T13:32:07Z</dcterms:created>
  <dcterms:modified xsi:type="dcterms:W3CDTF">2024-09-26T03:30:46Z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