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7" r:id="rId3"/>
    <p:sldId id="296" r:id="rId4"/>
    <p:sldId id="297" r:id="rId5"/>
    <p:sldId id="301" r:id="rId6"/>
    <p:sldId id="299" r:id="rId7"/>
    <p:sldId id="302" r:id="rId8"/>
    <p:sldId id="305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3080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08250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50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5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144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82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6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</a:p>
        </p:txBody>
      </p:sp>
    </p:spTree>
    <p:extLst>
      <p:ext uri="{BB962C8B-B14F-4D97-AF65-F5344CB8AC3E}">
        <p14:creationId xmlns:p14="http://schemas.microsoft.com/office/powerpoint/2010/main" val="27159101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5654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.A.Q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B.P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B.u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B.T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B.S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.Q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763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99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44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98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圈出你所听到单词的首字母。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807841"/>
            <a:ext cx="10807700" cy="35972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455589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.ruler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.queen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.tiger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.up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16980" y="2151865"/>
            <a:ext cx="432955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4608116" y="1502063"/>
            <a:ext cx="432955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9115124" y="1502063"/>
            <a:ext cx="432955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607148" y="2703853"/>
            <a:ext cx="432955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9" name="椭圆 8"/>
          <p:cNvSpPr/>
          <p:nvPr/>
        </p:nvSpPr>
        <p:spPr>
          <a:xfrm>
            <a:off x="4680124" y="3384103"/>
            <a:ext cx="432955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82248"/>
            <a:ext cx="10833100" cy="6417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三、将相应的大小写字母连线。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88.eps" descr="id:214748643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908520"/>
            <a:ext cx="10807700" cy="3174279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593612" y="3004399"/>
            <a:ext cx="1574344" cy="1132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960044" y="3004399"/>
            <a:ext cx="1574344" cy="1132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989249" y="3004399"/>
            <a:ext cx="5275051" cy="1132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640564" y="3004399"/>
            <a:ext cx="1574344" cy="1132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848476" y="3004399"/>
            <a:ext cx="3114812" cy="1132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1255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四、按字母表的顺序正确排列的小火车才能启动。下列哪些小火车可以启动呢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364694"/>
              </p:ext>
            </p:extLst>
          </p:nvPr>
        </p:nvGraphicFramePr>
        <p:xfrm>
          <a:off x="457832" y="2054519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3" imgW="4510061" imgH="1189968" progId="Word.Document.12">
                  <p:embed/>
                </p:oleObj>
              </mc:Choice>
              <mc:Fallback>
                <p:oleObj name="文档" r:id="rId3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2054519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667340" y="245540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15670" y="39176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909763"/>
              </p:ext>
            </p:extLst>
          </p:nvPr>
        </p:nvGraphicFramePr>
        <p:xfrm>
          <a:off x="457832" y="1151855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3" imgW="4510061" imgH="1189968" progId="Word.Document.12">
                  <p:embed/>
                </p:oleObj>
              </mc:Choice>
              <mc:Fallback>
                <p:oleObj name="文档" r:id="rId3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1151855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667340" y="158390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5670" y="30166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358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37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将你看到的字母按字母表的顺序写在四线三格中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大小写都要写。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93.eps" descr="id:214748648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247911"/>
            <a:ext cx="10833100" cy="20733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4526399"/>
            <a:ext cx="10807700" cy="8463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6312" y="4474055"/>
            <a:ext cx="4943982" cy="7603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000" dirty="0" err="1">
                <a:ea typeface="宋体" panose="02010600030101010101" pitchFamily="2" charset="-122"/>
                <a:cs typeface="Times New Roman" panose="02020603050405020304" pitchFamily="18" charset="0"/>
              </a:rPr>
              <a:t>Qq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  <a:cs typeface="Times New Roman" panose="02020603050405020304" pitchFamily="18" charset="0"/>
              </a:rPr>
              <a:t>Rr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  <a:cs typeface="Times New Roman" panose="02020603050405020304" pitchFamily="18" charset="0"/>
              </a:rPr>
              <a:t>Ss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  <a:cs typeface="Times New Roman" panose="02020603050405020304" pitchFamily="18" charset="0"/>
              </a:rPr>
              <a:t>Tt</a:t>
            </a:r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 err="1">
                <a:ea typeface="宋体" panose="02010600030101010101" pitchFamily="2" charset="-122"/>
                <a:cs typeface="Times New Roman" panose="02020603050405020304" pitchFamily="18" charset="0"/>
              </a:rPr>
              <a:t>Uu</a:t>
            </a:r>
            <a:endParaRPr lang="zh-CN" altLang="zh-CN" sz="4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写出两个单词中含有的相同字母的大小写。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711" y="894931"/>
            <a:ext cx="7530179" cy="50912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21532" y="1749169"/>
            <a:ext cx="6399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ea typeface="宋体" panose="02010600030101010101" pitchFamily="2" charset="-122"/>
              </a:rPr>
              <a:t>Tt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8211595" y="3427379"/>
            <a:ext cx="811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ea typeface="宋体" panose="02010600030101010101" pitchFamily="2" charset="-122"/>
              </a:rPr>
              <a:t>Uu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8273470" y="511069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ea typeface="宋体" panose="02010600030101010101" pitchFamily="2" charset="-122"/>
              </a:rPr>
              <a:t>Rr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126</TotalTime>
  <Words>161</Words>
  <Application>Microsoft Office PowerPoint</Application>
  <PresentationFormat>自定义</PresentationFormat>
  <Paragraphs>40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2024-09-26T03:27:55Z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