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0" r:id="rId2"/>
  </p:sldMasterIdLst>
  <p:notesMasterIdLst>
    <p:notesMasterId r:id="rId13"/>
  </p:notesMasterIdLst>
  <p:sldIdLst>
    <p:sldId id="309" r:id="rId3"/>
    <p:sldId id="296" r:id="rId4"/>
    <p:sldId id="297" r:id="rId5"/>
    <p:sldId id="306" r:id="rId6"/>
    <p:sldId id="301" r:id="rId7"/>
    <p:sldId id="307" r:id="rId8"/>
    <p:sldId id="299" r:id="rId9"/>
    <p:sldId id="305" r:id="rId10"/>
    <p:sldId id="303" r:id="rId11"/>
    <p:sldId id="308" r:id="rId12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FF"/>
    <a:srgbClr val="FF99FF"/>
    <a:srgbClr val="663300"/>
    <a:srgbClr val="990000"/>
    <a:srgbClr val="CB5859"/>
    <a:srgbClr val="D78080"/>
    <a:srgbClr val="3493D1"/>
    <a:srgbClr val="8FC41E"/>
    <a:srgbClr val="FDD22B"/>
    <a:srgbClr val="37BE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2024-09-26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17894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482031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3355514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35189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30498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63809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93428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801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Part </a:t>
            </a:r>
            <a:r>
              <a:rPr lang="en-US" altLang="zh-CN" sz="4000" b="1" dirty="0" smtClean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sz="4000" b="1" dirty="0" smtClean="0">
              <a:solidFill>
                <a:srgbClr val="D60093"/>
              </a:solidFill>
              <a:ea typeface="隶书" panose="02010509060101010101" pitchFamily="49" charset="-122"/>
              <a:cs typeface="Times New Roman" panose="02020603050405020304" pitchFamily="18" charset="0"/>
            </a:endParaRP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Task 1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Let’s talk &amp; Draw and say</a:t>
            </a:r>
          </a:p>
        </p:txBody>
      </p:sp>
    </p:spTree>
    <p:extLst>
      <p:ext uri="{BB962C8B-B14F-4D97-AF65-F5344CB8AC3E}">
        <p14:creationId xmlns:p14="http://schemas.microsoft.com/office/powerpoint/2010/main" val="692726182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496719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211993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能力进阶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" name="圆角矩形 7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1018771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一、听录音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将图片与相应的单词连一连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并涂上相应的颜色。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NE3TRXZ94.eps" descr="id:2147486569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250" y="1995189"/>
            <a:ext cx="10833100" cy="2901082"/>
          </a:xfrm>
          <a:prstGeom prst="rect">
            <a:avLst/>
          </a:prstGeom>
        </p:spPr>
      </p:pic>
      <p:cxnSp>
        <p:nvCxnSpPr>
          <p:cNvPr id="18" name="直接连接符 17"/>
          <p:cNvCxnSpPr/>
          <p:nvPr/>
        </p:nvCxnSpPr>
        <p:spPr>
          <a:xfrm>
            <a:off x="1511772" y="3230255"/>
            <a:ext cx="5616624" cy="144016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1439764" y="3165551"/>
            <a:ext cx="1728192" cy="147536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5559991" y="3165551"/>
            <a:ext cx="4448725" cy="147536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H="1">
            <a:off x="3499877" y="3165551"/>
            <a:ext cx="4291532" cy="147536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H="1">
            <a:off x="6063217" y="3165551"/>
            <a:ext cx="4291532" cy="147536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/>
          <p:nvPr/>
        </p:nvSpPr>
        <p:spPr>
          <a:xfrm>
            <a:off x="670524" y="2011152"/>
            <a:ext cx="1069650" cy="1372875"/>
          </a:xfrm>
          <a:prstGeom prst="rect">
            <a:avLst/>
          </a:prstGeom>
          <a:solidFill>
            <a:srgbClr val="663300">
              <a:alpha val="49804"/>
            </a:srgbClr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2486898" y="1940816"/>
            <a:ext cx="1535106" cy="1372875"/>
          </a:xfrm>
          <a:prstGeom prst="rect">
            <a:avLst/>
          </a:prstGeom>
          <a:solidFill>
            <a:srgbClr val="FF0000">
              <a:alpha val="49804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4907386" y="2111523"/>
            <a:ext cx="1268683" cy="1031461"/>
          </a:xfrm>
          <a:prstGeom prst="rect">
            <a:avLst/>
          </a:prstGeom>
          <a:solidFill>
            <a:schemeClr val="accent6">
              <a:alpha val="49804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7272412" y="2003219"/>
            <a:ext cx="1440160" cy="1248068"/>
          </a:xfrm>
          <a:prstGeom prst="rect">
            <a:avLst/>
          </a:prstGeom>
          <a:solidFill>
            <a:srgbClr val="FF99FF">
              <a:alpha val="49804"/>
            </a:srgbClr>
          </a:solidFill>
          <a:ln>
            <a:solidFill>
              <a:srgbClr val="FF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10024809" y="2003219"/>
            <a:ext cx="1193101" cy="1248068"/>
          </a:xfrm>
          <a:prstGeom prst="rect">
            <a:avLst/>
          </a:prstGeom>
          <a:solidFill>
            <a:srgbClr val="9900FF">
              <a:alpha val="49804"/>
            </a:srgbClr>
          </a:solidFill>
          <a:ln>
            <a:solidFill>
              <a:srgbClr val="99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01995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 brown bear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red cat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green bird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pink duck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purple flower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8653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1567"/>
            <a:ext cx="10833100" cy="58539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二、听录音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选出你所听到的内容。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.A.What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it?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B.What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do you like?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.A.I like red and pink.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B.I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like green and yellow.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.A.Let’s draw some pink flowers.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B.Let’s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draw some purple flowers.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.A.Let’s draw some green birds.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B.Let’s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draw some brown birds.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1205" y="82449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1205" y="208795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1205" y="335460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1205" y="464504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030687"/>
            <a:ext cx="10833100" cy="322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.What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do you like?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 like red and pink.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.Let’s draw some pink flowers.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.Let’s draw some brown birds.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205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能力进阶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9635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三、根据下面的内容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将人物与相应的句子连起来。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1950" y="1737751"/>
            <a:ext cx="10807700" cy="3994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24EG61.eps" descr="id:2147490267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83738" y="194266"/>
            <a:ext cx="9164125" cy="5847485"/>
          </a:xfrm>
          <a:prstGeom prst="rect">
            <a:avLst/>
          </a:prstGeom>
        </p:spPr>
      </p:pic>
      <p:cxnSp>
        <p:nvCxnSpPr>
          <p:cNvPr id="10" name="直接连接符 9"/>
          <p:cNvCxnSpPr/>
          <p:nvPr/>
        </p:nvCxnSpPr>
        <p:spPr>
          <a:xfrm>
            <a:off x="2517156" y="1007839"/>
            <a:ext cx="4273592" cy="280831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2517156" y="2664023"/>
            <a:ext cx="4273592" cy="280831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V="1">
            <a:off x="2548310" y="2303983"/>
            <a:ext cx="4252906" cy="165556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V="1">
            <a:off x="2548025" y="756187"/>
            <a:ext cx="4243644" cy="475115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5980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1647"/>
            <a:ext cx="10833100" cy="545995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四、从方框中选择合适的选项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补全对话。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Sarah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What’s this?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Chen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Sarah: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Chen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It’s pink.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Sarah: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Chen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I like pink and yellow.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Sarah: Let’s draw some pink and yellow flowers.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Chen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6017166" y="1862103"/>
            <a:ext cx="4906938" cy="265303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A.Good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idea!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B.It’s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flower.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it?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D.What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do you like?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595076" y="202578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2087776" y="261055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2103550" y="377874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2584772" y="553849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016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语文 六年级 模板 - X - 检测 - 副本 - 副本</Template>
  <TotalTime>131</TotalTime>
  <Words>158</Words>
  <Application>Microsoft Office PowerPoint</Application>
  <PresentationFormat>自定义</PresentationFormat>
  <Paragraphs>55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24" baseType="lpstr">
      <vt:lpstr>NEU-BZ-S92</vt:lpstr>
      <vt:lpstr>方正书宋_GBK</vt:lpstr>
      <vt:lpstr>黑体</vt:lpstr>
      <vt:lpstr>华文琥珀</vt:lpstr>
      <vt:lpstr>华文隶书</vt:lpstr>
      <vt:lpstr>华文新魏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32</cp:revision>
  <dcterms:created xsi:type="dcterms:W3CDTF">2022-02-11T13:32:07Z</dcterms:created>
  <dcterms:modified xsi:type="dcterms:W3CDTF">2024-09-26T03:28:12Z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