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3"/>
  </p:notesMasterIdLst>
  <p:sldIdLst>
    <p:sldId id="305" r:id="rId4"/>
    <p:sldId id="296" r:id="rId5"/>
    <p:sldId id="297" r:id="rId6"/>
    <p:sldId id="301" r:id="rId7"/>
    <p:sldId id="304" r:id="rId8"/>
    <p:sldId id="299" r:id="rId9"/>
    <p:sldId id="302" r:id="rId10"/>
    <p:sldId id="303" r:id="rId11"/>
    <p:sldId id="306" r:id="rId12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544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33560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89483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5509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6800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5345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5756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90475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09526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2985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51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4524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001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322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652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</a:t>
            </a: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A 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2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learn &amp; Listen and do</a:t>
            </a:r>
          </a:p>
        </p:txBody>
      </p:sp>
    </p:spTree>
    <p:extLst>
      <p:ext uri="{BB962C8B-B14F-4D97-AF65-F5344CB8AC3E}">
        <p14:creationId xmlns:p14="http://schemas.microsoft.com/office/powerpoint/2010/main" val="29575901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926495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ZE3TRXZ04.eps" descr="id:2147486926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1708777"/>
            <a:ext cx="10833100" cy="164189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49250" y="3469308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听力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.bird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.fish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.rabbit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.dog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.cat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64310" y="354778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3053436" y="3547783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4987384" y="354778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6879692" y="354778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8843454" y="354778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4759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给下列句子排序。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)Run, run, run like a dog.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)Sing, sing, sing like a bird.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)Swim, swim, swim like a fish.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)Sleep, sleep, sleep like a cat.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)Hop, hop, hop like a rabbit.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0533" y="2788582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00533" y="344637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00533" y="4069922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00533" y="217431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00533" y="154139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.Swim, swim, swim like a fish.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.Sleep, sleep, sleep like a cat.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.Hop, hop, hop like a rabbit.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.Sing, sing, sing like a bird.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.Run, run, run like a dog.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60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8806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三、根据图片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532707"/>
            <a:ext cx="10833100" cy="663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A.dog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B.fish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C.rabbit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D.cat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E.bird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ZE3TRXZ05.eps" descr="id:2147486940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4484" y="2366788"/>
            <a:ext cx="9202632" cy="385609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645956" y="342773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5593878" y="3427736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9488258" y="342773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3518164" y="574583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7684796" y="574583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9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2997"/>
            <a:ext cx="2746698" cy="1281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四、给图片匹配相应的句子。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2" name="24EG52.eps" descr="id:214748882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2012" y="154257"/>
            <a:ext cx="6822366" cy="6189890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 flipV="1">
            <a:off x="5544220" y="598639"/>
            <a:ext cx="2520280" cy="160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552061" y="2120639"/>
            <a:ext cx="2532103" cy="36822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552061" y="3387287"/>
            <a:ext cx="2532103" cy="12438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5552061" y="3387287"/>
            <a:ext cx="2532103" cy="12438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5552061" y="2120639"/>
            <a:ext cx="2532103" cy="37099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690"/>
            <a:ext cx="10833100" cy="5897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五、从方框中选择合适的选项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384605"/>
            <a:ext cx="10833100" cy="663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A.pets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B.fish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D.like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E.rabbits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2063238"/>
            <a:ext cx="10833100" cy="4425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 and her friends are talking about their favorite animals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和她的朋友们正在谈论他们最喜欢的动物。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I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cats. They always(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sleep.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Jane: I like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They can hop.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I like dogs. They can run.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I like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I hope(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希望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 can swim like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John: I like birds. They can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All(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very cute(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可爱的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)!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487204" y="31484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016402" y="3684030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3714524" y="476208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5660759" y="52889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5171164" y="583367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1723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91</TotalTime>
  <Words>183</Words>
  <Application>Microsoft Office PowerPoint</Application>
  <PresentationFormat>自定义</PresentationFormat>
  <Paragraphs>61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30</cp:revision>
  <dcterms:created xsi:type="dcterms:W3CDTF">2022-02-11T13:32:07Z</dcterms:created>
  <dcterms:modified xsi:type="dcterms:W3CDTF">2024-09-26T02:15:15Z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