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</p:sldMasterIdLst>
  <p:notesMasterIdLst>
    <p:notesMasterId r:id="rId12"/>
  </p:notesMasterIdLst>
  <p:sldIdLst>
    <p:sldId id="308" r:id="rId3"/>
    <p:sldId id="296" r:id="rId4"/>
    <p:sldId id="297" r:id="rId5"/>
    <p:sldId id="301" r:id="rId6"/>
    <p:sldId id="299" r:id="rId7"/>
    <p:sldId id="302" r:id="rId8"/>
    <p:sldId id="306" r:id="rId9"/>
    <p:sldId id="305" r:id="rId10"/>
    <p:sldId id="307" r:id="rId11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66"/>
      </p:cViewPr>
      <p:guideLst>
        <p:guide orient="horz" pos="499"/>
        <p:guide pos="272"/>
        <p:guide orient="horz" pos="45"/>
        <p:guide orient="horz" pos="227"/>
        <p:guide orient="horz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0590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04855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814502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4313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209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6387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4020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729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__1.doc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3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C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1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Project: Make a </a:t>
            </a:r>
            <a:r>
              <a:rPr lang="en-US" altLang="zh-CN" sz="4000" b="1" dirty="0" err="1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colour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 flip book</a:t>
            </a:r>
          </a:p>
        </p:txBody>
      </p:sp>
    </p:spTree>
    <p:extLst>
      <p:ext uri="{BB962C8B-B14F-4D97-AF65-F5344CB8AC3E}">
        <p14:creationId xmlns:p14="http://schemas.microsoft.com/office/powerpoint/2010/main" val="387806436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32755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382632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回归课本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342183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课外拓展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回归课本</a:t>
              </a: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985933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一、阅读课本第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61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页的故事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完成下列任务。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任务一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故事中出现了哪些颜色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在这些颜色下打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644" y="2507933"/>
            <a:ext cx="11125200" cy="215265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2621388" y="4124968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6614508" y="4124968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8537847" y="4124968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10455607" y="4124968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559"/>
            <a:ext cx="6966972" cy="663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任务二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选择与图片内容相符的句子。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NE3TRXZ130.eps" descr="id:2147486864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4897" y="684908"/>
            <a:ext cx="9441807" cy="2041723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49250" y="2777914"/>
            <a:ext cx="10833100" cy="35813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 am gone. But my children grow.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 am green and yellow.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is cold. I am green and brown.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D.I am a sunflower. I am tall and green.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E.Now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am a big yellow flower. Bees come. They are yellow and black. I give them food.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54284" y="225213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561693" y="225213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536410" y="2252131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521926" y="225213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504326" y="225213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课外拓展</a:t>
              </a: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完成下列任务。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0798845"/>
              </p:ext>
            </p:extLst>
          </p:nvPr>
        </p:nvGraphicFramePr>
        <p:xfrm>
          <a:off x="457832" y="1498879"/>
          <a:ext cx="10807700" cy="4752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文档" r:id="rId4" imgW="4510061" imgH="1983160" progId="Word.Document.12">
                  <p:embed/>
                </p:oleObj>
              </mc:Choice>
              <mc:Fallback>
                <p:oleObj name="文档" r:id="rId4" imgW="4510061" imgH="19831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7832" y="1498879"/>
                        <a:ext cx="10807700" cy="47523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1779329"/>
              </p:ext>
            </p:extLst>
          </p:nvPr>
        </p:nvGraphicFramePr>
        <p:xfrm>
          <a:off x="457832" y="73261"/>
          <a:ext cx="10807700" cy="61781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文档" r:id="rId3" imgW="4510061" imgH="2580667" progId="Word.Document.12">
                  <p:embed/>
                </p:oleObj>
              </mc:Choice>
              <mc:Fallback>
                <p:oleObj name="文档" r:id="rId3" imgW="4510061" imgH="258066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832" y="73261"/>
                        <a:ext cx="10807700" cy="61781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3836128"/>
              </p:ext>
            </p:extLst>
          </p:nvPr>
        </p:nvGraphicFramePr>
        <p:xfrm>
          <a:off x="457832" y="277927"/>
          <a:ext cx="10807700" cy="5323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文档" r:id="rId3" imgW="4510061" imgH="2221370" progId="Word.Document.12">
                  <p:embed/>
                </p:oleObj>
              </mc:Choice>
              <mc:Fallback>
                <p:oleObj name="文档" r:id="rId3" imgW="4510061" imgH="222137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832" y="277927"/>
                        <a:ext cx="10807700" cy="5323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08409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05919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任务一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在短文中提到的颜色下打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2254823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任务二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选择正确答案。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.How many(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animals?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A.3.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B.4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C.5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.What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the bird?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A.White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B.Blue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C.Green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079060377"/>
              </p:ext>
            </p:extLst>
          </p:nvPr>
        </p:nvGraphicFramePr>
        <p:xfrm>
          <a:off x="361950" y="962246"/>
          <a:ext cx="10807700" cy="1170432"/>
        </p:xfrm>
        <a:graphic>
          <a:graphicData uri="http://schemas.openxmlformats.org/drawingml/2006/table">
            <a:tbl>
              <a:tblPr firstRow="1" firstCol="1" bandRow="1"/>
              <a:tblGrid>
                <a:gridCol w="1293838"/>
                <a:gridCol w="1008112"/>
                <a:gridCol w="940360"/>
                <a:gridCol w="1080770"/>
                <a:gridCol w="1080770"/>
                <a:gridCol w="1080770"/>
                <a:gridCol w="1289938"/>
                <a:gridCol w="871602"/>
                <a:gridCol w="1080770"/>
                <a:gridCol w="108077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orange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green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red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blue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purple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brown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yellow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pink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white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black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矩形 5"/>
          <p:cNvSpPr>
            <a:spLocks noChangeAspect="1"/>
          </p:cNvSpPr>
          <p:nvPr/>
        </p:nvSpPr>
        <p:spPr>
          <a:xfrm>
            <a:off x="768681" y="1549418"/>
            <a:ext cx="420308" cy="6043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924156" y="1549418"/>
            <a:ext cx="420308" cy="6043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869477" y="1549418"/>
            <a:ext cx="420308" cy="6043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849446" y="1549418"/>
            <a:ext cx="420308" cy="6043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968156" y="1549418"/>
            <a:ext cx="420308" cy="6043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205576" y="1549418"/>
            <a:ext cx="420308" cy="6043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dirty="0"/>
          </a:p>
        </p:txBody>
      </p:sp>
      <p:sp>
        <p:nvSpPr>
          <p:cNvPr id="18" name="矩形 17"/>
          <p:cNvSpPr/>
          <p:nvPr/>
        </p:nvSpPr>
        <p:spPr>
          <a:xfrm>
            <a:off x="761205" y="300552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61205" y="425711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61916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  <p:bldP spid="14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687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258</TotalTime>
  <Words>188</Words>
  <Application>Microsoft Office PowerPoint</Application>
  <PresentationFormat>自定义</PresentationFormat>
  <Paragraphs>62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6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29</cp:revision>
  <dcterms:created xsi:type="dcterms:W3CDTF">2022-02-11T13:32:07Z</dcterms:created>
  <dcterms:modified xsi:type="dcterms:W3CDTF">2024-09-26T03:31:13Z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