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3"/>
  </p:notesMasterIdLst>
  <p:sldIdLst>
    <p:sldId id="307" r:id="rId3"/>
    <p:sldId id="296" r:id="rId4"/>
    <p:sldId id="297" r:id="rId5"/>
    <p:sldId id="301" r:id="rId6"/>
    <p:sldId id="305" r:id="rId7"/>
    <p:sldId id="299" r:id="rId8"/>
    <p:sldId id="302" r:id="rId9"/>
    <p:sldId id="303" r:id="rId10"/>
    <p:sldId id="304" r:id="rId11"/>
    <p:sldId id="306" r:id="rId12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66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074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84192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97169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0998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158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466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906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2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learn &amp; Listen and chant</a:t>
            </a:r>
          </a:p>
        </p:txBody>
      </p:sp>
    </p:spTree>
    <p:extLst>
      <p:ext uri="{BB962C8B-B14F-4D97-AF65-F5344CB8AC3E}">
        <p14:creationId xmlns:p14="http://schemas.microsoft.com/office/powerpoint/2010/main" val="44344785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4812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922815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79.eps" descr="id:2147486348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1777175"/>
            <a:ext cx="10807700" cy="138765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3341687"/>
            <a:ext cx="10807700" cy="20081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听力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.duck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.bear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.sea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.yellow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.brown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119048" y="343644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3047599" y="343644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4998150" y="343644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6899359" y="343644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8862536" y="343644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选出你听到的内容补全歌谣。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see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here and there.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big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What else can you see?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054106" y="801647"/>
            <a:ext cx="3034730" cy="329320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A.brown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bear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B.blue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sea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there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D.Purple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flowers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E.green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grass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72644" y="15217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151718" y="214497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891586" y="2144972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173572" y="214497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117332" y="34217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47167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see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here and there.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Purple flowers, green grass and blue sea.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see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here and there.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big brown bear. What else can you see?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77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三、根据图片选择相应的短语。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80.eps" descr="id:2147486362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1508641"/>
            <a:ext cx="10833100" cy="313484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27291" y="4709743"/>
            <a:ext cx="10833100" cy="13038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brown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bear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B.blue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sea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C.green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grass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yellow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duck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purple flower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59996" y="234331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4398822" y="23433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8004249" y="234331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71037" y="3998363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4398822" y="399836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156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NE3TRXZ81.eps" descr="id:2147486369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801647"/>
            <a:ext cx="10833100" cy="1478574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49250" y="2336658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 banana is yellow.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.It’s a red bird.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.—What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—It’s green.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.—What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—It’s purple.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1205" y="243582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1205" y="308017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1205" y="369415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1205" y="497923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002100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五、看图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从方框中选择合适的对话。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82.eps" descr="id:2147486383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1963607"/>
            <a:ext cx="10833100" cy="30119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822652" y="208535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9268972" y="383321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8843454" y="221953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822652" y="414526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17255"/>
            <a:ext cx="10833100" cy="52137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A.—What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—It’s yellow.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B.—What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—It’s red.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C.—What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—It’s blue.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D.—Look! Red, blue and yellow make black(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黑色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—Wow!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120</TotalTime>
  <Words>205</Words>
  <Application>Microsoft Office PowerPoint</Application>
  <PresentationFormat>自定义</PresentationFormat>
  <Paragraphs>66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33</cp:revision>
  <dcterms:created xsi:type="dcterms:W3CDTF">2022-02-11T13:32:07Z</dcterms:created>
  <dcterms:modified xsi:type="dcterms:W3CDTF">2024-09-26T03:27:41Z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