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4"/>
  </p:notesMasterIdLst>
  <p:sldIdLst>
    <p:sldId id="308" r:id="rId3"/>
    <p:sldId id="296" r:id="rId4"/>
    <p:sldId id="297" r:id="rId5"/>
    <p:sldId id="306" r:id="rId6"/>
    <p:sldId id="301" r:id="rId7"/>
    <p:sldId id="299" r:id="rId8"/>
    <p:sldId id="302" r:id="rId9"/>
    <p:sldId id="305" r:id="rId10"/>
    <p:sldId id="303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834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1610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64461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503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949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3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276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5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80913862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140931"/>
              </p:ext>
            </p:extLst>
          </p:nvPr>
        </p:nvGraphicFramePr>
        <p:xfrm>
          <a:off x="457832" y="316150"/>
          <a:ext cx="10807700" cy="5228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文档" r:id="rId3" imgW="4510061" imgH="2181729" progId="Word.Document.12">
                  <p:embed/>
                </p:oleObj>
              </mc:Choice>
              <mc:Fallback>
                <p:oleObj name="文档" r:id="rId3" imgW="4510061" imgH="21817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316150"/>
                        <a:ext cx="10807700" cy="52281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67340" y="72892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7340" y="215996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7340" y="408451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1469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75531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70.eps" descr="id:214748701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915356"/>
            <a:ext cx="10807700" cy="212418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429162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9888" y="43780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014108" y="437804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990496" y="43780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902526" y="43780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8843454" y="43780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.Tim is three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have one sister.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.Feifei is four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.Mingming is five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have two toy cats.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51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.A.one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B.five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.A.jump up high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B.four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five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.A.hand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B.and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.five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.jump up high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1205" y="10971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17611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3751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00924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544575"/>
            <a:ext cx="10833100" cy="6417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三、将下列数字按照从大到小的顺序排列。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2346147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D.five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E.two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3231034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8228" y="33049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043604" y="33049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98549" y="33049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909188" y="330490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853286" y="33049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.four apples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ZE3TRXZ71.eps" descr="id:214748702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2992" y="1522138"/>
            <a:ext cx="6845617" cy="156850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227396"/>
            <a:ext cx="3762568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.one one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four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ZE3TRXZ72.eps" descr="id:214748703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0434" y="4123847"/>
            <a:ext cx="6710732" cy="17283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61205" y="8311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3357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313579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.two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girls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ZE3TRXZ73.eps" descr="id:214748704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1360" y="689296"/>
            <a:ext cx="6448881" cy="155973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2271126"/>
            <a:ext cx="4469493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.five yellow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ZE3TRXZ74.eps" descr="id:214748704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1360" y="2989652"/>
            <a:ext cx="6448881" cy="1526915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49250" y="4540324"/>
            <a:ext cx="3182281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.two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dogs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ZE3TRXZ75.eps" descr="id:2147487054;FounderCE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1360" y="5243010"/>
            <a:ext cx="6448881" cy="10813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61205" y="10603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1205" y="23774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1205" y="46582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771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3609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455085"/>
              </p:ext>
            </p:extLst>
          </p:nvPr>
        </p:nvGraphicFramePr>
        <p:xfrm>
          <a:off x="457832" y="1689597"/>
          <a:ext cx="10807700" cy="3802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4510061" imgH="1586745" progId="Word.Document.12">
                  <p:embed/>
                </p:oleObj>
              </mc:Choice>
              <mc:Fallback>
                <p:oleObj name="文档" r:id="rId4" imgW="4510061" imgH="15867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1689597"/>
                        <a:ext cx="10807700" cy="3802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620123" y="23759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20123" y="428050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148</TotalTime>
  <Words>156</Words>
  <Application>Microsoft Office PowerPoint</Application>
  <PresentationFormat>自定义</PresentationFormat>
  <Paragraphs>61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2024-09-26T05:26:38Z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