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3"/>
  </p:notesMasterIdLst>
  <p:sldIdLst>
    <p:sldId id="307" r:id="rId3"/>
    <p:sldId id="296" r:id="rId4"/>
    <p:sldId id="297" r:id="rId5"/>
    <p:sldId id="301" r:id="rId6"/>
    <p:sldId id="299" r:id="rId7"/>
    <p:sldId id="302" r:id="rId8"/>
    <p:sldId id="305" r:id="rId9"/>
    <p:sldId id="303" r:id="rId10"/>
    <p:sldId id="304" r:id="rId11"/>
    <p:sldId id="306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006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18336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14640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619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84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705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556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85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Letters and sounds</a:t>
            </a:r>
          </a:p>
        </p:txBody>
      </p:sp>
    </p:spTree>
    <p:extLst>
      <p:ext uri="{BB962C8B-B14F-4D97-AF65-F5344CB8AC3E}">
        <p14:creationId xmlns:p14="http://schemas.microsoft.com/office/powerpoint/2010/main" val="1709856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8079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选出你所听到的字母或字母组合。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.A.Vv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B.Zz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.A.Bb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B.Pp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.A.Ww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.A.xy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B.jk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.Vv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.Zz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.xy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5512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216896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280916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1205" y="34334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1205" y="407262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6959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圈出你所听到单词的首字母。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ZE3TRXZ81.eps" descr="id:2147487110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50" y="1223863"/>
            <a:ext cx="10833100" cy="179164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30226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.van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.box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.yellow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.win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467856" y="2643307"/>
            <a:ext cx="295714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4575436" y="2643307"/>
            <a:ext cx="295714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7" name="椭圆 6"/>
          <p:cNvSpPr/>
          <p:nvPr/>
        </p:nvSpPr>
        <p:spPr>
          <a:xfrm>
            <a:off x="7731036" y="2643307"/>
            <a:ext cx="295714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8" name="椭圆 7"/>
          <p:cNvSpPr/>
          <p:nvPr/>
        </p:nvSpPr>
        <p:spPr>
          <a:xfrm>
            <a:off x="10440764" y="2643307"/>
            <a:ext cx="295714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86205"/>
            <a:ext cx="10833100" cy="6417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三、将下列大写字母与相应的小写字母连线。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015951"/>
            <a:ext cx="10807700" cy="2892415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523986" y="2456039"/>
            <a:ext cx="3301874" cy="21373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675452" y="2436375"/>
            <a:ext cx="3301874" cy="21373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805469" y="2426543"/>
            <a:ext cx="7975671" cy="21373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894684" y="2436375"/>
            <a:ext cx="5753992" cy="22983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636684" y="2436375"/>
            <a:ext cx="4459288" cy="21275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6269379" y="2436375"/>
            <a:ext cx="60859" cy="21275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406019" y="2436375"/>
            <a:ext cx="60859" cy="21275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8537179" y="2436375"/>
            <a:ext cx="60859" cy="21275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1633346" y="2436375"/>
            <a:ext cx="8057437" cy="2013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2742961" y="2436375"/>
            <a:ext cx="8057437" cy="2013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33279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四、按字母表的顺序正确排列的小火车才能启动。下列哪些小火车可以启动呢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能启动的打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不能启动的打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543748"/>
              </p:ext>
            </p:extLst>
          </p:nvPr>
        </p:nvGraphicFramePr>
        <p:xfrm>
          <a:off x="457832" y="2035615"/>
          <a:ext cx="10807700" cy="2851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3" imgW="4510061" imgH="1189968" progId="Word.Document.12">
                  <p:embed/>
                </p:oleObj>
              </mc:Choice>
              <mc:Fallback>
                <p:oleObj name="文档" r:id="rId3" imgW="4510061" imgH="11899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2035615"/>
                        <a:ext cx="10807700" cy="2851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688474" y="244875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27645" y="38987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011431"/>
              </p:ext>
            </p:extLst>
          </p:nvPr>
        </p:nvGraphicFramePr>
        <p:xfrm>
          <a:off x="457832" y="1305703"/>
          <a:ext cx="10807700" cy="2851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文档" r:id="rId3" imgW="4510061" imgH="1189968" progId="Word.Document.12">
                  <p:embed/>
                </p:oleObj>
              </mc:Choice>
              <mc:Fallback>
                <p:oleObj name="文档" r:id="rId3" imgW="4510061" imgH="11899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1305703"/>
                        <a:ext cx="10807700" cy="2851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688474" y="172791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27645" y="31680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467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51187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将你看到的字母按字母表的顺序写在四线三格中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大小写都要写。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86.eps" descr="id:214748715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381167"/>
            <a:ext cx="10807700" cy="18325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4395740"/>
            <a:ext cx="10807700" cy="78856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5280" y="4369367"/>
            <a:ext cx="4980851" cy="6935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600" dirty="0" err="1">
                <a:ea typeface="宋体" panose="02010600030101010101" pitchFamily="2" charset="-122"/>
                <a:cs typeface="Times New Roman" panose="02020603050405020304" pitchFamily="18" charset="0"/>
              </a:rPr>
              <a:t>Vv</a:t>
            </a:r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dirty="0" err="1">
                <a:ea typeface="宋体" panose="02010600030101010101" pitchFamily="2" charset="-122"/>
                <a:cs typeface="Times New Roman" panose="02020603050405020304" pitchFamily="18" charset="0"/>
              </a:rPr>
              <a:t>Ww</a:t>
            </a:r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Xx</a:t>
            </a:r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dirty="0" err="1">
                <a:ea typeface="宋体" panose="02010600030101010101" pitchFamily="2" charset="-122"/>
                <a:cs typeface="Times New Roman" panose="02020603050405020304" pitchFamily="18" charset="0"/>
              </a:rPr>
              <a:t>Yy</a:t>
            </a:r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600" dirty="0" err="1">
                <a:ea typeface="宋体" panose="02010600030101010101" pitchFamily="2" charset="-122"/>
                <a:cs typeface="Times New Roman" panose="02020603050405020304" pitchFamily="18" charset="0"/>
              </a:rPr>
              <a:t>Zz</a:t>
            </a:r>
            <a:endParaRPr lang="zh-CN" altLang="zh-CN" sz="36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六、看图片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写出其对应的小写形式。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049202" y="1457131"/>
            <a:ext cx="1954610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ZEBRA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23581" y="883487"/>
            <a:ext cx="7959389" cy="4938866"/>
            <a:chOff x="249127" y="1361733"/>
            <a:chExt cx="7959389" cy="493886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6111"/>
            <a:stretch/>
          </p:blipFill>
          <p:spPr>
            <a:xfrm>
              <a:off x="249127" y="1361733"/>
              <a:ext cx="3998949" cy="493886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1275"/>
            <a:stretch/>
          </p:blipFill>
          <p:spPr>
            <a:xfrm>
              <a:off x="4680124" y="1361733"/>
              <a:ext cx="3528392" cy="4938866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2326708" y="1331513"/>
            <a:ext cx="877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ea typeface="宋体" panose="02010600030101010101" pitchFamily="2" charset="-122"/>
              </a:rPr>
              <a:t>box</a:t>
            </a:r>
            <a:endParaRPr lang="zh-CN" altLang="en-US" sz="3600" dirty="0"/>
          </a:p>
        </p:txBody>
      </p:sp>
      <p:sp>
        <p:nvSpPr>
          <p:cNvPr id="9" name="矩形 8"/>
          <p:cNvSpPr/>
          <p:nvPr/>
        </p:nvSpPr>
        <p:spPr>
          <a:xfrm>
            <a:off x="6860028" y="1331513"/>
            <a:ext cx="14414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ea typeface="宋体" panose="02010600030101010101" pitchFamily="2" charset="-122"/>
              </a:rPr>
              <a:t>yellow</a:t>
            </a:r>
            <a:endParaRPr lang="zh-CN" altLang="en-US" sz="3600" dirty="0"/>
          </a:p>
        </p:txBody>
      </p:sp>
      <p:sp>
        <p:nvSpPr>
          <p:cNvPr id="10" name="矩形 9"/>
          <p:cNvSpPr/>
          <p:nvPr/>
        </p:nvSpPr>
        <p:spPr>
          <a:xfrm>
            <a:off x="2779414" y="3106776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ea typeface="宋体" panose="02010600030101010101" pitchFamily="2" charset="-122"/>
              </a:rPr>
              <a:t>zebra</a:t>
            </a:r>
            <a:endParaRPr lang="zh-CN" altLang="en-US" sz="3600" dirty="0"/>
          </a:p>
        </p:txBody>
      </p:sp>
      <p:sp>
        <p:nvSpPr>
          <p:cNvPr id="11" name="矩形 10"/>
          <p:cNvSpPr/>
          <p:nvPr/>
        </p:nvSpPr>
        <p:spPr>
          <a:xfrm>
            <a:off x="6624340" y="3103736"/>
            <a:ext cx="1210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ea typeface="宋体" panose="02010600030101010101" pitchFamily="2" charset="-122"/>
              </a:rPr>
              <a:t>water</a:t>
            </a:r>
            <a:endParaRPr lang="zh-CN" altLang="en-US" sz="3600" dirty="0"/>
          </a:p>
        </p:txBody>
      </p:sp>
      <p:sp>
        <p:nvSpPr>
          <p:cNvPr id="12" name="矩形 11"/>
          <p:cNvSpPr/>
          <p:nvPr/>
        </p:nvSpPr>
        <p:spPr>
          <a:xfrm>
            <a:off x="2528974" y="5003921"/>
            <a:ext cx="877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ea typeface="宋体" panose="02010600030101010101" pitchFamily="2" charset="-122"/>
              </a:rPr>
              <a:t>win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151</TotalTime>
  <Words>167</Words>
  <Application>Microsoft Office PowerPoint</Application>
  <PresentationFormat>自定义</PresentationFormat>
  <Paragraphs>47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34</cp:revision>
  <dcterms:created xsi:type="dcterms:W3CDTF">2022-02-11T13:32:07Z</dcterms:created>
  <dcterms:modified xsi:type="dcterms:W3CDTF">2024-09-26T05:27:01Z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