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0" r:id="rId2"/>
    <p:sldMasterId id="2147483677" r:id="rId3"/>
  </p:sldMasterIdLst>
  <p:notesMasterIdLst>
    <p:notesMasterId r:id="rId11"/>
  </p:notesMasterIdLst>
  <p:sldIdLst>
    <p:sldId id="304" r:id="rId4"/>
    <p:sldId id="296" r:id="rId5"/>
    <p:sldId id="297" r:id="rId6"/>
    <p:sldId id="301" r:id="rId7"/>
    <p:sldId id="299" r:id="rId8"/>
    <p:sldId id="302" r:id="rId9"/>
    <p:sldId id="303" r:id="rId10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5859"/>
    <a:srgbClr val="D78080"/>
    <a:srgbClr val="3493D1"/>
    <a:srgbClr val="8FC41E"/>
    <a:srgbClr val="FDD22B"/>
    <a:srgbClr val="37BEF0"/>
    <a:srgbClr val="E94E4E"/>
    <a:srgbClr val="3580C3"/>
    <a:srgbClr val="D9EBB5"/>
    <a:srgbClr val="F085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66"/>
      </p:cViewPr>
      <p:guideLst>
        <p:guide orient="horz" pos="499"/>
        <p:guide pos="272"/>
        <p:guide orient="horz" pos="45"/>
        <p:guide orient="horz" pos="22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2024-09-26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91733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08042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8658287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77515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30068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10930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77742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41520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1615329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95663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54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21758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12801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13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648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003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Part C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Task 2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Reading time</a:t>
            </a:r>
          </a:p>
        </p:txBody>
      </p:sp>
    </p:spTree>
    <p:extLst>
      <p:ext uri="{BB962C8B-B14F-4D97-AF65-F5344CB8AC3E}">
        <p14:creationId xmlns:p14="http://schemas.microsoft.com/office/powerpoint/2010/main" val="263899177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32755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3826328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回归课本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342183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课外拓展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回归课本</a:t>
              </a: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6021"/>
            <a:ext cx="5194970" cy="4573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一、阅读课本第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页和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页的内容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选择与对话相符的图片。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Some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animals are wild. Some others live with us. Animals can be big, small, fast or slow. They are all special.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ZE3TRXZ31.eps" descr="id:2147487458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41224" y="959581"/>
            <a:ext cx="5298887" cy="5016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3778"/>
            <a:ext cx="10833100" cy="578504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)—Aha! I know! We sing!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—That’s it! Our songs are special. That is amazing!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)—We can jump.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—But sea lions can jump too.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)—Yes. We’re big.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—But whale sharks are big too.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)Fish are amazing. Are we amazing, Mum?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)—We’re fast.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—But squids are fast too.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0701" y="183071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5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90701" y="1459551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4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90701" y="2706535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2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90701" y="3972055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1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90701" y="4619384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3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课外拓展</a:t>
              </a:r>
            </a:p>
          </p:txBody>
        </p:sp>
      </p:grpSp>
      <p:sp>
        <p:nvSpPr>
          <p:cNvPr id="3" name="矩形 2"/>
          <p:cNvSpPr>
            <a:spLocks noChangeAspect="1"/>
          </p:cNvSpPr>
          <p:nvPr/>
        </p:nvSpPr>
        <p:spPr>
          <a:xfrm>
            <a:off x="349250" y="806434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二、观察下列图片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根据首字母补全单词。并发挥想象完成最后一幅图。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950" y="2303983"/>
            <a:ext cx="10807700" cy="337885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014057" y="4824263"/>
            <a:ext cx="7088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11196" y="172316"/>
            <a:ext cx="9309208" cy="6148866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138460" y="2169799"/>
            <a:ext cx="8691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leep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128396" y="216979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op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153197" y="4978111"/>
            <a:ext cx="10278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riend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356204" y="5506271"/>
            <a:ext cx="6864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lay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821953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语文 六年级 模板 - X - 检测 - 副本 - 副本</Template>
  <TotalTime>266</TotalTime>
  <Words>102</Words>
  <Application>Microsoft Office PowerPoint</Application>
  <PresentationFormat>自定义</PresentationFormat>
  <Paragraphs>32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7</vt:i4>
      </vt:variant>
    </vt:vector>
  </HeadingPairs>
  <TitlesOfParts>
    <vt:vector size="22" baseType="lpstr">
      <vt:lpstr>NEU-BZ-S92</vt:lpstr>
      <vt:lpstr>方正书宋_GBK</vt:lpstr>
      <vt:lpstr>黑体</vt:lpstr>
      <vt:lpstr>华文琥珀</vt:lpstr>
      <vt:lpstr>华文隶书</vt:lpstr>
      <vt:lpstr>华文新魏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1_专业教辅课件Q:251490010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25</cp:revision>
  <dcterms:created xsi:type="dcterms:W3CDTF">2022-02-11T13:32:07Z</dcterms:created>
  <dcterms:modified xsi:type="dcterms:W3CDTF">2024-09-26T02:18:45Z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