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  <p:sldMasterId id="2147483677" r:id="rId3"/>
  </p:sldMasterIdLst>
  <p:notesMasterIdLst>
    <p:notesMasterId r:id="rId12"/>
  </p:notesMasterIdLst>
  <p:sldIdLst>
    <p:sldId id="306" r:id="rId4"/>
    <p:sldId id="296" r:id="rId5"/>
    <p:sldId id="297" r:id="rId6"/>
    <p:sldId id="299" r:id="rId7"/>
    <p:sldId id="302" r:id="rId8"/>
    <p:sldId id="303" r:id="rId9"/>
    <p:sldId id="304" r:id="rId10"/>
    <p:sldId id="305" r:id="rId11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1564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78130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937863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491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38881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7244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83578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43238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158930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9504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91966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34866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2066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3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280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107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</a:t>
            </a:r>
            <a:r>
              <a:rPr lang="en-US" altLang="zh-CN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4000" b="1" dirty="0" smtClean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Start to read</a:t>
            </a:r>
            <a:endParaRPr lang="zh-CN" altLang="en-US" sz="4000" b="1" dirty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330584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1647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选出你所听到的单词。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.A.ear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B.share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.A.arm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B.eye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.A.say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B.smile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.A.mouth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B.listen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.A.hand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B.help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.ear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.eye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.say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.listen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.hand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61205" y="153199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61205" y="219600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761205" y="280998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761205" y="344407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761205" y="409824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1056401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二、圈出每组单词中不同类的一项。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.A.arm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B.ear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C.smile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.A.say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B.eye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C.listen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.A.toy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B.friend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C.share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.A.mouth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B.help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C.meet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.A.hi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B.goodbye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C.hand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566218" y="1827733"/>
            <a:ext cx="476250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15" name="椭圆 14"/>
          <p:cNvSpPr/>
          <p:nvPr/>
        </p:nvSpPr>
        <p:spPr>
          <a:xfrm>
            <a:off x="4516444" y="2463873"/>
            <a:ext cx="476250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16" name="椭圆 15"/>
          <p:cNvSpPr/>
          <p:nvPr/>
        </p:nvSpPr>
        <p:spPr>
          <a:xfrm>
            <a:off x="8566218" y="3094979"/>
            <a:ext cx="476250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17" name="椭圆 16"/>
          <p:cNvSpPr/>
          <p:nvPr/>
        </p:nvSpPr>
        <p:spPr>
          <a:xfrm>
            <a:off x="652849" y="3744143"/>
            <a:ext cx="476250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18" name="椭圆 17"/>
          <p:cNvSpPr/>
          <p:nvPr/>
        </p:nvSpPr>
        <p:spPr>
          <a:xfrm>
            <a:off x="8566218" y="4372057"/>
            <a:ext cx="476250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559"/>
            <a:ext cx="10807700" cy="641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三、根据图片选择相应的句子。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809636" y="62459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grpSp>
        <p:nvGrpSpPr>
          <p:cNvPr id="5" name="组合 4"/>
          <p:cNvGrpSpPr/>
          <p:nvPr/>
        </p:nvGrpSpPr>
        <p:grpSpPr>
          <a:xfrm>
            <a:off x="1641531" y="735764"/>
            <a:ext cx="8248538" cy="5577819"/>
            <a:chOff x="1641531" y="735764"/>
            <a:chExt cx="8248538" cy="5577819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41531" y="735764"/>
              <a:ext cx="8248538" cy="4438707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59219" y="5285640"/>
              <a:ext cx="8201185" cy="1027943"/>
            </a:xfrm>
            <a:prstGeom prst="rect">
              <a:avLst/>
            </a:prstGeom>
          </p:spPr>
        </p:pic>
      </p:grpSp>
      <p:sp>
        <p:nvSpPr>
          <p:cNvPr id="7" name="矩形 6"/>
          <p:cNvSpPr/>
          <p:nvPr/>
        </p:nvSpPr>
        <p:spPr>
          <a:xfrm>
            <a:off x="1819468" y="1699544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797026" y="291351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809636" y="416338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829300" y="515168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4714"/>
            <a:ext cx="108331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四、连词成句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将序号写在横线上。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toys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share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②④③</a:t>
            </a: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ea typeface="宋体" panose="02010600030101010101" pitchFamily="2" charset="-122"/>
                <a:cs typeface="宋体" panose="02010600030101010101" pitchFamily="2" charset="-122"/>
              </a:rPr>
              <a:t>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care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③④②</a:t>
            </a: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①②④</a:t>
            </a: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nice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④③①②⑤</a:t>
            </a: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49250" y="11450"/>
            <a:ext cx="10833100" cy="649408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五、从方框中选择合适的选项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补全对话。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Hello, Mike.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Hey, Chen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Mike, are you a good friend?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I am a good friend.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What do you do with your friends(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你和你的朋友们一起做些什么呢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I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“Hi!” and “Goodbye!” I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with care. How about you(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那你呢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)?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I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my toys. I am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my friends.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329599" y="912385"/>
            <a:ext cx="3744416" cy="201285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A.Yes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B.listen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C.share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D.say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E.nice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222020" y="263928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444692" y="454780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992492" y="454780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986265" y="581029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974548" y="5800461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383667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125</TotalTime>
  <Words>140</Words>
  <Application>Microsoft Office PowerPoint</Application>
  <PresentationFormat>自定义</PresentationFormat>
  <Paragraphs>62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8</vt:i4>
      </vt:variant>
    </vt:vector>
  </HeadingPairs>
  <TitlesOfParts>
    <vt:vector size="23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1_专业教辅课件Q:251490010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31</cp:revision>
  <dcterms:created xsi:type="dcterms:W3CDTF">2022-02-11T13:32:07Z</dcterms:created>
  <dcterms:modified xsi:type="dcterms:W3CDTF">2024-09-26T00:57:13Z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