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4"/>
  </p:notesMasterIdLst>
  <p:sldIdLst>
    <p:sldId id="309" r:id="rId3"/>
    <p:sldId id="296" r:id="rId4"/>
    <p:sldId id="297" r:id="rId5"/>
    <p:sldId id="307" r:id="rId6"/>
    <p:sldId id="301" r:id="rId7"/>
    <p:sldId id="308" r:id="rId8"/>
    <p:sldId id="299" r:id="rId9"/>
    <p:sldId id="302" r:id="rId10"/>
    <p:sldId id="305" r:id="rId11"/>
    <p:sldId id="303" r:id="rId12"/>
    <p:sldId id="310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76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4143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8954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624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404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872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04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Guess and check</a:t>
            </a:r>
          </a:p>
        </p:txBody>
      </p:sp>
    </p:spTree>
    <p:extLst>
      <p:ext uri="{BB962C8B-B14F-4D97-AF65-F5344CB8AC3E}">
        <p14:creationId xmlns:p14="http://schemas.microsoft.com/office/powerpoint/2010/main" val="13391508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4546898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选择</a:t>
            </a:r>
            <a:endParaRPr lang="en-US" altLang="zh-CN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合适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Look!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Wow!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78.eps" descr="id:21474863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4644" y="978343"/>
            <a:ext cx="6438899" cy="273630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439764" y="27982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439764" y="40602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52550" y="46813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36588" y="3812208"/>
            <a:ext cx="5555010" cy="20128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yellow make orange.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red.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453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76.eps" descr="id:214748630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036172"/>
            <a:ext cx="10833100" cy="260121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71814" y="40427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262812" y="40427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601057" y="40427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972828" y="40427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0386162" y="404278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orange.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purple.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13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给下列图片排序。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77.eps" descr="id:214748631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693848"/>
            <a:ext cx="10833100" cy="23672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02340" y="34372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26260" y="34372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28380" y="34372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2364" y="34372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93009" y="34372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orange.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.Blue and yellow make green.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.Red and blue make purple.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green.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red.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0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2506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选择正确的答案。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.Blue and yellow make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A.orange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C.purple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 orange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banana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C.orange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75188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1205" y="304126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.Red and blue make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A.orange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C.purple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green.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1223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3817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1567"/>
            <a:ext cx="10833100" cy="63462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3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3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It’s yellow.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Look!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Wow!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Look!Red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blue make purple.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Wow! Amazing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4" name="矩形 3"/>
          <p:cNvSpPr/>
          <p:nvPr/>
        </p:nvSpPr>
        <p:spPr>
          <a:xfrm>
            <a:off x="2971596" y="12140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96164" y="17739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35276" y="28835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48072" y="4551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533826" y="1739181"/>
            <a:ext cx="5410994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red.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blue.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yellow make green.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79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107</TotalTime>
  <Words>169</Words>
  <Application>Microsoft Office PowerPoint</Application>
  <PresentationFormat>自定义</PresentationFormat>
  <Paragraphs>71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2024-09-26T03:27:25Z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