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5" r:id="rId1"/>
    <p:sldMasterId id="2147483670" r:id="rId2"/>
    <p:sldMasterId id="2147483677" r:id="rId3"/>
  </p:sldMasterIdLst>
  <p:notesMasterIdLst>
    <p:notesMasterId r:id="rId14"/>
  </p:notesMasterIdLst>
  <p:sldIdLst>
    <p:sldId id="307" r:id="rId4"/>
    <p:sldId id="296" r:id="rId5"/>
    <p:sldId id="297" r:id="rId6"/>
    <p:sldId id="301" r:id="rId7"/>
    <p:sldId id="305" r:id="rId8"/>
    <p:sldId id="299" r:id="rId9"/>
    <p:sldId id="302" r:id="rId10"/>
    <p:sldId id="304" r:id="rId11"/>
    <p:sldId id="303" r:id="rId12"/>
    <p:sldId id="306" r:id="rId13"/>
  </p:sldIdLst>
  <p:sldSz cx="11520488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99" userDrawn="1">
          <p15:clr>
            <a:srgbClr val="A4A3A4"/>
          </p15:clr>
        </p15:guide>
        <p15:guide id="2" pos="272" userDrawn="1">
          <p15:clr>
            <a:srgbClr val="A4A3A4"/>
          </p15:clr>
        </p15:guide>
        <p15:guide id="3" orient="horz" pos="45" userDrawn="1">
          <p15:clr>
            <a:srgbClr val="A4A3A4"/>
          </p15:clr>
        </p15:guide>
        <p15:guide id="4" orient="horz" pos="227" userDrawn="1">
          <p15:clr>
            <a:srgbClr val="A4A3A4"/>
          </p15:clr>
        </p15:guide>
        <p15:guide id="5" orient="horz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B5859"/>
    <a:srgbClr val="D78080"/>
    <a:srgbClr val="3493D1"/>
    <a:srgbClr val="8FC41E"/>
    <a:srgbClr val="FDD22B"/>
    <a:srgbClr val="37BEF0"/>
    <a:srgbClr val="E94E4E"/>
    <a:srgbClr val="3580C3"/>
    <a:srgbClr val="D9EBB5"/>
    <a:srgbClr val="F0852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114" autoAdjust="0"/>
    <p:restoredTop sz="94580" autoAdjust="0"/>
  </p:normalViewPr>
  <p:slideViewPr>
    <p:cSldViewPr>
      <p:cViewPr varScale="1">
        <p:scale>
          <a:sx n="97" d="100"/>
          <a:sy n="97" d="100"/>
        </p:scale>
        <p:origin x="588" y="66"/>
      </p:cViewPr>
      <p:guideLst>
        <p:guide orient="horz" pos="499"/>
        <p:guide pos="272"/>
        <p:guide orient="horz" pos="45"/>
        <p:guide orient="horz" pos="227"/>
        <p:guide orient="horz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presProps" Target="pres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EC457B7-D2CF-47F1-9023-E2E260E894D7}" type="datetimeFigureOut">
              <a:rPr lang="zh-CN" altLang="en-US"/>
              <a:t>2024-09-26</a:t>
            </a:fld>
            <a:endParaRPr lang="zh-CN" altLang="en-US"/>
          </a:p>
        </p:txBody>
      </p:sp>
      <p:sp>
        <p:nvSpPr>
          <p:cNvPr id="4100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noProof="1" dirty="0">
                <a:ea typeface="黑体" panose="02010609060101010101" pitchFamily="49" charset="-122"/>
              </a:defRPr>
            </a:lvl1pPr>
          </a:lstStyle>
          <a:p>
            <a:fld id="{B48DF7BC-F4A5-4F1E-8B33-407AF33FBD9B}" type="slidenum">
              <a:rPr lang="zh-CN" altLang="en-US"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6405510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458949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1549289" cy="6480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30079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7726030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391" y="1655911"/>
            <a:ext cx="11015707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1427" tIns="45714" rIns="91427" bIns="45714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11499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499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499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4377134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647215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87973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089713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735152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6878101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49289" cy="6480175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239625" y="5073230"/>
            <a:ext cx="2889998" cy="120162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61351" y="5084800"/>
            <a:ext cx="2889998" cy="120162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3021" y="1319682"/>
            <a:ext cx="470163" cy="470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6637566" y="5223569"/>
            <a:ext cx="470163" cy="470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08542" y="5414102"/>
            <a:ext cx="470156" cy="470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11102" y="3001365"/>
            <a:ext cx="470156" cy="470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097032" y="5810440"/>
            <a:ext cx="711632" cy="400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0696666" y="1929551"/>
            <a:ext cx="529831" cy="2979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8790665" y="86587"/>
            <a:ext cx="2466962" cy="120162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606544" y="5646576"/>
            <a:ext cx="824762" cy="648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390598" y="2786803"/>
            <a:ext cx="426715" cy="52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982170" y="1635310"/>
            <a:ext cx="414411" cy="47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188866" y="2832621"/>
            <a:ext cx="414411" cy="47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5716134" y="4321982"/>
            <a:ext cx="414411" cy="47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154426" y="1635311"/>
            <a:ext cx="426715" cy="52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9910699" y="3961891"/>
            <a:ext cx="426715" cy="52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242674" y="2034825"/>
            <a:ext cx="2889998" cy="120162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287804" y="4003310"/>
            <a:ext cx="711632" cy="400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56961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="" xmlns:a16="http://schemas.microsoft.com/office/drawing/2014/main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9977823" y="6073021"/>
            <a:ext cx="1378858" cy="383182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189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15567310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532506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391" y="1655911"/>
            <a:ext cx="11015707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1427" tIns="45714" rIns="91427" bIns="45714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11499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499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499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60713668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963062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889458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495188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81769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7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Relationship Id="rId9" Type="http://schemas.openxmlformats.org/officeDocument/2006/relationships/audio" Target="../media/audio1.wav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13.xml"/><Relationship Id="rId7" Type="http://schemas.openxmlformats.org/officeDocument/2006/relationships/theme" Target="../theme/theme3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4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36091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</p:sldLayoutIdLst>
  <p:timing>
    <p:tnLst>
      <p:par>
        <p:cTn id="1" dur="indefinite" restart="never" nodeType="tmRoot"/>
      </p:par>
    </p:tnLst>
  </p:timing>
  <p:txStyles>
    <p:titleStyle>
      <a:lvl1pPr algn="l" defTabSz="864017" rtl="0" eaLnBrk="1" latinLnBrk="0" hangingPunct="1">
        <a:lnSpc>
          <a:spcPct val="90000"/>
        </a:lnSpc>
        <a:spcBef>
          <a:spcPct val="0"/>
        </a:spcBef>
        <a:buNone/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16004" indent="-216004" algn="l" defTabSz="864017" rtl="0" eaLnBrk="1" latinLnBrk="0" hangingPunct="1">
        <a:lnSpc>
          <a:spcPct val="90000"/>
        </a:lnSpc>
        <a:spcBef>
          <a:spcPts val="945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1pPr>
      <a:lvl2pPr marL="648012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3"/>
            <a:ext cx="11520488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sz="3024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0488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1"/>
            <a:ext cx="11520488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sz="3024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0594999" y="5560029"/>
            <a:ext cx="863977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36687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196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3931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589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7860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3974" indent="-32397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1943" indent="-269978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79913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1878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3843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5808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7773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39738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1703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196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3931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589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786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5982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1791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3756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572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3"/>
            <a:ext cx="11520488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sz="3024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0488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0" y="1"/>
            <a:ext cx="11520488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sz="3024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0594999" y="5560029"/>
            <a:ext cx="863977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62684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196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3931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589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7860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3974" indent="-32397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1943" indent="-269978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79913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1878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3843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5808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7773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39738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1703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196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3931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589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786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5982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1791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3756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572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504384" y="3384083"/>
            <a:ext cx="10511720" cy="151196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en-US" altLang="zh-CN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Part A</a:t>
            </a:r>
            <a:r>
              <a:rPr lang="zh-CN" altLang="en-US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　</a:t>
            </a:r>
            <a:endParaRPr lang="en-US" altLang="zh-CN" sz="4000" b="1" dirty="0" smtClean="0">
              <a:solidFill>
                <a:srgbClr val="D60093"/>
              </a:solidFill>
              <a:ea typeface="隶书" panose="02010509060101010101" pitchFamily="49" charset="-122"/>
              <a:cs typeface="Times New Roman" panose="02020603050405020304" pitchFamily="18" charset="0"/>
            </a:endParaRPr>
          </a:p>
          <a:p>
            <a:pPr algn="ctr">
              <a:buFont typeface="Arial" panose="020B0604020202020204" pitchFamily="34" charset="0"/>
              <a:buNone/>
            </a:pPr>
            <a:r>
              <a:rPr lang="en-US" altLang="zh-CN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Task 3</a:t>
            </a:r>
            <a:r>
              <a:rPr lang="zh-CN" altLang="en-US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Letters and sounds</a:t>
            </a:r>
          </a:p>
        </p:txBody>
      </p:sp>
    </p:spTree>
    <p:extLst>
      <p:ext uri="{BB962C8B-B14F-4D97-AF65-F5344CB8AC3E}">
        <p14:creationId xmlns:p14="http://schemas.microsoft.com/office/powerpoint/2010/main" val="808130516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376334" y="1296139"/>
            <a:ext cx="6983642" cy="2800381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8799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8799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>
              <a:buFont typeface="Arial" panose="020B0604020202020204" pitchFamily="34" charset="0"/>
              <a:buNone/>
            </a:pPr>
            <a:r>
              <a:rPr lang="zh-CN" altLang="en-US" sz="8799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8799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734351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211993" y="317808"/>
            <a:ext cx="2582202" cy="1046867"/>
          </a:xfrm>
          <a:prstGeom prst="rect">
            <a:avLst/>
          </a:prstGeom>
          <a:noFill/>
        </p:spPr>
        <p:txBody>
          <a:bodyPr wrap="none" lIns="86402" tIns="43201" rIns="86402" bIns="43201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236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</a:p>
        </p:txBody>
      </p:sp>
      <p:sp>
        <p:nvSpPr>
          <p:cNvPr id="6" name="圆角矩形 5">
            <a:hlinkClick r:id="rId2" action="ppaction://hlinksldjump"/>
          </p:cNvPr>
          <p:cNvSpPr/>
          <p:nvPr/>
        </p:nvSpPr>
        <p:spPr>
          <a:xfrm>
            <a:off x="1459813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基础巩固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7" name="圆角矩形 6">
            <a:hlinkClick r:id="rId3" action="ppaction://hlinksldjump"/>
          </p:cNvPr>
          <p:cNvSpPr/>
          <p:nvPr/>
        </p:nvSpPr>
        <p:spPr>
          <a:xfrm>
            <a:off x="3826328" y="322563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能力进阶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8" name="圆角矩形 7">
            <a:hlinkClick r:id="rId4" action="ppaction://hlinksldjump"/>
          </p:cNvPr>
          <p:cNvSpPr/>
          <p:nvPr/>
        </p:nvSpPr>
        <p:spPr>
          <a:xfrm>
            <a:off x="6487885" y="4459191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智慧拓展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3533000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60098" y="198125"/>
            <a:ext cx="10800293" cy="545953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024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423468" y="97690"/>
            <a:ext cx="5429818" cy="632981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902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024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基础巩固</a:t>
              </a:r>
              <a:endParaRPr lang="zh-CN" altLang="en-US" sz="3024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3" name="矩形 2"/>
          <p:cNvSpPr>
            <a:spLocks noChangeAspect="1"/>
          </p:cNvSpPr>
          <p:nvPr/>
        </p:nvSpPr>
        <p:spPr>
          <a:xfrm>
            <a:off x="349250" y="801647"/>
            <a:ext cx="10833100" cy="521373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一、听录音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选出你所听到的字母或字母组合。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.A.Ff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B.Gg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.A.Ee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B.Hh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.A.FA	B.EA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.A.GE	B.HE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.A.EF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B.HF</a:t>
            </a: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听力材料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.Ff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.Hh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.FA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.HE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.EF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761205" y="1539046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28" name="矩形 27"/>
          <p:cNvSpPr/>
          <p:nvPr/>
        </p:nvSpPr>
        <p:spPr>
          <a:xfrm>
            <a:off x="761205" y="2173562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29" name="矩形 28"/>
          <p:cNvSpPr/>
          <p:nvPr/>
        </p:nvSpPr>
        <p:spPr>
          <a:xfrm>
            <a:off x="761205" y="2817044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30" name="矩形 29"/>
          <p:cNvSpPr/>
          <p:nvPr/>
        </p:nvSpPr>
        <p:spPr>
          <a:xfrm>
            <a:off x="761205" y="3441294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31" name="矩形 30"/>
          <p:cNvSpPr/>
          <p:nvPr/>
        </p:nvSpPr>
        <p:spPr>
          <a:xfrm>
            <a:off x="761205" y="4095472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86630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8" grpId="0"/>
      <p:bldP spid="29" grpId="0"/>
      <p:bldP spid="30" grpId="0"/>
      <p:bldP spid="3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49250" y="80275"/>
            <a:ext cx="10833100" cy="66364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二、听录音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选择与所听内容相符的图片。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41104" y="804958"/>
            <a:ext cx="7649393" cy="5439087"/>
          </a:xfrm>
          <a:prstGeom prst="rect">
            <a:avLst/>
          </a:prstGeom>
        </p:spPr>
      </p:pic>
      <p:sp>
        <p:nvSpPr>
          <p:cNvPr id="10" name="矩形 9"/>
          <p:cNvSpPr/>
          <p:nvPr/>
        </p:nvSpPr>
        <p:spPr>
          <a:xfrm>
            <a:off x="2140180" y="1332855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2151401" y="2927616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2140180" y="4475178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2140180" y="5730352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2025273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1871935"/>
            <a:ext cx="10833100" cy="130381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听力材料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.egg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.girl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.hot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.fish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8422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60098" y="198125"/>
            <a:ext cx="10800293" cy="545953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024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423468" y="97690"/>
            <a:ext cx="5429818" cy="632981"/>
            <a:chOff x="3606630" y="897473"/>
            <a:chExt cx="4749093" cy="669887"/>
          </a:xfrm>
        </p:grpSpPr>
        <p:pic>
          <p:nvPicPr>
            <p:cNvPr id="21" name="图片 20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4660338" y="900607"/>
              <a:ext cx="2510204" cy="5902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024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能力进阶</a:t>
              </a:r>
              <a:endParaRPr lang="zh-CN" altLang="en-US" sz="3024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49250" y="1043008"/>
            <a:ext cx="10833100" cy="393338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三、读一读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判断下列每组单词中画线部分的读音是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>
                <a:solidFill>
                  <a:srgbClr val="000000"/>
                </a:solidFill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否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相同。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ello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riend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ather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.n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m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ee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randma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e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gg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741461" y="2401011"/>
            <a:ext cx="45397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dirty="0"/>
          </a:p>
        </p:txBody>
      </p:sp>
      <p:sp>
        <p:nvSpPr>
          <p:cNvPr id="18" name="矩形 17"/>
          <p:cNvSpPr/>
          <p:nvPr/>
        </p:nvSpPr>
        <p:spPr>
          <a:xfrm>
            <a:off x="736987" y="3043727"/>
            <a:ext cx="45397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dirty="0"/>
          </a:p>
        </p:txBody>
      </p:sp>
      <p:sp>
        <p:nvSpPr>
          <p:cNvPr id="19" name="矩形 18"/>
          <p:cNvSpPr/>
          <p:nvPr/>
        </p:nvSpPr>
        <p:spPr>
          <a:xfrm>
            <a:off x="685317" y="3707839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×</a:t>
            </a:r>
            <a:endParaRPr lang="zh-CN" altLang="en-US" dirty="0"/>
          </a:p>
        </p:txBody>
      </p:sp>
      <p:sp>
        <p:nvSpPr>
          <p:cNvPr id="23" name="矩形 22"/>
          <p:cNvSpPr/>
          <p:nvPr/>
        </p:nvSpPr>
        <p:spPr>
          <a:xfrm>
            <a:off x="736987" y="4346281"/>
            <a:ext cx="45397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6543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83458"/>
            <a:ext cx="10833100" cy="130381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四、先判断下列字母是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>
                <a:solidFill>
                  <a:srgbClr val="000000"/>
                </a:solidFill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否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按顺序排列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然后将不按顺序排列的改正过来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并写在四线三格里。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68427" y="1456982"/>
            <a:ext cx="10594746" cy="4602927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4411756" y="1747583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×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7560444" y="1288280"/>
            <a:ext cx="2526654" cy="116955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7000" dirty="0">
                <a:ea typeface="宋体" panose="02010600030101010101" pitchFamily="2" charset="-122"/>
              </a:rPr>
              <a:t>EFGH</a:t>
            </a:r>
            <a:endParaRPr lang="zh-CN" altLang="en-US" sz="7000" dirty="0"/>
          </a:p>
        </p:txBody>
      </p:sp>
      <p:sp>
        <p:nvSpPr>
          <p:cNvPr id="11" name="矩形 10"/>
          <p:cNvSpPr/>
          <p:nvPr/>
        </p:nvSpPr>
        <p:spPr>
          <a:xfrm>
            <a:off x="4411756" y="3466057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×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8136508" y="3236903"/>
            <a:ext cx="1361270" cy="8617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5000" dirty="0" err="1">
                <a:ea typeface="宋体" panose="02010600030101010101" pitchFamily="2" charset="-122"/>
              </a:rPr>
              <a:t>acde</a:t>
            </a:r>
            <a:endParaRPr lang="zh-CN" altLang="en-US" sz="5000" dirty="0"/>
          </a:p>
        </p:txBody>
      </p:sp>
      <p:sp>
        <p:nvSpPr>
          <p:cNvPr id="14" name="矩形 13"/>
          <p:cNvSpPr/>
          <p:nvPr/>
        </p:nvSpPr>
        <p:spPr>
          <a:xfrm>
            <a:off x="4411756" y="5155928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×</a:t>
            </a:r>
            <a:endParaRPr lang="zh-CN" altLang="en-US" dirty="0"/>
          </a:p>
        </p:txBody>
      </p:sp>
      <p:sp>
        <p:nvSpPr>
          <p:cNvPr id="15" name="矩形 14"/>
          <p:cNvSpPr/>
          <p:nvPr/>
        </p:nvSpPr>
        <p:spPr>
          <a:xfrm>
            <a:off x="8136508" y="4934494"/>
            <a:ext cx="1324402" cy="8617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5000" dirty="0" err="1">
                <a:ea typeface="宋体" panose="02010600030101010101" pitchFamily="2" charset="-122"/>
              </a:rPr>
              <a:t>defh</a:t>
            </a:r>
            <a:endParaRPr lang="zh-CN" altLang="en-US" sz="5000" dirty="0"/>
          </a:p>
        </p:txBody>
      </p:sp>
    </p:spTree>
    <p:extLst>
      <p:ext uri="{BB962C8B-B14F-4D97-AF65-F5344CB8AC3E}">
        <p14:creationId xmlns:p14="http://schemas.microsoft.com/office/powerpoint/2010/main" val="27559624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11" grpId="0"/>
      <p:bldP spid="12" grpId="0"/>
      <p:bldP spid="14" grpId="0"/>
      <p:bldP spid="1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68427" y="471039"/>
            <a:ext cx="10594746" cy="4713264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4441252" y="835448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×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7560444" y="408927"/>
            <a:ext cx="2478564" cy="116955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7000" dirty="0">
                <a:ea typeface="宋体" panose="02010600030101010101" pitchFamily="2" charset="-122"/>
              </a:rPr>
              <a:t>BEFH</a:t>
            </a:r>
            <a:endParaRPr lang="zh-CN" altLang="en-US" sz="7000" dirty="0"/>
          </a:p>
        </p:txBody>
      </p:sp>
      <p:sp>
        <p:nvSpPr>
          <p:cNvPr id="5" name="矩形 4"/>
          <p:cNvSpPr/>
          <p:nvPr/>
        </p:nvSpPr>
        <p:spPr>
          <a:xfrm>
            <a:off x="4441252" y="2573472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×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8046907" y="2343311"/>
            <a:ext cx="1396536" cy="8617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5000" dirty="0" err="1">
                <a:ea typeface="宋体" panose="02010600030101010101" pitchFamily="2" charset="-122"/>
              </a:rPr>
              <a:t>abcd</a:t>
            </a:r>
            <a:endParaRPr lang="zh-CN" altLang="en-US" sz="5000" dirty="0"/>
          </a:p>
        </p:txBody>
      </p:sp>
      <p:sp>
        <p:nvSpPr>
          <p:cNvPr id="8" name="矩形 7"/>
          <p:cNvSpPr/>
          <p:nvPr/>
        </p:nvSpPr>
        <p:spPr>
          <a:xfrm>
            <a:off x="4441252" y="4280559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×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7641193" y="3851072"/>
            <a:ext cx="2626040" cy="116955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7000" dirty="0">
                <a:ea typeface="宋体" panose="02010600030101010101" pitchFamily="2" charset="-122"/>
              </a:rPr>
              <a:t>AFGH</a:t>
            </a:r>
            <a:endParaRPr lang="zh-CN" altLang="en-US" sz="7000" dirty="0"/>
          </a:p>
        </p:txBody>
      </p:sp>
    </p:spTree>
    <p:extLst>
      <p:ext uri="{BB962C8B-B14F-4D97-AF65-F5344CB8AC3E}">
        <p14:creationId xmlns:p14="http://schemas.microsoft.com/office/powerpoint/2010/main" val="27541666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7" grpId="0"/>
      <p:bldP spid="8" grpId="0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60098" y="198125"/>
            <a:ext cx="10800293" cy="545953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024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423468" y="97690"/>
            <a:ext cx="5429818" cy="632981"/>
            <a:chOff x="3606630" y="897473"/>
            <a:chExt cx="4749093" cy="669887"/>
          </a:xfrm>
        </p:grpSpPr>
        <p:pic>
          <p:nvPicPr>
            <p:cNvPr id="21" name="图片 20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4660338" y="900607"/>
              <a:ext cx="2510204" cy="5902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024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智慧拓展</a:t>
              </a:r>
              <a:endParaRPr lang="zh-CN" altLang="en-US" sz="3024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49250" y="808350"/>
            <a:ext cx="2674690" cy="32024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五、看地图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沿着小写字母顺序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画出婷婷回家的路线吧。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14" name="TE3TRXZ74.eps" descr="id:2147486526;FounderCES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11972" y="959277"/>
            <a:ext cx="7530179" cy="4987043"/>
          </a:xfrm>
          <a:prstGeom prst="rect">
            <a:avLst/>
          </a:prstGeom>
        </p:spPr>
      </p:pic>
      <p:pic>
        <p:nvPicPr>
          <p:cNvPr id="16" name="TE3TRXZ143.eps" descr="id:2147485334;FounderCES"/>
          <p:cNvPicPr/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3311972" y="941990"/>
            <a:ext cx="7499502" cy="49846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161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1_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4" id="{CE7074A4-8E2E-4CBB-87F4-F2447D6AA4C3}" vid="{40F39421-F9B8-4034-A31F-2C3218CA6E23}"/>
    </a:ext>
  </a:extLst>
</a:theme>
</file>

<file path=ppt/theme/theme3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4" id="{CE7074A4-8E2E-4CBB-87F4-F2447D6AA4C3}" vid="{40F39421-F9B8-4034-A31F-2C3218CA6E23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语文 六年级 模板 - X - 检测 - 副本 - 副本</Template>
  <TotalTime>99</TotalTime>
  <Words>159</Words>
  <Application>Microsoft Office PowerPoint</Application>
  <PresentationFormat>自定义</PresentationFormat>
  <Paragraphs>55</Paragraphs>
  <Slides>10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10</vt:i4>
      </vt:variant>
    </vt:vector>
  </HeadingPairs>
  <TitlesOfParts>
    <vt:vector size="26" baseType="lpstr">
      <vt:lpstr>NEU-BZ-S92</vt:lpstr>
      <vt:lpstr>方正书宋_GBK</vt:lpstr>
      <vt:lpstr>黑体</vt:lpstr>
      <vt:lpstr>华文琥珀</vt:lpstr>
      <vt:lpstr>华文隶书</vt:lpstr>
      <vt:lpstr>华文新魏</vt:lpstr>
      <vt:lpstr>隶书</vt:lpstr>
      <vt:lpstr>宋体</vt:lpstr>
      <vt:lpstr>微软雅黑</vt:lpstr>
      <vt:lpstr>Arial</vt:lpstr>
      <vt:lpstr>Calibri</vt:lpstr>
      <vt:lpstr>Cambria Math</vt:lpstr>
      <vt:lpstr>Times New Roman</vt:lpstr>
      <vt:lpstr>Office 主题</vt:lpstr>
      <vt:lpstr>1_专业教辅课件Q:251490010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Microsoft</dc:creator>
  <cp:lastModifiedBy>SkyUser</cp:lastModifiedBy>
  <cp:revision>35</cp:revision>
  <dcterms:created xsi:type="dcterms:W3CDTF">2022-02-11T13:32:07Z</dcterms:created>
  <dcterms:modified xsi:type="dcterms:W3CDTF">2024-09-26T01:39:15Z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2052-11.1.0.10700</vt:lpwstr>
  </property>
  <property fmtid="{D5CDD505-2E9C-101B-9397-08002B2CF9AE}" pid="4" name="ICV">
    <vt:lpwstr>9C91C190DB9D425A8BFA5746D0EBBE11</vt:lpwstr>
  </property>
</Properties>
</file>