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  <p:sldMasterId id="2147483677" r:id="rId3"/>
  </p:sldMasterIdLst>
  <p:notesMasterIdLst>
    <p:notesMasterId r:id="rId15"/>
  </p:notesMasterIdLst>
  <p:sldIdLst>
    <p:sldId id="308" r:id="rId4"/>
    <p:sldId id="296" r:id="rId5"/>
    <p:sldId id="297" r:id="rId6"/>
    <p:sldId id="306" r:id="rId7"/>
    <p:sldId id="301" r:id="rId8"/>
    <p:sldId id="307" r:id="rId9"/>
    <p:sldId id="299" r:id="rId10"/>
    <p:sldId id="302" r:id="rId11"/>
    <p:sldId id="305" r:id="rId12"/>
    <p:sldId id="303" r:id="rId13"/>
    <p:sldId id="309" r:id="rId14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  <p15:guide id="6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 pos="91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65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265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75604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888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41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354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551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1493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197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07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19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2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608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4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2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Listen, sing and role-play</a:t>
            </a:r>
            <a:endParaRPr lang="zh-CN" altLang="en-US" sz="4000" b="1" dirty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1927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6265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57.eps" descr="id:214748579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026" y="1971329"/>
            <a:ext cx="5917876" cy="297002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274319" y="2608763"/>
            <a:ext cx="5014906" cy="20128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My name’s He Yang.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B.Hello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I’m Miss(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Liu.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I’m Li Mei.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12172" y="18605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52295" y="25260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784392" y="43390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7200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23143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根据你所听到的名字给这四名同学排序。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53.eps" descr="id:214748574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2153652"/>
            <a:ext cx="10833100" cy="23086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04762" y="39038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128880" y="39038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098325" y="39038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125828" y="39038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0419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 My name is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.Hello! My name is Sarah Miller.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 I’m Mike Black.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.Hello! I’m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8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403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.A.Hello!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.A.shake hands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.A.I’m Mike Black.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 is John.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.A.My name is Sarah.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.A.Nice to meet you.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you too.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1596" y="15319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1500" y="21859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1596" y="28099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1596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1596" y="4098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863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.shake hands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.My name is John.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.Nice to meet you too.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73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.Hello! I’m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3TRXZ154.eps" descr="id:214748576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0434" y="2231975"/>
            <a:ext cx="6710732" cy="1287011"/>
          </a:xfrm>
          <a:prstGeom prst="rect">
            <a:avLst/>
          </a:prstGeom>
        </p:spPr>
      </p:pic>
      <p:pic>
        <p:nvPicPr>
          <p:cNvPr id="15" name="TE3TRXZ155.eps" descr="id:2147485769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0434" y="4525669"/>
            <a:ext cx="6710732" cy="1269997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349250" y="3645496"/>
            <a:ext cx="4767652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.My name is Sarah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1764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1596" y="37421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37710"/>
            <a:ext cx="4711354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shake hands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TE3TRXZ156.eps" descr="id:214748577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0434" y="2037431"/>
            <a:ext cx="6710732" cy="18058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1764" y="12238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762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19661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A.I’m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C.Let’s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E.meet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819239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Hello there!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name is Jack.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Helen.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Nice to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you, Helen.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Helen: Nice to meet you too.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friends.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26708" y="25396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37684" y="31696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05655" y="38193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64316" y="44335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914092" y="50793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00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120</TotalTime>
  <Words>203</Words>
  <Application>Microsoft Office PowerPoint</Application>
  <PresentationFormat>自定义</PresentationFormat>
  <Paragraphs>66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2024-09-26T00:53:55Z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