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5"/>
  </p:notesMasterIdLst>
  <p:sldIdLst>
    <p:sldId id="309" r:id="rId4"/>
    <p:sldId id="296" r:id="rId5"/>
    <p:sldId id="297" r:id="rId6"/>
    <p:sldId id="301" r:id="rId7"/>
    <p:sldId id="307" r:id="rId8"/>
    <p:sldId id="299" r:id="rId9"/>
    <p:sldId id="302" r:id="rId10"/>
    <p:sldId id="305" r:id="rId11"/>
    <p:sldId id="306" r:id="rId12"/>
    <p:sldId id="303" r:id="rId13"/>
    <p:sldId id="308" r:id="rId14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208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40937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4736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053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358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359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5567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69819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91294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030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40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491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447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68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249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__1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talk &amp; Ask and answer</a:t>
            </a:r>
          </a:p>
        </p:txBody>
      </p:sp>
    </p:spTree>
    <p:extLst>
      <p:ext uri="{BB962C8B-B14F-4D97-AF65-F5344CB8AC3E}">
        <p14:creationId xmlns:p14="http://schemas.microsoft.com/office/powerpoint/2010/main" val="68845897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538"/>
            <a:ext cx="108331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五、从方框中选择合适的选项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Wow!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Yes!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Tony: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Yes, it is.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Tony: Is that your brother?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is my cousin.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Oh, and this is you!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348309" y="1834012"/>
            <a:ext cx="4762922" cy="32932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it isn’t.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a big family.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is my grandma.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D.Is this your grandpa?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that is me.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994184" y="143988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986332" y="260184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619668" y="319275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169676" y="437090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078004" y="552570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8140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判断所听单词与图片是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75.eps" descr="id:2147486540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655911"/>
            <a:ext cx="10833100" cy="217102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3980683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.sister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.brother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.family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.grandma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.grandpa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97884" y="337624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3210468" y="337624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5920973" y="3356580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8449482" y="3356580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10430932" y="3356580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49250" y="61267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选出你所听到的内容。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.A.Is this your sister?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your cousin?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.A.You have a small family.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a big family.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.A.It’s my grandmother.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B.It’s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mother.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.A.Is that your father?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your brother?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.A.How are you?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you do?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1205" y="13423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1205" y="198665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61205" y="262030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61205" y="325438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61205" y="390856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.Is this your sister?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.You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a big family.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my mother.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your brother?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.How are 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203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26423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三、根据图片选择相应的单词。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97391"/>
              </p:ext>
            </p:extLst>
          </p:nvPr>
        </p:nvGraphicFramePr>
        <p:xfrm>
          <a:off x="450268" y="1741380"/>
          <a:ext cx="10807700" cy="380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文档" r:id="rId4" imgW="4510061" imgH="1586979" progId="Word.Document.12">
                  <p:embed/>
                </p:oleObj>
              </mc:Choice>
              <mc:Fallback>
                <p:oleObj name="文档" r:id="rId4" imgW="4510061" imgH="15869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0268" y="1741380"/>
                        <a:ext cx="10807700" cy="3802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/>
          <p:nvPr/>
        </p:nvSpPr>
        <p:spPr>
          <a:xfrm>
            <a:off x="674048" y="239055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74048" y="430263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0682386"/>
              </p:ext>
            </p:extLst>
          </p:nvPr>
        </p:nvGraphicFramePr>
        <p:xfrm>
          <a:off x="450268" y="190635"/>
          <a:ext cx="10807700" cy="5704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文档" r:id="rId3" imgW="4510061" imgH="2380288" progId="Word.Document.12">
                  <p:embed/>
                </p:oleObj>
              </mc:Choice>
              <mc:Fallback>
                <p:oleObj name="文档" r:id="rId3" imgW="4510061" imgH="23802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0268" y="190635"/>
                        <a:ext cx="10807700" cy="57040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673288" y="85829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73288" y="277037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73288" y="465739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512744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四、阅读对话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选择最佳答案。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Peter: Grace, you have a big family. Is this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Grace: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it is. He is 2 years younger than me(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他比我小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Peter: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Wow!You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together.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Grace: He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me. I share my toys with him.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Peter: That’s great(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那真好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)! You are a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28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50444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.A.father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B.sister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C.brother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.A.No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C.Hi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.A.name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B.family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C.play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.A.nice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C.my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.A.toy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B.brother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C.sister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1205" y="11321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1205" y="179620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1205" y="241018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30442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369844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1906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227</TotalTime>
  <Words>149</Words>
  <Application>Microsoft Office PowerPoint</Application>
  <PresentationFormat>自定义</PresentationFormat>
  <Paragraphs>70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8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2024-09-26T01:41:28Z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