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3"/>
  </p:notesMasterIdLst>
  <p:sldIdLst>
    <p:sldId id="309" r:id="rId4"/>
    <p:sldId id="296" r:id="rId5"/>
    <p:sldId id="297" r:id="rId6"/>
    <p:sldId id="301" r:id="rId7"/>
    <p:sldId id="299" r:id="rId8"/>
    <p:sldId id="302" r:id="rId9"/>
    <p:sldId id="305" r:id="rId10"/>
    <p:sldId id="306" r:id="rId11"/>
    <p:sldId id="308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81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4687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93838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293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57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405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990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836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4939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10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104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119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919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018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92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 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Project: Make a family tree</a:t>
            </a:r>
          </a:p>
        </p:txBody>
      </p:sp>
    </p:spTree>
    <p:extLst>
      <p:ext uri="{BB962C8B-B14F-4D97-AF65-F5344CB8AC3E}">
        <p14:creationId xmlns:p14="http://schemas.microsoft.com/office/powerpoint/2010/main" val="96321255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32754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3826327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回归课本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342183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课外拓展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回归课本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287"/>
            <a:ext cx="4278962" cy="1922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一、阅读课本第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页和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页的诗歌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选择与句子内容相符的图片。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113.eps" descr="id:214748683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9104" y="924108"/>
            <a:ext cx="5476020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886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)Families can be big or small. Family members love each 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 play with my brother.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 share with my sister.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 talk with my cousin.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 listen with care.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0533" y="217092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0533" y="279932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0533" y="342773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0533" y="406577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0533" y="90262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课外拓展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1005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二、阅读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的自述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完成下列任务。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6" name="24EG03.eps" descr="id:2147488724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5807" y="1456233"/>
            <a:ext cx="8119986" cy="2433234"/>
          </a:xfrm>
          <a:prstGeom prst="rect">
            <a:avLst/>
          </a:prstGeom>
        </p:spPr>
      </p:pic>
      <p:pic>
        <p:nvPicPr>
          <p:cNvPr id="17" name="24EG04.eps" descr="id:2147488731;FounderCE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5807" y="3994829"/>
            <a:ext cx="8119986" cy="236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818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根据人物自述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选择与人物匹配的全家福。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3259329"/>
              </p:ext>
            </p:extLst>
          </p:nvPr>
        </p:nvGraphicFramePr>
        <p:xfrm>
          <a:off x="457832" y="960229"/>
          <a:ext cx="10807700" cy="4629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3" imgW="4510061" imgH="1932023" progId="Word.Document.12">
                  <p:embed/>
                </p:oleObj>
              </mc:Choice>
              <mc:Fallback>
                <p:oleObj name="文档" r:id="rId3" imgW="4510061" imgH="19320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960229"/>
                        <a:ext cx="10807700" cy="4629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690188" y="18195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0188" y="41435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2722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根据人物自述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选择合适的答案。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.Bob has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A.small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B.big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C.two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.Bob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 aunt	B.an uncle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in Bob’s family.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A.6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C.8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12565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252162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381120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174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674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.Jane lives with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together.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A.grandfather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B.grandmother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C.mother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father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.Jane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A.two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brothers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grandpa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baby brother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4801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30058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591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7878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271</TotalTime>
  <Words>95</Words>
  <Application>Microsoft Office PowerPoint</Application>
  <PresentationFormat>自定义</PresentationFormat>
  <Paragraphs>45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28</cp:revision>
  <dcterms:created xsi:type="dcterms:W3CDTF">2022-02-11T13:32:07Z</dcterms:created>
  <dcterms:modified xsi:type="dcterms:W3CDTF">2024-09-26T01:45:01Z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