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1"/>
  </p:notesMasterIdLst>
  <p:sldIdLst>
    <p:sldId id="305" r:id="rId3"/>
    <p:sldId id="296" r:id="rId4"/>
    <p:sldId id="297" r:id="rId5"/>
    <p:sldId id="299" r:id="rId6"/>
    <p:sldId id="302" r:id="rId7"/>
    <p:sldId id="303" r:id="rId8"/>
    <p:sldId id="304" r:id="rId9"/>
    <p:sldId id="306" r:id="rId10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  <p15:guide id="5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72"/>
      </p:cViewPr>
      <p:guideLst>
        <p:guide orient="horz" pos="499"/>
        <p:guide pos="272"/>
        <p:guide orient="horz" pos="45"/>
        <p:guide orient="horz" pos="227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448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04438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0181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0582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108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19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54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76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3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Start to read</a:t>
            </a:r>
          </a:p>
        </p:txBody>
      </p:sp>
    </p:spTree>
    <p:extLst>
      <p:ext uri="{BB962C8B-B14F-4D97-AF65-F5344CB8AC3E}">
        <p14:creationId xmlns:p14="http://schemas.microsoft.com/office/powerpoint/2010/main" val="185677335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52137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.A.four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B.five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.A.six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B.seven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.A.OK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B.o’clock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.A.box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B.birthday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.A.hurry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B.help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.four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.seven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.OK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.birthday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.hurry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1205" y="15319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21763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28099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61205" y="34440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61205" y="40982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64391"/>
            <a:ext cx="108331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二、圈出每组单词中不同类的一项。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.A.apple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B.banana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.A.one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C.three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.A.two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B.eight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C.cake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.A.lion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B.spider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C.orange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.A.hi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C.hello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778188" y="1847397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5" name="椭圆 14"/>
          <p:cNvSpPr/>
          <p:nvPr/>
        </p:nvSpPr>
        <p:spPr>
          <a:xfrm>
            <a:off x="3498500" y="2486632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6" name="椭圆 15"/>
          <p:cNvSpPr/>
          <p:nvPr/>
        </p:nvSpPr>
        <p:spPr>
          <a:xfrm>
            <a:off x="6778188" y="3116485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7" name="椭圆 16"/>
          <p:cNvSpPr/>
          <p:nvPr/>
        </p:nvSpPr>
        <p:spPr>
          <a:xfrm>
            <a:off x="6778188" y="3749101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  <p:sp>
        <p:nvSpPr>
          <p:cNvPr id="18" name="椭圆 17"/>
          <p:cNvSpPr/>
          <p:nvPr/>
        </p:nvSpPr>
        <p:spPr>
          <a:xfrm>
            <a:off x="3498500" y="4385123"/>
            <a:ext cx="476250" cy="4762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5207"/>
            <a:ext cx="3322762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三、给图片匹配相应的句子。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47229" y="78915"/>
            <a:ext cx="6852745" cy="6212991"/>
            <a:chOff x="3647229" y="78915"/>
            <a:chExt cx="6852745" cy="621299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47229" y="78915"/>
              <a:ext cx="6582182" cy="390104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61794" y="4114015"/>
              <a:ext cx="6838180" cy="2177891"/>
            </a:xfrm>
            <a:prstGeom prst="rect">
              <a:avLst/>
            </a:prstGeom>
          </p:spPr>
        </p:pic>
      </p:grpSp>
      <p:sp>
        <p:nvSpPr>
          <p:cNvPr id="16" name="矩形 15"/>
          <p:cNvSpPr/>
          <p:nvPr/>
        </p:nvSpPr>
        <p:spPr>
          <a:xfrm>
            <a:off x="3737237" y="3240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727405" y="156536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727405" y="302089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766733" y="416438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776565" y="537083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ZE3TRXZ150.eps" descr="id:2147487494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209" y="1489976"/>
            <a:ext cx="9825182" cy="161537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250" y="3138583"/>
            <a:ext cx="10833100" cy="322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many lions?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—Three.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many monkeys?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—Eight.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many elephants?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—Two.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many birds?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—Four.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many rabbits?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—Six.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1205" y="323774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61205" y="389192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1205" y="451574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1205" y="514982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61205" y="58040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955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706791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A.birthday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C.What’s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D.Who’s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1458684"/>
            <a:ext cx="10833100" cy="4869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Hello, 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Hi, Mike!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Happy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Thank you.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this?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It’s a present(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礼物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for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Binbin:Wow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 like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it!We’re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going to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birthday cake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OK!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girl?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She’s my sister.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93812" y="26738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68156" y="32648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540780" y="44358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033772" y="50304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2837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108</TotalTime>
  <Words>128</Words>
  <Application>Microsoft Office PowerPoint</Application>
  <PresentationFormat>自定义</PresentationFormat>
  <Paragraphs>62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30</cp:revision>
  <dcterms:created xsi:type="dcterms:W3CDTF">2022-02-11T13:32:07Z</dcterms:created>
  <dcterms:modified xsi:type="dcterms:W3CDTF">2024-09-26T05:30:41Z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