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3"/>
  </p:notesMasterIdLst>
  <p:sldIdLst>
    <p:sldId id="308" r:id="rId3"/>
    <p:sldId id="296" r:id="rId4"/>
    <p:sldId id="297" r:id="rId5"/>
    <p:sldId id="306" r:id="rId6"/>
    <p:sldId id="299" r:id="rId7"/>
    <p:sldId id="302" r:id="rId8"/>
    <p:sldId id="305" r:id="rId9"/>
    <p:sldId id="303" r:id="rId10"/>
    <p:sldId id="304" r:id="rId11"/>
    <p:sldId id="307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591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081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0949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40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49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326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060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9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Project: Make a paper garden</a:t>
            </a:r>
          </a:p>
        </p:txBody>
      </p:sp>
    </p:spTree>
    <p:extLst>
      <p:ext uri="{BB962C8B-B14F-4D97-AF65-F5344CB8AC3E}">
        <p14:creationId xmlns:p14="http://schemas.microsoft.com/office/powerpoint/2010/main" val="122424551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514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403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根据所听内容将下列人物与其喜欢的水果连线。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49.eps" descr="id:2147486214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675575"/>
            <a:ext cx="10807700" cy="3829087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1351736" y="2924249"/>
            <a:ext cx="5416620" cy="17281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464100" y="2924249"/>
            <a:ext cx="5553422" cy="17281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655788" y="2780233"/>
            <a:ext cx="4704587" cy="16532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4888517" y="2780233"/>
            <a:ext cx="4704587" cy="16532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58539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.—Mike, do you like apples?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 do.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do you like apples?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—Not really. I like bananas.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.—Do you like grapes,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 do.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.—Do you like grapes, Sarah?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I don’t. I like oranges.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5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70520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选择正确的答案。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.—Do you like apples?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is.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you?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 can water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A.grass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B.sun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C.air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1205" y="182071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61205" y="37244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A.grape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B.apple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C.bananas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like fresh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A.air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B.sun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C.grape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.Plants can give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things.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B.us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C.our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8933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21546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344699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3778"/>
            <a:ext cx="10833100" cy="58539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White: What do fruit trees need?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White: How can we help?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White: What can they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796627" y="1790095"/>
            <a:ext cx="5328514" cy="32932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give us apples, bananas, oranges and grapes.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need air, water and sun.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plant the trees.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can water the trees.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64999" y="14202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34114" y="269851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977567" y="33344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575001" y="52319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780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10359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I’m Lucy. This is my beautiful garden. You can see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doghouse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狗窝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a tree, some grass and flowers. Some butterflies(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蝴蝶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are in the garden. The tree, grass and flowers need air, sun and water. I can water the flowers. I can water the grass. I can water the tree. I like my garden.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garden is beautiful.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.You can see many trees in the garden.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.You can see some butterflies in the garden.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tree, grass and flowers need air, sun and water.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.Lucy doesn’t like her garden.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3159" y="889456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06685" y="15642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53159" y="2158826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53159" y="280152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06685" y="346262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120</TotalTime>
  <Words>288</Words>
  <Application>Microsoft Office PowerPoint</Application>
  <PresentationFormat>自定义</PresentationFormat>
  <Paragraphs>68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2024-09-26T02:54:29Z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