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4"/>
  </p:notesMasterIdLst>
  <p:sldIdLst>
    <p:sldId id="308" r:id="rId3"/>
    <p:sldId id="296" r:id="rId4"/>
    <p:sldId id="297" r:id="rId5"/>
    <p:sldId id="305" r:id="rId6"/>
    <p:sldId id="301" r:id="rId7"/>
    <p:sldId id="306" r:id="rId8"/>
    <p:sldId id="299" r:id="rId9"/>
    <p:sldId id="302" r:id="rId10"/>
    <p:sldId id="303" r:id="rId11"/>
    <p:sldId id="304" r:id="rId12"/>
    <p:sldId id="307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651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56712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23433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723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316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337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598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184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chant</a:t>
            </a:r>
          </a:p>
        </p:txBody>
      </p:sp>
    </p:spTree>
    <p:extLst>
      <p:ext uri="{BB962C8B-B14F-4D97-AF65-F5344CB8AC3E}">
        <p14:creationId xmlns:p14="http://schemas.microsoft.com/office/powerpoint/2010/main" val="367401074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draw(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grass.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draw the tree.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draw the sun.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draw the flowers.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draw the water.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.Wow! I draw a garden.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8866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15506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216466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27987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343879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1205" y="40785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245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45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39.eps" descr="id:2147486123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2786" y="1600650"/>
            <a:ext cx="8366029" cy="4617109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1789972" y="139523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5908987" y="139052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1789972" y="302321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5908987" y="30035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1777362" y="47817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.flowers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.sun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.school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.water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.trees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00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给下列句子排序。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)Plants need our help.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)Air, water and sun.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)These can all help plants grow.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)Plant, water, cut and turn.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)These are some things I know.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1524" y="215117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1524" y="342935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1524" y="153690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1524" y="409633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1524" y="280477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.Air, water and sun.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.Plant, water, cut and turn.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.Plants need our help.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.These are some things I know.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.These can all help plants grow.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14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851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三、根据图片选择相应的单词。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40.eps" descr="id:2147486137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508133"/>
            <a:ext cx="9718774" cy="1266286"/>
          </a:xfrm>
          <a:prstGeom prst="rect">
            <a:avLst/>
          </a:prstGeom>
        </p:spPr>
      </p:pic>
      <p:pic>
        <p:nvPicPr>
          <p:cNvPr id="15" name="NE3TRXZ40-1.eps" descr="id:2147486144;FounderCE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4055925"/>
            <a:ext cx="10807700" cy="135806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1607653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A.air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B.grass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C.flowers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D.sun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E.trees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F.water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58470" y="331073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401924" y="331073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8097272" y="3310733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58470" y="493773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421588" y="493773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8107104" y="493773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240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147817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A.plant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C.sun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D.help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E.flowers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1959959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.Plants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 help.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can water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.Plants need air, water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can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trees.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47632" y="20486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035236" y="267703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00204" y="33190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92308" y="395145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46137" y="458969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6545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41.eps" descr="id:214748615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816920"/>
            <a:ext cx="10833100" cy="32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104</TotalTime>
  <Words>150</Words>
  <Application>Microsoft Office PowerPoint</Application>
  <PresentationFormat>自定义</PresentationFormat>
  <Paragraphs>70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28</cp:revision>
  <dcterms:created xsi:type="dcterms:W3CDTF">2022-02-11T13:32:07Z</dcterms:created>
  <dcterms:modified xsi:type="dcterms:W3CDTF">2024-09-26T02:53:15Z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