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2"/>
  </p:notesMasterIdLst>
  <p:sldIdLst>
    <p:sldId id="307" r:id="rId4"/>
    <p:sldId id="296" r:id="rId5"/>
    <p:sldId id="297" r:id="rId6"/>
    <p:sldId id="301" r:id="rId7"/>
    <p:sldId id="299" r:id="rId8"/>
    <p:sldId id="305" r:id="rId9"/>
    <p:sldId id="303" r:id="rId10"/>
    <p:sldId id="306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903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93957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54930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5991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487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602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63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228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09172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983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771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566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423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35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42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chant</a:t>
            </a:r>
          </a:p>
        </p:txBody>
      </p:sp>
    </p:spTree>
    <p:extLst>
      <p:ext uri="{BB962C8B-B14F-4D97-AF65-F5344CB8AC3E}">
        <p14:creationId xmlns:p14="http://schemas.microsoft.com/office/powerpoint/2010/main" val="228966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85.eps" descr="id:2147486603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543282"/>
            <a:ext cx="10833100" cy="230340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997190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.baby sister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.brother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.uncle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.aunt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69888" y="40845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3047856" y="40845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958324" y="40845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6941868" y="40845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25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3458"/>
            <a:ext cx="2818706" cy="1922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给图片匹配相应的句子。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824140" y="664495"/>
            <a:ext cx="3240360" cy="24853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824140" y="1966049"/>
            <a:ext cx="3240360" cy="39255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824140" y="3200017"/>
            <a:ext cx="3240360" cy="13234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4824140" y="363170"/>
            <a:ext cx="3240360" cy="4037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824140" y="1757632"/>
            <a:ext cx="3240360" cy="384591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24EG40.eps" descr="id:214748848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9096" y="81567"/>
            <a:ext cx="7310314" cy="611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7502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595043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cousin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 aunt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 uncle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D.two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brothers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816486"/>
              </p:ext>
            </p:extLst>
          </p:nvPr>
        </p:nvGraphicFramePr>
        <p:xfrm>
          <a:off x="439738" y="2311065"/>
          <a:ext cx="9072562" cy="377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4" imgW="3792968" imgH="1586979" progId="Word.Document.12">
                  <p:embed/>
                </p:oleObj>
              </mc:Choice>
              <mc:Fallback>
                <p:oleObj name="文档" r:id="rId4" imgW="3792968" imgH="15869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9738" y="2311065"/>
                        <a:ext cx="9072562" cy="3776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1894660" y="295613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026833" y="29561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894660" y="48086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039443" y="48086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26842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判断句子与图片是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177" y="1487653"/>
            <a:ext cx="10988133" cy="292756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70847" y="3875355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375782" y="39187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823908" y="3905717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962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538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将序号写在横线上。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③①②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aunt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②③①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baby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③⑤④②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④⑤②③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1996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234</TotalTime>
  <Words>115</Words>
  <Application>Microsoft Office PowerPoint</Application>
  <PresentationFormat>自定义</PresentationFormat>
  <Paragraphs>40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31</cp:revision>
  <dcterms:created xsi:type="dcterms:W3CDTF">2022-02-11T13:32:07Z</dcterms:created>
  <dcterms:modified xsi:type="dcterms:W3CDTF">2024-09-26T01:42:49Z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