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4"/>
  </p:notesMasterIdLst>
  <p:sldIdLst>
    <p:sldId id="307" r:id="rId4"/>
    <p:sldId id="296" r:id="rId5"/>
    <p:sldId id="297" r:id="rId6"/>
    <p:sldId id="301" r:id="rId7"/>
    <p:sldId id="305" r:id="rId8"/>
    <p:sldId id="299" r:id="rId9"/>
    <p:sldId id="302" r:id="rId10"/>
    <p:sldId id="303" r:id="rId11"/>
    <p:sldId id="304" r:id="rId12"/>
    <p:sldId id="306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814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43338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25748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1135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143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1568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84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953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20766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181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315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243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015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2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95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learn &amp; Listen and chant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30645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009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09.eps" descr="id:2147486001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581168"/>
            <a:ext cx="10807700" cy="183612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3569080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smile.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help.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listen.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share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89552" y="36524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3014108" y="36524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929461" y="36524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4975214" y="36524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6945"/>
            <a:ext cx="3826818" cy="1922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将人物与他们所说的话连线配对。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TE3TRXZ10.eps" descr="id:2147486008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9799" y="291932"/>
            <a:ext cx="7023534" cy="5586016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5472212" y="693843"/>
            <a:ext cx="2592288" cy="45459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462380" y="2205663"/>
            <a:ext cx="2602120" cy="1522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5462380" y="703675"/>
            <a:ext cx="2602120" cy="30436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5472212" y="2209929"/>
            <a:ext cx="2602120" cy="30436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.I’m Sarah. I play fair.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.I’m 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 share.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.My name is Mike. Am I a good friend? Yes, I am.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.My name is 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 listen, help and smile.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10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TE3TRXZ14.eps" descr="id:2147486036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2628506"/>
            <a:ext cx="10807700" cy="190924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1081517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cs typeface="Times New Roman" panose="02020603050405020304" pitchFamily="18" charset="0"/>
              </a:rPr>
              <a:t>三、</a:t>
            </a: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判断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下列图片与单词是否相符。相符的画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      ”,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      ”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5" name="TE3TRXZ15.eps" descr="id:2147486022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23790" y="1256609"/>
            <a:ext cx="461640" cy="461640"/>
          </a:xfrm>
          <a:prstGeom prst="rect">
            <a:avLst/>
          </a:prstGeom>
        </p:spPr>
      </p:pic>
      <p:pic>
        <p:nvPicPr>
          <p:cNvPr id="16" name="TE3TRXZ16.eps" descr="id:2147486029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1604" y="1869670"/>
            <a:ext cx="429902" cy="461640"/>
          </a:xfrm>
          <a:prstGeom prst="rect">
            <a:avLst/>
          </a:prstGeom>
        </p:spPr>
      </p:pic>
      <p:sp>
        <p:nvSpPr>
          <p:cNvPr id="6" name="空心弧 5"/>
          <p:cNvSpPr/>
          <p:nvPr/>
        </p:nvSpPr>
        <p:spPr>
          <a:xfrm rot="10800000">
            <a:off x="503658" y="3796487"/>
            <a:ext cx="278920" cy="289280"/>
          </a:xfrm>
          <a:prstGeom prst="blockArc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4" name="空心弧 23"/>
          <p:cNvSpPr/>
          <p:nvPr/>
        </p:nvSpPr>
        <p:spPr>
          <a:xfrm rot="10800000">
            <a:off x="3119735" y="3796487"/>
            <a:ext cx="278920" cy="289280"/>
          </a:xfrm>
          <a:prstGeom prst="blockArc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5" name="空心弧 24"/>
          <p:cNvSpPr/>
          <p:nvPr/>
        </p:nvSpPr>
        <p:spPr>
          <a:xfrm>
            <a:off x="5677684" y="3910730"/>
            <a:ext cx="278920" cy="289280"/>
          </a:xfrm>
          <a:prstGeom prst="blockArc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6" name="空心弧 25"/>
          <p:cNvSpPr/>
          <p:nvPr/>
        </p:nvSpPr>
        <p:spPr>
          <a:xfrm rot="10800000">
            <a:off x="8220684" y="3796487"/>
            <a:ext cx="278920" cy="289280"/>
          </a:xfrm>
          <a:prstGeom prst="blockArc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4" grpId="0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517176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四、根据图片选择相应的句子。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340480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 smile.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 listen.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 share.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 help.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TE3TRXZ17.eps" descr="id:2147486043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2242610"/>
            <a:ext cx="10833100" cy="234207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767124" y="40746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35476" y="40746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54880" y="40746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152732" y="40746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390475"/>
            <a:ext cx="771525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.—Am I a good friend? —Yes,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help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 play fair too.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listen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“Hi!”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am a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388944" y="1710562"/>
            <a:ext cx="2314650" cy="26530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A.friend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C.am	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68988" y="211150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866908" y="274211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045309" y="33732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163193" y="401784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1490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六、连词成句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将序号写在横线上。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⑤④②③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?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36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③②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fair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③④②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117</TotalTime>
  <Words>192</Words>
  <Application>Microsoft Office PowerPoint</Application>
  <PresentationFormat>自定义</PresentationFormat>
  <Paragraphs>49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35</cp:revision>
  <dcterms:created xsi:type="dcterms:W3CDTF">2022-02-11T13:32:07Z</dcterms:created>
  <dcterms:modified xsi:type="dcterms:W3CDTF">2024-09-26T00:56:53Z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