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1"/>
  </p:notesMasterIdLst>
  <p:sldIdLst>
    <p:sldId id="306" r:id="rId3"/>
    <p:sldId id="296" r:id="rId4"/>
    <p:sldId id="297" r:id="rId5"/>
    <p:sldId id="301" r:id="rId6"/>
    <p:sldId id="303" r:id="rId7"/>
    <p:sldId id="299" r:id="rId8"/>
    <p:sldId id="302" r:id="rId9"/>
    <p:sldId id="304" r:id="rId10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6408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733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63817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80730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943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202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576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099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96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Reading time</a:t>
            </a:r>
          </a:p>
        </p:txBody>
      </p:sp>
    </p:spTree>
    <p:extLst>
      <p:ext uri="{BB962C8B-B14F-4D97-AF65-F5344CB8AC3E}">
        <p14:creationId xmlns:p14="http://schemas.microsoft.com/office/powerpoint/2010/main" val="409880579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32754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3826327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回归课本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342183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课外拓展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回归课本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9061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一、回忆课本第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页的故事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选词填空补全短文。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613673"/>
            <a:ext cx="10833100" cy="13038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A.big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B.fresh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C.help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D.cold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E.apples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F.tree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G.water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H.sun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I.happy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J.flowers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3387468"/>
            <a:ext cx="5771034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an apple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family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me. 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I need air, water and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endParaRPr lang="zh-CN" altLang="en-US" dirty="0"/>
          </a:p>
        </p:txBody>
      </p:sp>
      <p:pic>
        <p:nvPicPr>
          <p:cNvPr id="18" name="NE3TRXZ51.eps" descr="id:214748624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3790" y="3014231"/>
            <a:ext cx="3175152" cy="2592288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443132" y="347691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729047" y="410668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513260" y="474038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27626"/>
            <a:ext cx="10833100" cy="13038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A.big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B.fresh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C.help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D.cold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E.apples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F.tree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G.water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H.sun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I.happy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J.flowers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3" name="NE3TRXZ52.eps" descr="id:214748624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1403" y="1626373"/>
            <a:ext cx="2327722" cy="1975652"/>
          </a:xfrm>
          <a:prstGeom prst="rect">
            <a:avLst/>
          </a:prstGeom>
        </p:spPr>
      </p:pic>
      <p:pic>
        <p:nvPicPr>
          <p:cNvPr id="4" name="NE3TRXZ53.eps" descr="id:214748625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2292" y="3892178"/>
            <a:ext cx="3145945" cy="188785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49250" y="1716032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family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me. 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They help me. 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54777" y="17999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29300" y="43202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2001"/>
            <a:ext cx="10833100" cy="13038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A.big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B.fresh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C.help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D.cold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E.apples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F.tree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G.water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H.sun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I.happy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J.flowers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9250" y="1596536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My family like me.</a:t>
            </a:r>
            <a:endParaRPr lang="zh-CN" altLang="en-US" dirty="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now.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my family.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all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9" name="NE3TRXZ55.eps" descr="id:214748627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2254" y="3972042"/>
            <a:ext cx="2741794" cy="169965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796132" y="2370956"/>
            <a:ext cx="344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J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53652" y="35804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194263" y="420808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154098" y="5482167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</a:t>
            </a:r>
            <a:endParaRPr lang="zh-CN" altLang="en-US" dirty="0"/>
          </a:p>
        </p:txBody>
      </p:sp>
      <p:pic>
        <p:nvPicPr>
          <p:cNvPr id="12" name="24EG59.eps" descr="id:214748992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8469" y="1808067"/>
            <a:ext cx="6976351" cy="191641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944265" y="17475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259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课外拓展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完成下列任务。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蚂蚁妈妈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Little Ant(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小蚂蚁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go to the flower garden. Mother Ant says(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):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“Plants are important(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“Plants need water,” says Mother Ant. “Plants get water from rain(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We give plants water too.”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“Do plants need the sun?” Little Ant asks(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“Yes, plants need sun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grow,” Mother Ant answers(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 think plants are good food for people and animals,” says Little Ant. “Yes, we need plants to live(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We can help plants grow,” says Mother Ant.</a:t>
            </a:r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3778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What do plants need to grow?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在植物需要的事物下面画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362962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根据短文内容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(×)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.Plants are important.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.Plants get water from rain.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can help plants listen and smile.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7917" y="1355295"/>
            <a:ext cx="9255766" cy="22448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38815" y="285060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702740" y="285060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196" y="435170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196" y="5014787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01019" y="56716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4134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131</TotalTime>
  <Words>246</Words>
  <Application>Microsoft Office PowerPoint</Application>
  <PresentationFormat>自定义</PresentationFormat>
  <Paragraphs>53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2024-09-26T02:54:39Z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