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4"/>
  </p:notesMasterIdLst>
  <p:sldIdLst>
    <p:sldId id="308" r:id="rId4"/>
    <p:sldId id="296" r:id="rId5"/>
    <p:sldId id="297" r:id="rId6"/>
    <p:sldId id="301" r:id="rId7"/>
    <p:sldId id="306" r:id="rId8"/>
    <p:sldId id="299" r:id="rId9"/>
    <p:sldId id="302" r:id="rId10"/>
    <p:sldId id="305" r:id="rId11"/>
    <p:sldId id="303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68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4145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96821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231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624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421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97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9605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93194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347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576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22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843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8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16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Letters and sounds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4433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91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0413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选出你所听到的字母或字母组合。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.A.Cc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.A.Bb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.A.Dd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B.Cc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.A.Aa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.A.CD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B.CBA</a:t>
            </a: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.CBA</a:t>
            </a:r>
          </a:p>
        </p:txBody>
      </p:sp>
      <p:sp>
        <p:nvSpPr>
          <p:cNvPr id="14" name="矩形 13"/>
          <p:cNvSpPr/>
          <p:nvPr/>
        </p:nvSpPr>
        <p:spPr>
          <a:xfrm>
            <a:off x="761205" y="15078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165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7600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3646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39893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808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圈出你所听到单词的首字母。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3TRXZ162.eps" descr="id:2147485853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9808" y="1043464"/>
            <a:ext cx="8931984" cy="4810498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561778" y="2425997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7" name="椭圆 6"/>
          <p:cNvSpPr/>
          <p:nvPr/>
        </p:nvSpPr>
        <p:spPr>
          <a:xfrm>
            <a:off x="8280524" y="99173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8" name="椭圆 7"/>
          <p:cNvSpPr/>
          <p:nvPr/>
        </p:nvSpPr>
        <p:spPr>
          <a:xfrm>
            <a:off x="1557468" y="3997495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9" name="椭圆 8"/>
          <p:cNvSpPr/>
          <p:nvPr/>
        </p:nvSpPr>
        <p:spPr>
          <a:xfrm>
            <a:off x="8260860" y="551166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3626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.dog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.apple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.bag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32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880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三、将下面的大小写字母连线配对。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63.eps" descr="id:214748586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9808" y="1691536"/>
            <a:ext cx="8931984" cy="430872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871812" y="2529839"/>
            <a:ext cx="4968552" cy="27264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405108" y="2499002"/>
            <a:ext cx="0" cy="26544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272412" y="2528498"/>
            <a:ext cx="2435255" cy="27278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989517" y="2529985"/>
            <a:ext cx="7669740" cy="27571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71642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四、按字母表的顺序正确排列的小火车才能启动。下列哪些小火车可以启动呢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034805"/>
              </p:ext>
            </p:extLst>
          </p:nvPr>
        </p:nvGraphicFramePr>
        <p:xfrm>
          <a:off x="449660" y="1925051"/>
          <a:ext cx="10807700" cy="285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3" imgW="4510061" imgH="1190144" progId="Word.Document.12">
                  <p:embed/>
                </p:oleObj>
              </mc:Choice>
              <mc:Fallback>
                <p:oleObj name="文档" r:id="rId3" imgW="4510061" imgH="11901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1925051"/>
                        <a:ext cx="10807700" cy="2852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657508" y="234434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5670" y="379368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630658"/>
              </p:ext>
            </p:extLst>
          </p:nvPr>
        </p:nvGraphicFramePr>
        <p:xfrm>
          <a:off x="449660" y="1229186"/>
          <a:ext cx="10807700" cy="285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3" imgW="4510061" imgH="1190144" progId="Word.Document.12">
                  <p:embed/>
                </p:oleObj>
              </mc:Choice>
              <mc:Fallback>
                <p:oleObj name="文档" r:id="rId3" imgW="4510061" imgH="11901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660" y="1229186"/>
                        <a:ext cx="10807700" cy="2852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657508" y="166574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5670" y="31052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076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8476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将你看到的字母按字母表的顺序写在四线三格中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大小写都要写。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68.eps" descr="id:214748590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314" y="2182405"/>
            <a:ext cx="6816973" cy="26158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4995150"/>
            <a:ext cx="10807700" cy="9398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9552" y="4997775"/>
            <a:ext cx="460895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dirty="0" err="1">
                <a:ea typeface="宋体" panose="02010600030101010101" pitchFamily="2" charset="-122"/>
              </a:rPr>
              <a:t>Aa</a:t>
            </a:r>
            <a:r>
              <a:rPr lang="zh-CN" altLang="zh-CN" sz="45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500" dirty="0">
                <a:ea typeface="宋体" panose="02010600030101010101" pitchFamily="2" charset="-122"/>
              </a:rPr>
              <a:t>Bb</a:t>
            </a:r>
            <a:r>
              <a:rPr lang="zh-CN" altLang="zh-CN" sz="45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500" dirty="0">
                <a:ea typeface="宋体" panose="02010600030101010101" pitchFamily="2" charset="-122"/>
              </a:rPr>
              <a:t>Cc</a:t>
            </a:r>
            <a:r>
              <a:rPr lang="zh-CN" altLang="zh-CN" sz="45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500" dirty="0" err="1">
                <a:ea typeface="宋体" panose="02010600030101010101" pitchFamily="2" charset="-122"/>
              </a:rPr>
              <a:t>Dd</a:t>
            </a:r>
            <a:endParaRPr lang="zh-CN" altLang="en-US" sz="4500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108</TotalTime>
  <Words>145</Words>
  <Application>Microsoft Office PowerPoint</Application>
  <PresentationFormat>自定义</PresentationFormat>
  <Paragraphs>36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2024-09-26T00:54:56Z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