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3"/>
  </p:notesMasterIdLst>
  <p:sldIdLst>
    <p:sldId id="307" r:id="rId3"/>
    <p:sldId id="296" r:id="rId4"/>
    <p:sldId id="297" r:id="rId5"/>
    <p:sldId id="301" r:id="rId6"/>
    <p:sldId id="305" r:id="rId7"/>
    <p:sldId id="299" r:id="rId8"/>
    <p:sldId id="302" r:id="rId9"/>
    <p:sldId id="303" r:id="rId10"/>
    <p:sldId id="304" r:id="rId11"/>
    <p:sldId id="306" r:id="rId12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19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0989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2907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754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390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01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326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1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</a:t>
            </a:r>
            <a:r>
              <a:rPr lang="en-US" altLang="zh-CN" sz="4000" b="1" dirty="0" smtClean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do</a:t>
            </a:r>
          </a:p>
        </p:txBody>
      </p:sp>
    </p:spTree>
    <p:extLst>
      <p:ext uri="{BB962C8B-B14F-4D97-AF65-F5344CB8AC3E}">
        <p14:creationId xmlns:p14="http://schemas.microsoft.com/office/powerpoint/2010/main" val="5605303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044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534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判断所听内容与图片是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NE3TRXZ100.eps" descr="id:214748663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613399"/>
            <a:ext cx="10807700" cy="272302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518725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.black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.draw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.purple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.white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84955" y="374095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093401" y="374095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046165" y="37310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0122474" y="3740959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)Pink and red, touch the 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)Orange and red, jump up and down.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useful!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)Black, black, sit down.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)White, white, turn around.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4394" y="280803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4394" y="342505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4394" y="40715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4394" y="155122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4394" y="216879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.Colours are useful!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.Black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black, sit down.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.White, white, turn around.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.Pink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red, touch the 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.Orange and red, jump up and down.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48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NE3TRXZ103.eps" descr="id:2147486660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2786" y="2127364"/>
            <a:ext cx="8366029" cy="421839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80164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三、判断下列图片与单词内容是否相符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相符的画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”,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不相符的画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TE3TRXZ15.eps" descr="id:214748664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0140" y="1005649"/>
            <a:ext cx="432048" cy="432048"/>
          </a:xfrm>
          <a:prstGeom prst="rect">
            <a:avLst/>
          </a:prstGeom>
        </p:spPr>
      </p:pic>
      <p:pic>
        <p:nvPicPr>
          <p:cNvPr id="17" name="TE3TRXZ16.eps" descr="id:2147486653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1812" y="1631102"/>
            <a:ext cx="432049" cy="463947"/>
          </a:xfrm>
          <a:prstGeom prst="rect">
            <a:avLst/>
          </a:prstGeom>
        </p:spPr>
      </p:pic>
      <p:sp>
        <p:nvSpPr>
          <p:cNvPr id="18" name="空心弧 17"/>
          <p:cNvSpPr/>
          <p:nvPr/>
        </p:nvSpPr>
        <p:spPr>
          <a:xfrm rot="10800000">
            <a:off x="8089240" y="2790075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空心弧 18"/>
          <p:cNvSpPr/>
          <p:nvPr/>
        </p:nvSpPr>
        <p:spPr>
          <a:xfrm>
            <a:off x="1695116" y="2913816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空心弧 22"/>
          <p:cNvSpPr/>
          <p:nvPr/>
        </p:nvSpPr>
        <p:spPr>
          <a:xfrm>
            <a:off x="4882346" y="2913816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>
            <a:off x="1695116" y="5307407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 rot="10800000">
            <a:off x="4882346" y="5162767"/>
            <a:ext cx="278920" cy="289280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E3TRXZ104.eps" descr="id:214748666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0042" y="705189"/>
            <a:ext cx="9111517" cy="274106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9250" y="3560243"/>
            <a:ext cx="10833100" cy="27565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grapes are purple.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flower is pink.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sea is blue.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black and white.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3948" y="13092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03294" y="130929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28258" y="13092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58943" y="28212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886302" y="28212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64432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Alice’s painting(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).She draws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banana.It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yellow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Look!John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draws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 Amy’s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painting.She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draws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bear.It’s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brown.Wow!Nancy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draws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Mike draws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fox.It’s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white.And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this?It’s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panda.It’s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black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white.It’s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Sarah’s painting.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0783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.Alice draws an orange.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bear is brown.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.Nancy draws a blue bird.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.Mike draws a blue fox.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.Sarah draws a black and white panda.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836" y="9358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8506" y="1543692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8506" y="2183936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96836" y="28438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8506" y="3452098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135</TotalTime>
  <Words>202</Words>
  <Application>Microsoft Office PowerPoint</Application>
  <PresentationFormat>自定义</PresentationFormat>
  <Paragraphs>60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29</cp:revision>
  <dcterms:created xsi:type="dcterms:W3CDTF">2022-02-11T13:32:07Z</dcterms:created>
  <dcterms:modified xsi:type="dcterms:W3CDTF">2024-09-26T03:29:54Z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