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6" r:id="rId4"/>
    <p:sldId id="740" r:id="rId5"/>
    <p:sldId id="743" r:id="rId6"/>
    <p:sldId id="744" r:id="rId7"/>
    <p:sldId id="745" r:id="rId8"/>
    <p:sldId id="746" r:id="rId9"/>
    <p:sldId id="747" r:id="rId10"/>
    <p:sldId id="748" r:id="rId11"/>
    <p:sldId id="737" r:id="rId12"/>
    <p:sldId id="741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380035"/>
            <a:ext cx="108077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THE INTERNET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Ⅴ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Assessing Your Progress &amp; Video Time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41607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suppose that would be good.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我认为那会不错。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guess you could save a little with this app.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我猜想用这个应用程序将给你节省些钱。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 suppose there would be some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problems,too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我认为这里也会有一些问题。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 believe this app could help me get thinner.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我相信这个应用程序将帮我变得更瘦。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02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词  汇  串  记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31257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Through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surfing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Internet,we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have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access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updated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information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quickly,which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makes our life more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convenient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before.Besides,we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our friends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old people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particular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.However,there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a few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tips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should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follow.While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online,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account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you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personal information such as address and telephone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number,especially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bank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account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.That’s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because someone may take advantage of your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identity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do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7507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illegal.In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addition,you’re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not advised to post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rude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comments,or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may become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target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troll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cyberbully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these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guidelines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.I’m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sure you won’t be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5445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2875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1.convenient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近便的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便利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2.benefit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益处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使受益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得益于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有益的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3.distance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距离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遥远的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4.inspire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鼓舞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激励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启发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思考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灵感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鼓舞人心的人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99468" y="1924279"/>
            <a:ext cx="2305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convenience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224533" y="3098244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beneficial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428931" y="3685396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distant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18341" y="4845048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inspiration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5.access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使用、查阅、接近或面见的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机会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获取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可到达的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可接近的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可进入的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可使用的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6.function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功能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机能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正常工作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运转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功能的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起作用的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7.confirm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使确信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确认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8.rude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粗鲁的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无礼的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粗鲁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9.particular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特别地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86909" y="710625"/>
            <a:ext cx="18966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accessible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368549" y="2459504"/>
            <a:ext cx="1960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functional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708752" y="3044279"/>
            <a:ext cx="2462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confirmation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977061" y="4213583"/>
            <a:ext cx="1736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rudeness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52525" y="5367647"/>
            <a:ext cx="22813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particularly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759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card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身份证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2.keep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陪伴某人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3.have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可以利用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4.go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度过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状况良好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6.keep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掌握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的最新消息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的动态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7.make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取笑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戏弄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8.keep (...)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牢记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52525" y="871296"/>
            <a:ext cx="3384376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identity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company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access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through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shape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track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fun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in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69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be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countless articles telling us how the Internet has made our lives more convenient.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讲述互联网如何使我们的生活变得更加方便的文章数不胜数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复合结构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age 50,she found herself out of work and stuck at home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only her computer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她发觉自己失业了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困在家里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只有电脑相伴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8637" y="1489089"/>
            <a:ext cx="25085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There </a:t>
            </a:r>
            <a:r>
              <a:rPr lang="en-US" altLang="zh-CN" dirty="0" smtClean="0">
                <a:ea typeface="宋体" panose="02010600030101010101" pitchFamily="2" charset="-122"/>
              </a:rPr>
              <a:t>      are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8805" y="4412311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28989" y="4402262"/>
            <a:ext cx="49637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</a:t>
            </a:r>
            <a:r>
              <a:rPr lang="en-US" altLang="zh-CN" dirty="0" smtClean="0">
                <a:ea typeface="宋体" panose="02010600030101010101" pitchFamily="2" charset="-122"/>
              </a:rPr>
              <a:t>   keep    her      company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比较状语从句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However,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polite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are,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likely it is you will be attacked.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你越有礼貌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你被攻击的可能性就越小。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47165" y="1929292"/>
            <a:ext cx="24566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 </a:t>
            </a:r>
            <a:r>
              <a:rPr lang="en-US" altLang="zh-CN" dirty="0" smtClean="0">
                <a:ea typeface="宋体" panose="02010600030101010101" pitchFamily="2" charset="-122"/>
              </a:rPr>
              <a:t>       more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551405" y="1929291"/>
            <a:ext cx="18614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 </a:t>
            </a:r>
            <a:r>
              <a:rPr lang="en-US" altLang="zh-CN" dirty="0" smtClean="0">
                <a:ea typeface="宋体" panose="02010600030101010101" pitchFamily="2" charset="-122"/>
              </a:rPr>
              <a:t>    less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现在完成时的被动语态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1.Jan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greatly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(improve) by the Internet.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2.Much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(write) about the wonders of the World Wide Web.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21093" y="2006335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has been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139021" y="1986670"/>
            <a:ext cx="1863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improved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376661" y="3168079"/>
            <a:ext cx="30796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has been written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1055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表达交流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Predictions,guesses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beliefs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1.It might help me walk more.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它可能帮助我多走一些路。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2.My guess is that it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我的猜测是它不运行了。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imagine this app would help me get fit faster.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我猜想这个应用程序将帮我更快地变强健。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55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297</TotalTime>
  <Words>338</Words>
  <Application>Microsoft Office PowerPoint</Application>
  <PresentationFormat>自定义</PresentationFormat>
  <Paragraphs>88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19</cp:revision>
  <dcterms:created xsi:type="dcterms:W3CDTF">2020-09-24T09:47:06Z</dcterms:created>
  <dcterms:modified xsi:type="dcterms:W3CDTF">2024-09-24T06:44:12Z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