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6" r:id="rId4"/>
    <p:sldId id="740" r:id="rId5"/>
    <p:sldId id="743" r:id="rId6"/>
    <p:sldId id="744" r:id="rId7"/>
    <p:sldId id="745" r:id="rId8"/>
    <p:sldId id="746" r:id="rId9"/>
    <p:sldId id="747" r:id="rId10"/>
    <p:sldId id="748" r:id="rId11"/>
    <p:sldId id="749" r:id="rId12"/>
    <p:sldId id="750" r:id="rId13"/>
    <p:sldId id="737" r:id="rId14"/>
    <p:sldId id="751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454" userDrawn="1">
          <p15:clr>
            <a:srgbClr val="A4A3A4"/>
          </p15:clr>
        </p15:guide>
        <p15:guide id="3" orient="horz" pos="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816"/>
        <p:guide pos="454"/>
        <p:guide orient="horz" pos="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80035"/>
            <a:ext cx="1080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UNIT 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4800" dirty="0">
                <a:solidFill>
                  <a:srgbClr val="7030A0"/>
                </a:solidFill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 smtClean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MUSIC</a:t>
            </a: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Section Ⅴ</a:t>
            </a:r>
            <a:r>
              <a:rPr lang="zh-CN" altLang="en-US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latin typeface="+mn-lt"/>
                <a:ea typeface="隶书" panose="02010509060101010101" pitchFamily="49" charset="-122"/>
                <a:cs typeface="Times New Roman" panose="02020603050405020304" pitchFamily="18" charset="0"/>
              </a:rPr>
              <a:t>Assessing Your Progress &amp; Video Time</a:t>
            </a:r>
            <a:endParaRPr lang="zh-CN" altLang="zh-CN" sz="4800" dirty="0">
              <a:solidFill>
                <a:srgbClr val="7030A0"/>
              </a:solidFill>
              <a:effectLst/>
              <a:latin typeface="+mn-lt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9909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过去分词做表语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1.From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expression,I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tell that he was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茫然的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USA on 2 January 1970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Whitacre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began studying music at the University of Nevada in 1988.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67845" y="1603567"/>
            <a:ext cx="15295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puzzled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68549" y="3361255"/>
            <a:ext cx="1074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Born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902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被这段音乐打动了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said,“It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like seeing color for the first time.”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受到启发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),he asked his fans to make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videos,which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then joined together into one performance.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62773" y="1337577"/>
            <a:ext cx="37978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Moved by this music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26669" y="2504944"/>
            <a:ext cx="1660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Inspired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4628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表达交流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 preferences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1.Would you prefer doing...?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你喜欢做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would you prefer to do?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你喜欢做什么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3.Would you rather do...or...?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你愿意做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would you rather do?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你愿意做什么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prefer...to...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我更喜欢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rather have...than...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我宁愿有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231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词  汇  串  记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51688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world of music is full of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talented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individuals who are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capable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creating beautiful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compositions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.One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such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composer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who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awarded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romantic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compositions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various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treatments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finally overcame 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disease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Despite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hardships,he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fell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stringed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instruments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became a skilled musician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545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280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Nowadays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own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studio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fully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absorbed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creating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original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pieces that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aim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new techniques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sounds.He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also started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virtual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choir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helping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connect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individuals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around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world.The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satisfaction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gets from his work is far 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ordinary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is grateful for the opportunity to share 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passion for music with the world.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1566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横卷形 10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5445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12" name="横卷形 11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2875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057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1.classical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古典的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经典的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经典著作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2.energy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精力充沛的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积极的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精力充沛地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积极地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3.composition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音乐、艺术、诗歌的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作品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创作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作曲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作曲者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作曲家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35597" y="1935232"/>
            <a:ext cx="13035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classic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787398" y="2500343"/>
            <a:ext cx="1781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energetic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01013" y="3085118"/>
            <a:ext cx="24192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energetically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27928" y="4200908"/>
            <a:ext cx="1896805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compose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composer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74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798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4.perform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履行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执行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5.enable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使能够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使可能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有才能的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6.conductor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乐队、合唱团等的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公共汽车的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售票员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带领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热或电等能量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7.original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原作的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原作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源头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37517" y="301616"/>
            <a:ext cx="244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performance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766749" y="878936"/>
            <a:ext cx="20088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performer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284757" y="1473543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able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66829" y="2038519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ability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224533" y="3217766"/>
            <a:ext cx="1574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conduct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42175" y="4379726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origin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355358" y="4959288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originally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5923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70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8.phenomenon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复数形式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9.equipment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装备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装备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配备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10.talent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有才能的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11.addition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添加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额外的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12.treatment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款待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13.satisfaction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欣慰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令人满意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满意的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令人满意的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67013" y="124079"/>
            <a:ext cx="22124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phenomena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20736" y="693339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equip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82205" y="1305703"/>
            <a:ext cx="1596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talented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000702" y="2467663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add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438837" y="3054973"/>
            <a:ext cx="1960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additional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582341" y="3639455"/>
            <a:ext cx="1020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treat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971206" y="4206808"/>
            <a:ext cx="22140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satisfactory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976175" y="4793960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satisfy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51021" y="5390945"/>
            <a:ext cx="1620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satisfied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723578" y="5368768"/>
            <a:ext cx="1848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satisfying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550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14.various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各种不同的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各种各样的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不同种类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多种式样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以各种方式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15.personification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拟人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人格化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化身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人员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个人的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就本人而言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亲自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性格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气质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16.repetition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35797" y="453817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variety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363389" y="1048424"/>
            <a:ext cx="18036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variously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93533" y="2175021"/>
            <a:ext cx="2232248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personal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personally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personality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38566" y="4552261"/>
            <a:ext cx="1294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repeat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5268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1.fall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love with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relief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使人宽慰或轻松的是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3.cure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治疗好某人的疾病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4.absorbed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专心致志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5.set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安装好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设备或机器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6.try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或试演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addition (to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8.from (then)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9.get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23901" y="647519"/>
            <a:ext cx="2913000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out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490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56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过去分词做状语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Whitacre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began studying music at the University of Nevada in 1988.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惠塔克于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1970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日生于美国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,1988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年进入内华达大学学习音乐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做形式主语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be here and to share with you the story of how music has had an impact on my life.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非常荣幸来到这里与大家分享音乐是如何影响了我的人生的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8677" y="1285568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Born in the USA on 2 January 1970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06759" y="4215519"/>
            <a:ext cx="8483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It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1055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7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...that...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引导结果状语从句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song made me feel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 better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then on I began to listen to music all the 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听着这首歌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我感觉好多了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从此之后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我开始一直听音乐。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32629" y="1939124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899893" y="1939123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that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455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全程设计.pptx" id="{E8D704A6-BD6D-4765-8393-FBD33C678F6A}" vid="{1D59626D-7F39-4B4E-B639-5FAB37CE2A2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全程设计</Template>
  <TotalTime>296</TotalTime>
  <Words>357</Words>
  <Application>Microsoft Office PowerPoint</Application>
  <PresentationFormat>自定义</PresentationFormat>
  <Paragraphs>117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22</cp:revision>
  <dcterms:created xsi:type="dcterms:W3CDTF">2020-09-24T09:47:06Z</dcterms:created>
  <dcterms:modified xsi:type="dcterms:W3CDTF">2024-09-24T07:46:38Z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