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3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46" r:id="rId9"/>
    <p:sldId id="737" r:id="rId10"/>
    <p:sldId id="741" r:id="rId11"/>
    <p:sldId id="829" r:id="rId12"/>
    <p:sldId id="750" r:id="rId13"/>
    <p:sldId id="751" r:id="rId14"/>
    <p:sldId id="752" r:id="rId15"/>
    <p:sldId id="758" r:id="rId16"/>
    <p:sldId id="759" r:id="rId17"/>
    <p:sldId id="760" r:id="rId18"/>
    <p:sldId id="761" r:id="rId19"/>
    <p:sldId id="762" r:id="rId20"/>
    <p:sldId id="763" r:id="rId21"/>
    <p:sldId id="764" r:id="rId22"/>
    <p:sldId id="765" r:id="rId23"/>
    <p:sldId id="766" r:id="rId24"/>
    <p:sldId id="767" r:id="rId25"/>
    <p:sldId id="768" r:id="rId26"/>
    <p:sldId id="769" r:id="rId27"/>
    <p:sldId id="770" r:id="rId28"/>
    <p:sldId id="771" r:id="rId29"/>
    <p:sldId id="772" r:id="rId30"/>
    <p:sldId id="773" r:id="rId31"/>
    <p:sldId id="774" r:id="rId32"/>
    <p:sldId id="779" r:id="rId33"/>
    <p:sldId id="780" r:id="rId34"/>
    <p:sldId id="781" r:id="rId35"/>
    <p:sldId id="782" r:id="rId36"/>
    <p:sldId id="783" r:id="rId37"/>
    <p:sldId id="784" r:id="rId38"/>
    <p:sldId id="786" r:id="rId39"/>
    <p:sldId id="787" r:id="rId40"/>
    <p:sldId id="788" r:id="rId41"/>
    <p:sldId id="789" r:id="rId42"/>
    <p:sldId id="791" r:id="rId43"/>
    <p:sldId id="793" r:id="rId44"/>
    <p:sldId id="794" r:id="rId45"/>
    <p:sldId id="795" r:id="rId46"/>
    <p:sldId id="796" r:id="rId47"/>
    <p:sldId id="797" r:id="rId48"/>
    <p:sldId id="798" r:id="rId49"/>
    <p:sldId id="799" r:id="rId50"/>
    <p:sldId id="800" r:id="rId51"/>
    <p:sldId id="801" r:id="rId52"/>
    <p:sldId id="802" r:id="rId53"/>
    <p:sldId id="792" r:id="rId54"/>
    <p:sldId id="805" r:id="rId55"/>
    <p:sldId id="806" r:id="rId56"/>
    <p:sldId id="807" r:id="rId57"/>
    <p:sldId id="809" r:id="rId58"/>
    <p:sldId id="810" r:id="rId59"/>
    <p:sldId id="811" r:id="rId60"/>
    <p:sldId id="775" r:id="rId61"/>
    <p:sldId id="776" r:id="rId62"/>
    <p:sldId id="812" r:id="rId63"/>
    <p:sldId id="813" r:id="rId64"/>
    <p:sldId id="814" r:id="rId65"/>
    <p:sldId id="815" r:id="rId66"/>
    <p:sldId id="777" r:id="rId67"/>
    <p:sldId id="778" r:id="rId68"/>
    <p:sldId id="816" r:id="rId69"/>
    <p:sldId id="817" r:id="rId70"/>
    <p:sldId id="818" r:id="rId71"/>
    <p:sldId id="819" r:id="rId72"/>
    <p:sldId id="820" r:id="rId73"/>
    <p:sldId id="821" r:id="rId74"/>
    <p:sldId id="822" r:id="rId75"/>
    <p:sldId id="823" r:id="rId76"/>
    <p:sldId id="824" r:id="rId77"/>
    <p:sldId id="825" r:id="rId78"/>
    <p:sldId id="826" r:id="rId79"/>
    <p:sldId id="827" r:id="rId80"/>
    <p:sldId id="828" r:id="rId81"/>
    <p:sldId id="735" r:id="rId8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6.xml"/><Relationship Id="rId5" Type="http://schemas.openxmlformats.org/officeDocument/2006/relationships/slide" Target="slide60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80035"/>
            <a:ext cx="108077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MUSIC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Ⅳ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Listening and Talking &amp; Reading for Writing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027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(1)Many new devices have been set up to help improve the production.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许多新设备已经安装好了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这有助于提高产量。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22-year-old student at a university in Wuhan decided to set up a special website for children.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武汉一所大学的一名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岁的学生决定为孩子们建立一个专门的网站。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(3)Armed with the information you have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gathered,you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set about preparing your business plan.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有了收集到的信息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你就可以开始准备你的商业计划了。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(4)You had better set aside some time every day for sports so that you can keep yourself energetic.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你最好每天留出一些时间做运动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这样你就能保持精力充沛。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505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equipment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装备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不可数名词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equipment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办公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设备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equipment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器材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equipment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一件设备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equip...with...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装备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equip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使有所准备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使有能力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equipped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配有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的装备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equipped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配有某物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well/badly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equipped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设备精良的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较差的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(1)Our school has been given some new pieces of equipment.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我们学校得到了一些新设备。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want our son to have an education that will equip him for later life.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我们想让儿子接受能为其日后生活打下基础的教育。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to equip our office with a new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printer,won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我们得给办公室配备一台新打印机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72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(1)For all these years I have been working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others.I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hope I’ll set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own business some day.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2)You had better set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your teacher said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moment he arrived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set out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(read) the book.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(4)Since these cameras are of such poor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quality,they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need to be set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taken back to the shop.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24090" y="2016248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up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021293" y="2613233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down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23829" y="3198008"/>
            <a:ext cx="14195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read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118125" y="4948615"/>
            <a:ext cx="1074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aside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8208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(5)Do you know how to set about 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(go)on with this work?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modern,well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-equipped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hospital,and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its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(equip) is of high quality.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(7)Students study hard to equip themselves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everything they will need in the future.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(8)The primary school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(equip) with new computers next term.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91365" y="401473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48469" y="2156783"/>
            <a:ext cx="2052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equipment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238840" y="2765527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82495" y="3914471"/>
            <a:ext cx="30556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will be equipped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763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What can those who think they do not have musical talent do?(page 55)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那些认为自己没有音乐天赋的人能够做什么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有才能的人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have/show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方面有天赋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(=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talented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有才能的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(=gifted)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212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is a man of many talents.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他是一个多才多艺的男子。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showed a great talent for music.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他表现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很高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音乐天赋。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have to say he is a talented player.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我不得不说他是一位天才运动员。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341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are usually highly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educated,talented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art and are sensitive.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said that his father was a 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(talent) basketball player.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3)She is proud that both her children have a talent/gift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43909" y="165591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995005" y="2814546"/>
            <a:ext cx="15969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talented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76877" y="4578743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72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7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can I assume that the aim of the festival is to raise money?(page 55)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所以我能认为这个节日的目的是筹集资金吗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assume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假设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assume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原以为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假定某人或某事为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assumed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被认为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assumption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假定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假设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assumption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假定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assumption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假定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assuming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(that)...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假设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假定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95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9608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70825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2204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5" name="横卷形 4">
            <a:hlinkClick r:id="rId6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73259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写作</a:t>
            </a:r>
            <a:r>
              <a:rPr lang="en-US" altLang="zh-CN" sz="4000" dirty="0"/>
              <a:t>·</a:t>
            </a:r>
            <a:r>
              <a:rPr lang="zh-CN" altLang="en-US" sz="4000" dirty="0" smtClean="0"/>
              <a:t>触类旁通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had assumed him to be a teacher.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我原以为他是一名教师。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generally assumed that stress is caused by too much 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普遍认为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压力是工作过重所致。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(1)You assume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is innocent before hearing the evidence against him.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project was predicated on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(assume) that the economy was expanding.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(assume) that it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rains,what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shall we do?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32845" y="1799927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83037" y="2955239"/>
            <a:ext cx="21900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assumption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88213" y="4123984"/>
            <a:ext cx="1917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Assuming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else could you help in addition to what has already been mentioned?(page 55)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除了已经提到的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你还有其他的方式帮忙吗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addition (to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addition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可用于句首、句中或句末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单独做状语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moreover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为介词短语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后面需接名词、代词、动词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形式做宾语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apart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besides(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(1)In addition to these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arrangements,extra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ambulances will be on duty until midnight.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除了这些安排之外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另增救护车值班到午夜。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is,in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addition,one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further point to make.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还有一点要说。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3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432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词语荟萃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(1)besides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况且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除此之外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(2)except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用于所言不包括的人或事物前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except for)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(3)apart from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besides);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用于所言不包括的人或事物前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except)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083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另外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我想给你介绍一下我在国外的见闻。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,I want to tell you what I hear and see when I stayed abroad.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除了语言我还了解到了当地的一些习俗。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also learned some local customs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 _________ 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language.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6541" y="2152308"/>
            <a:ext cx="33634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            addition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43077" y="3935748"/>
            <a:ext cx="32480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    addition    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704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was very afraid and I felt so alone and discouraged.(page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我非常害怕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十分孤独、沮丧。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091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893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discourage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阻止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劝阻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使泄气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使丧失信心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discourage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使某人没有信心做某事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discouraged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没有信心的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丧失信心的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discouraging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令人泄气的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discouragement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泄气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灰心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阻拦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劝阻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courage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勇气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激励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鼓励某人做某事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encouragement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鼓舞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起激励作用的事物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7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(1)His father tried to discourage him from being an actor.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他的父亲试图阻止他去当演员。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really a discouraging answer.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真是一个令人泄气的答复。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whole room was filled with an atmosphere of discouragement and despair.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整个房间充斥着一种灰心和绝望的气氛。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834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76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(4)My parents have always encouraged me to try anything new to me when I was a child.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当我还是个孩子的时候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我父母总是鼓励我尝试新鲜的事物。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5)It was your encouragement that filled me with courage.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是您的鼓励使我充满了勇气。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034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1.piano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.&amp;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疼痛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5.lean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9845" y="2460507"/>
            <a:ext cx="34890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钢琴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assume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disease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ache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依靠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倾斜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weather discouraged people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attending the event.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(2)Learners will feel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(discourage) if an exercise is too difficult.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change in climate encourages certain plants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(grow) even taller.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87725" y="1574071"/>
            <a:ext cx="1042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from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955933" y="2720497"/>
            <a:ext cx="2305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discouraged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23029" y="4478360"/>
            <a:ext cx="15109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grow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0022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4)With a little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(encourage) from his parents he should do well.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 news is indeed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(encourage) and we all have faith to make even greater achievements.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41805" y="1325367"/>
            <a:ext cx="28745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encouragement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993445" y="2494403"/>
            <a:ext cx="23503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encouraging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9620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to go through a two-hour medical treatment.(page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后来有一天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我需要去做两个小时的治疗。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091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治疗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get/receive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接受治疗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treatment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特殊待遇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处理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在治疗中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为某人治疗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处理某物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态度对待某人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treat...as...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款待某人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由某人请客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396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231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(1)Many patients are not getting the medical treatment they need.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很多病人没有得到他们需要的医治。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treated her with indifference.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他很冷漠地对待她。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was treated as a hero on his release from prison.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他获释出狱时被当成英雄看待。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(4)They treated us to lunch.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他们招待我们吃午饭。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8376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is receiving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(treat) for shock(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休克治疗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2)The second person treats it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question about shape.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(3)His mother was treated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cancer in that hospital.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(4)She treated me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lunch.It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beyond my expectation.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42078" y="1413575"/>
            <a:ext cx="19084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treatment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15301" y="1998350"/>
            <a:ext cx="550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128233" y="3172003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752925" y="4346239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2969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song made me feel so much better that from then on I began to listen to music all the time.(page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听着这首歌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我感觉好多了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从此之后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我开始一直听音乐。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from(then) 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从现在起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从那一刻起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从今天起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从那天起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057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13328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(1)Our boss punished Tom for his being late for work last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month.From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on,he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never late again.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上个月汤姆因为上班迟到受到了我们老板的惩罚。从那时起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他再也没有迟到过。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(2)Please be more careful from now on.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从今以后请更加细心。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never spoke to him again from that day on.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从那天起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她就再没和他说过话</a:t>
            </a:r>
            <a:r>
              <a:rPr lang="zh-CN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000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sz="3000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后接表时间的词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可以和过去、现在、将来时连用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后接表时间的词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常与完成时连用</a:t>
            </a:r>
            <a:r>
              <a:rPr lang="zh-CN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5587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8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从那天起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我就与这家俱乐部有了关系。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,I had a relationship with this club.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从那之后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他们再也没有见过面。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haven’t seen each other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8440" y="2296324"/>
            <a:ext cx="44716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From </a:t>
            </a:r>
            <a:r>
              <a:rPr lang="en-US" altLang="zh-CN" dirty="0" smtClean="0">
                <a:ea typeface="宋体" panose="02010600030101010101" pitchFamily="2" charset="-122"/>
              </a:rPr>
              <a:t>   that     day      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40741" y="4061671"/>
            <a:ext cx="36862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from </a:t>
            </a:r>
            <a:r>
              <a:rPr lang="en-US" altLang="zh-CN" dirty="0" smtClean="0">
                <a:ea typeface="宋体" panose="02010600030101010101" pitchFamily="2" charset="-122"/>
              </a:rPr>
              <a:t>      then       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9638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Moreover,music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gave me hope and a sense of satisfaction.(page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不仅如此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音乐还给予我希望和满足感。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5955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0528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以某种方式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或方法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不知怎么地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9.rhetorical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暗喻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隐喻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.&amp;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概述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概要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0853" y="585623"/>
            <a:ext cx="3980104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moreover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somehow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修辞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metaphor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simile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outline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843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satisfaction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欣慰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satisfaction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令某人满意的是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satisfaction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满意地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使满足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使满意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needs/demands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满足某人的需求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satisfying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令人满意的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使人满足的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satisfied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满意的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satisfied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感到满意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satisfied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感到满意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210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(1)To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satisfaction,her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daughter made great progress.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令她满意的是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她的女儿取得了很大的进步。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done well at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satisfied with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你在学校干得不错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我对你很满意。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(3)Her satisfied look suggested that she was very satisfied with the answer.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她脸上满意的表情表明她对这个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答案很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satisfied with=be pleased with/be content with/be happy 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满足或满意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630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very satisfied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explanation of this sentence.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old couple are satisfied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(live) in the countryside.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(3)To her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(satisfy),they dealt with the matter very soon.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75557" y="1570887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057181" y="2741380"/>
            <a:ext cx="1244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live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53357" y="3917655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satisfaction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65901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same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go through various periods when we feel sad or alone.(page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我们都会经历种种悲伤或孤独的时光。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various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各种不同的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各种各样的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variety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不同种类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多种式样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variety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of=varieties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各种各样的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不同种类的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variety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of...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的种类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from...to.../between...and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之间变化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而变化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variable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可变的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易变的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082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(1)For various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reasons,she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refused to accept the job.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由于种种原因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她拒绝接受这份工作。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hotel offers its guests a wide variety of amusements.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这个旅馆为客人提供了各种各样的娱乐活动。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(3)Opinions on this matter vary from person to person.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在这件事情上不同的人有不同的观点。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5007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7792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(1)That farmer is always looking for new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(variety) of wheat.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(2)There are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(vary) theme parks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world,where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can have fun.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students were late for various reasons.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students were late for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reasons.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78765" y="1494138"/>
            <a:ext cx="1667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varieties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397789" y="2665696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various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317437" y="4991127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variety 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4756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句型剖析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be here and to share with you the story of how music has had an impact on my life.(page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非常荣幸来到这里与大家分享音乐是如何影响了我的人生的。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3098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做形式主语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代替真正的主语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be here and to share with you the story of how music has had an impact on my life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。另外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 story of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引导的宾语从句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在宾语从句中做方式状语。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在英语句子中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如果做主语的动词不定式太长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常常用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做形式主语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而将真正的主语动词不定式后置。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7032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took me half an hour to walk there.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我走到那儿花了半小时的时间。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important for us to learn English well.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对我们来说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学好英语是重要的。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seemed a pity to have wasted so much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浪费了这么多时间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真是遗憾。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5476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背对着老师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拒绝回答问题是不礼貌的。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turn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back to your teacher and refuse to answer.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想不下苦功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就学会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外语是不可能的。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foreign language without making painstaking efforts.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5128" y="2140303"/>
            <a:ext cx="4584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It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     </a:t>
            </a:r>
            <a:r>
              <a:rPr lang="en-US" altLang="zh-CN" dirty="0" smtClean="0">
                <a:ea typeface="宋体" panose="02010600030101010101" pitchFamily="2" charset="-122"/>
              </a:rPr>
              <a:t>impolite/rude    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00288" y="3904499"/>
            <a:ext cx="6420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It </a:t>
            </a:r>
            <a:r>
              <a:rPr lang="en-US" altLang="zh-CN" dirty="0" smtClean="0">
                <a:ea typeface="宋体" panose="02010600030101010101" pitchFamily="2" charset="-122"/>
              </a:rPr>
              <a:t>     is     impossible    to          learn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48201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60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1.equipment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装备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装备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配备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2.talent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有才能的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3.addition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添加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增加物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额外的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4.treatment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治疗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治疗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款待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5.satisfaction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欣慰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令人满意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使满意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满足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满意的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令人满意的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36229" y="700793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equip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699141" y="1305703"/>
            <a:ext cx="15969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talented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63669" y="2467155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14485" y="3054307"/>
            <a:ext cx="1960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additional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603005" y="3640817"/>
            <a:ext cx="1020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treat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734985" y="4197830"/>
            <a:ext cx="22140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satisfactory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89706" y="4792437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satisfy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51021" y="5387044"/>
            <a:ext cx="1620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satisfied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742464" y="5371492"/>
            <a:ext cx="18485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satisfying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song made me feel so much better that from then on I began to listen to music all the time.(page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听着这首歌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我感觉好多了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从此之后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我开始一直听音乐。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03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句中含有一个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so...that...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引导的结果状语从句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”,so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是副词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后面要跟形容词或副词。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so...that...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常用的句式如下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(1)so+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(2)so+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+a/an+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单数可数名词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many/few+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可数名词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much/little+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不可数名词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873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problem is so difficult that nobody can work it out.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这道题太难了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没有一个人能解出来。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was so hot a day that nobody wanted to do anything.(=It was such a hot day that nobody wanted to do anything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如此热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谁也不想干活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(3)There are so many people in the street that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through.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街上有这么多人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我过不去。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(4)There was so little water left that only little children were given some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剩下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的水不多了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只给小孩分了一些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9666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3327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so.../such...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放在句首时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主句要用部分倒装语序。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fast did the teacher speak that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follow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那个老师说得太快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我跟不上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400">
              <a:lnSpc>
                <a:spcPct val="120000"/>
              </a:lnSpc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拓展延伸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such...that...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such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修饰后面的名词。其基本结构为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:</a:t>
            </a:r>
          </a:p>
          <a:p>
            <a:pPr indent="266400"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(1)such+ a/an+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单数可数名词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+ that...,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:</a:t>
            </a:r>
          </a:p>
          <a:p>
            <a:pPr indent="266400"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It is such a sunny day that we will go to the park.</a:t>
            </a:r>
          </a:p>
          <a:p>
            <a:pPr indent="266400"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天气如此晴朗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我们将要去公园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9780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(2)such+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可数名词复数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+that...,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are such beautiful flowers that many people stop to enjoy them.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花儿如此美丽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引得很多人驻足欣赏。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(3)such+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不可数名词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+that...,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daughter made such great progress that she won first place in the exam.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你的女儿进步很大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她考试得了第一名。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6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7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(1)His business spread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much that he opened several branches in other areas.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useful dictionary that many students have bought it.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was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 inspiring story that the students were determined to learn from the boy.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table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heavy that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remove it by myself.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00422" y="1295400"/>
            <a:ext cx="550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22181" y="2461585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such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031381" y="3629701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such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75181" y="4814431"/>
            <a:ext cx="550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99714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During those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times,music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help you in the same way that it helped me.(page 56)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在那时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音乐可以帮助你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就像它曾经帮助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该句是一个主从复合句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it helped me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修饰先行词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the/a way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后面的定语从句分两种情况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当引导词在从句中做主语、宾语、表语时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用关系代词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that/which,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引导词在从句中做宾语时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可省略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当引导词在从句中做状语时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that/in which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可省略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6823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502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the way(that)/in which he treats his wife.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我不喜欢他对待他妻子的方式。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(2)Maybe this is the best way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lead you to success.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也许这是使你成功的最好的方式。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(3)This is the way(that/which) he told me to improve my English.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这就是他告诉我的提高英语的方法。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5252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名师点拨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a/the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后面的定语也可是动词不定式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do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doing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must think of a way to solve/of solving the problem.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我们必须想出一种解决问题的方法。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533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943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(1)Tell us the way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use to deal with troublesome students.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(2)There are various ways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(help) your child form good studying habits.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admire the way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father communicates with 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12296" y="1590551"/>
            <a:ext cx="2052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that/which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409109" y="2751212"/>
            <a:ext cx="1380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help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52925" y="3937103"/>
            <a:ext cx="24961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that/in which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06263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6.various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各种不同的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各种各样的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不同种类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多种式样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不同地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以各种方式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7.personification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拟人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人格化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化身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人员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个人的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就本人而言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亲自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性格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气质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8.repetition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06757" y="893319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variety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324061" y="1478094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variously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829199" y="2072701"/>
            <a:ext cx="137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person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55909" y="2650021"/>
            <a:ext cx="1689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personal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831548" y="2650020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personally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102189" y="3234795"/>
            <a:ext cx="21451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personality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35181" y="3819570"/>
            <a:ext cx="12945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repeat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792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(equip) of the studio was expensive.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(add)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quiz,we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tests once every month.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best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(treat) for a cold is to rest and drink lots of water.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41149" y="2088944"/>
            <a:ext cx="2052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equipment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636917" y="2697824"/>
            <a:ext cx="1641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addition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73021" y="3862832"/>
            <a:ext cx="19084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treatment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01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4.She got great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(satisfy) from helping people to learn.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5.And the best way to do that is through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(repeat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6.He is 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(talent)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person,but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few know of him.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7.He spent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much time playing video games that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pass the exam.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8.Because everything needs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love,it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the nature of all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(being).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69797" y="383736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satisfaction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557248" y="1554407"/>
            <a:ext cx="1886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repetition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48669" y="2137875"/>
            <a:ext cx="15969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talented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65109" y="2726199"/>
            <a:ext cx="550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59349" y="4464223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beings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6837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6423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53991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 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 up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addition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then 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through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an impact on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1833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wife never asked her husband to help out in the kitchen again.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new idea many times and succeeded at last.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3.He told us that these TV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English studies.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86875" y="2205405"/>
            <a:ext cx="26715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From then on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88629" y="3397078"/>
            <a:ext cx="1699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tried out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302701" y="4555895"/>
            <a:ext cx="32255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had an impact 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26879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4.His father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dangers during the war.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album,I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gave him a pen and a pencil.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6.Last week an English club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our school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99925" y="1164065"/>
            <a:ext cx="25352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went through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767379" y="2357762"/>
            <a:ext cx="25763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addition 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934836" y="3518287"/>
            <a:ext cx="1986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 set up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0387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Two years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ago,Sarah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Williams was told she had a serious disease which was difficult 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(cure).Her body ached all the time and thus she thought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much 2.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(long)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very frightened 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felt 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discouraged.Then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one day she had to go 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two-hour medical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treatment.To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relax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doctor had her listen to some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one of the songs was “Happy”.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54213" y="1534743"/>
            <a:ext cx="13971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cure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419173" y="2687992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longer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20893" y="3272767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and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98877" y="3857542"/>
            <a:ext cx="1589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through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36954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song made Sarah feel so much better that from then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began to listen to music all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time.Music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gave her 6.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(happy).When she listened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her spirits fly like 7.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kite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wind.Music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gave her 8.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(strong) and brought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relief.In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addition,music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gave her hope and a sense of 9.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(satisfy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),because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 spoke words of encouragement to the 10.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(deep) part of her being.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84573" y="829500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680917" y="1416653"/>
            <a:ext cx="1917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happiness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743974" y="201126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80212" y="2580778"/>
            <a:ext cx="1635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strength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356997" y="3763807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satisfaction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718525" y="4341128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deepest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54577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写作</a:t>
            </a:r>
            <a:r>
              <a:rPr lang="en-US" altLang="zh-CN" sz="4000" dirty="0"/>
              <a:t>·</a:t>
            </a:r>
            <a:r>
              <a:rPr lang="zh-CN" altLang="en-US" sz="4000" dirty="0"/>
              <a:t>触类旁通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写一篇演讲稿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写作指导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演讲稿或倡议书是一种常见的应用文文体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作者就某一个具体问题发表自己的见解和主张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阐明事理或抒发情感。其基本结构如下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称呼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点明听众。最常用的是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Ladies and gentlemen,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也可根据不同情况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Fellow students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Distinguished guests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Chairman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Honourable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judges(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评委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91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点明主题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分析问题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根据具体问题提出具体的解决办法。该部分通常可分为两个段落来写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第一段指出演讲的主题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第二段分析具体问题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并给出解决办法。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回扣主题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发起倡议。切记结尾一定要简洁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不要拖泥带水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说个没完。特别是不要受汉语影响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说些类似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准备不足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请谅解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请批评指正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这样的话。最普通的结尾就是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:Thank you very much for your attention.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5982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0280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写作时要注意以下几点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开头很重要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演讲稿的开头一定要先声夺人。在一开始就吸引住听众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那么这篇演讲稿也就成功了一半。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逻辑性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写作时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要注意文章整体的逻辑性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不要跑题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要有轻重主次之分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这样才能写出一篇合格的演讲稿。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7976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修辞法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讲稿是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有目的性的一种文章形式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目的就是为了说服听众进入你的思想世界。所以可以适当使用引用、比喻、排比等有利于你更好地传达自己思想的修辞方式。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6631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安装好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设备或机器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2.try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或试演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addition (to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4.have an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产生效果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在某段时间内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始终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08709" y="1263191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up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080339" y="1868751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636917" y="2434983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13125" y="3018953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impact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046117" y="4198651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典题示例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假设你是星光中学的李华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将参加主题为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Ride Bicycles”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的英语演讲比赛。请撰写一份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词左右的演讲稿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主要内容包括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目前汽车带来的空气污染和交通堵塞等问题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骑自行车的益处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如节能环保、有利于健康等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号召大家骑自行车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过低碳生活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参考词汇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低碳生活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low-carbon life;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节能的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energy-saving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484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954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morning,everyone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Hua from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Xingguang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High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topic of my speech is 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Ride Bicycles”.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Thank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5590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写作探究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审题谋篇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EEG2QCRG32X.eps" descr="id:214750014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612" y="1085047"/>
            <a:ext cx="6348377" cy="493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8971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018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词汇推敲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topic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speech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convenience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环保的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environmentally-friendly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beneficial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the improvement of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就我个人而言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my opinion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344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提分句型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形式做结果状语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2.because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引导的原因状语从句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形式做主语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859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妙笔成篇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Good morning, everyone,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I’m Li Hua from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Xingguang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High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School.The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topic of my speech is “Let’s Ride Bicycles”.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Cars have become the most popular means of transport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bringing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great convenience to our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.However,they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caused some problems 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well,such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polluted air and traffic congestion.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9703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4010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opinion,riding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bicycles is a good way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with,bicycles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environmentally-friendly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because they won’t give off waste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gas,and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they are energy-saving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What’s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more,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riding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bicycles is a good way for us to exercise and it is beneficial to our health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Therefore,let’s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take the responsibility and live a low-carbon life by riding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bicycles.Come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 and join us.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Thank you!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833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7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即学即练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假定你是星光中学的高中毕业生李华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母校将为高一新生举办主题为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“Music is an important part of our life”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的英语沙龙活动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特邀请你结合自身经历谈谈自己的体会。请根据以下提示准备一份英语演讲稿。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音乐是我生活的重要组成部分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世界需要音乐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很小的时候我就爱上了音乐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每天睡觉前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我都会听轻音乐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听音乐是年轻人释放压力的好方法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很多人下班后喜欢去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KTV;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几乎每个人都喜欢音乐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音乐已经成为我们生活的一部分。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6267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625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演讲稿的开头和结尾已给出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不计入总词数。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morning,everyone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It is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be here to share with you my opinions on the impact that music has on us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all.Thank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you!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647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427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参考范文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morning,everyone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! It is my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to be here to share with you my opinions on the impact that music has on us.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 is an important part of our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life.The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world needs music and music can bring us great joy and relax us.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Since I was very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small,I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fell in love with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music.Every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time I heard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music,my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body would move and feel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relaxed.Every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day before I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sleep,I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listen to the light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music,which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makes me very relaxed and makes me sleep well.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480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through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遭受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审查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7.from (then)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8.lean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依赖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same way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以同样的方法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27085" y="133838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725149" y="1932990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48669" y="2526529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32936" y="3089663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get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873965" y="3694102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1055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 to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a good way for the young people to deal with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pressure.Many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like to go to KTV after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work.They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need to shout and then forget about their work for a while.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Nearly everyone likes music and it has become a part of our life.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all.Thank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you!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3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96751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to set up equipment(page 55)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要安装设备的人们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 up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about(doing)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开始做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aside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放到一边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省出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留出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写下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记下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启程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使爆炸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激起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out(to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摆放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陈列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陈述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阐明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311</TotalTime>
  <Words>3892</Words>
  <Application>Microsoft Office PowerPoint</Application>
  <PresentationFormat>自定义</PresentationFormat>
  <Paragraphs>535</Paragraphs>
  <Slides>81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81</vt:i4>
      </vt:variant>
    </vt:vector>
  </HeadingPairs>
  <TitlesOfParts>
    <vt:vector size="92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53</cp:revision>
  <dcterms:created xsi:type="dcterms:W3CDTF">2020-09-24T09:47:06Z</dcterms:created>
  <dcterms:modified xsi:type="dcterms:W3CDTF">2024-09-24T07:44:28Z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