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50" r:id="rId12"/>
    <p:sldId id="737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53333" y="3349413"/>
            <a:ext cx="1102493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HISTORY 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AND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TRADITIONS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Ⅴ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Time 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1.Most people just use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缩写的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name:“the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United Kingdom” or “the UK”.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2.They use the same flag,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Union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as share the same currency and military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过去分词做宾语补足语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让人修建城堡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around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England,and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changes to the legal system.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33677" y="1439887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shortened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6981" y="2609055"/>
            <a:ext cx="1837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known as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46220" y="4362719"/>
            <a:ext cx="30107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had castles built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Expressing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excitement,surprise,and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disappointment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had no idea...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was eager/surprised to see/learn/hear 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我很渴望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惊讶看到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4.It was so much fun!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太有趣了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5.It was a little disappointing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有点让人失望。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good/interesting/fun 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expected.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它没有我期望的那么好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570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311037"/>
            <a:ext cx="10807700" cy="47459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you reach the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hilltop,you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striking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landscape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its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rolling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green hills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dotted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cattle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region is truly </a:t>
            </a:r>
            <a:r>
              <a:rPr lang="en-US" altLang="zh-CN" sz="28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,offering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feast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all the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senses.The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scent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wildflowers mixes with the earthy aroma of the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soil,creating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fascinating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sensory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experience.You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explore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further,to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fully immerse yourself in the natural beauty before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you.This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land of abundance</a:t>
            </a:r>
            <a:r>
              <a:rPr lang="en-US" altLang="zh-CN" sz="28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where 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generosity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nature </a:t>
            </a:r>
            <a:r>
              <a:rPr lang="en-US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greets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at every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step.It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place that demands to be </a:t>
            </a:r>
            <a:r>
              <a:rPr lang="en-US" altLang="zh-CN" sz="28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witnessed,appreciated,and</a:t>
            </a:r>
            <a:r>
              <a:rPr lang="en-US" altLang="zh-CN" sz="28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treasured by all who are fortunate enough to visit.</a:t>
            </a:r>
            <a:endParaRPr lang="zh-CN" altLang="zh-CN" sz="2800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31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1.individual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单独的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个别的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个别地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单独地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2.kingdom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领域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君主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最重要的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最高级别的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公司或机构的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酋长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4.puzzle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智力游戏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困惑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令人迷惑的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感到困惑的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7005" y="2520007"/>
            <a:ext cx="2279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individually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78102" y="3084313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276877" y="3681298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chief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7677" y="5421112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puzzling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57295" y="5421111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puzzled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5.defence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6.surround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7.evidence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.fascinating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极有吸引力的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使着迷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.announce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宣告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广播员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播音员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45645" y="268095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defend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82796" y="822569"/>
            <a:ext cx="2365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8677" y="1407344"/>
            <a:ext cx="252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surroundings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56981" y="2014162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evident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90617" y="3183712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fascinate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967229" y="3768487"/>
            <a:ext cx="2759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announcement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83767" y="4353262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announcer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361901" y="4935149"/>
            <a:ext cx="1341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ensure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11.eager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渴望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热切地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渴望地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12.poet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13.greet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迎接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招呼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14.sensory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敏感的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15.striking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引人注目的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撞击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罢工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16.achievement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一群人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民众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挤满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拥挤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84573" y="677295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eagerly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98626" y="1281734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poem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51607" y="1281734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poetry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78514" y="1846845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greeting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606875" y="2448679"/>
            <a:ext cx="10983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sense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11788" y="3035832"/>
            <a:ext cx="1667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sensitive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351116" y="4198913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strike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772333" y="4815886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achieve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40646" y="5394369"/>
            <a:ext cx="1272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crowd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1.join...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连接或联结起来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2.break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脱离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背叛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逃脱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3.refer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4.result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5.belong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6.as well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7.date back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8.keep your eyes open (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9.have an influence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0677" y="657351"/>
            <a:ext cx="3528392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20th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southern part of Ireland broke away from the UK,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resulted in the full name we have today...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在二十世纪时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爱尔兰南部脱离了联合王国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形成了今天的英国全称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27701" y="2451391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capital city London is a great place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an ancient port city that has a history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the way back to Roman times.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以首都伦敦为第一站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是个不错的选择。伦敦是一个古老的港口城市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其历史可以追溯到罗马时代。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88813" y="2141738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做形式主语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all this beauty,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not surprising that Ireland has developed strong traditions that include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music,dancing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这般美景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自然造就了爱尔兰独特的民间传统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如音乐、舞蹈及菜肴等。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27069" y="156536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262</TotalTime>
  <Words>331</Words>
  <Application>Microsoft Office PowerPoint</Application>
  <PresentationFormat>自定义</PresentationFormat>
  <Paragraphs>106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2020-09-24T09:47:06Z</dcterms:created>
  <dcterms:modified xsi:type="dcterms:W3CDTF">2024-09-24T07:13:54Z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