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731" r:id="rId3"/>
    <p:sldId id="732" r:id="rId4"/>
    <p:sldId id="739" r:id="rId5"/>
    <p:sldId id="778" r:id="rId6"/>
    <p:sldId id="779" r:id="rId7"/>
    <p:sldId id="780" r:id="rId8"/>
    <p:sldId id="785" r:id="rId9"/>
    <p:sldId id="736" r:id="rId10"/>
    <p:sldId id="743" r:id="rId11"/>
    <p:sldId id="737" r:id="rId12"/>
    <p:sldId id="741" r:id="rId13"/>
    <p:sldId id="750" r:id="rId14"/>
    <p:sldId id="751" r:id="rId15"/>
    <p:sldId id="758" r:id="rId16"/>
    <p:sldId id="759" r:id="rId17"/>
    <p:sldId id="760" r:id="rId18"/>
    <p:sldId id="761" r:id="rId19"/>
    <p:sldId id="762" r:id="rId20"/>
    <p:sldId id="763" r:id="rId21"/>
    <p:sldId id="764" r:id="rId22"/>
    <p:sldId id="765" r:id="rId23"/>
    <p:sldId id="766" r:id="rId24"/>
    <p:sldId id="768" r:id="rId25"/>
    <p:sldId id="769" r:id="rId26"/>
    <p:sldId id="770" r:id="rId27"/>
    <p:sldId id="772" r:id="rId28"/>
    <p:sldId id="773" r:id="rId29"/>
    <p:sldId id="774" r:id="rId30"/>
    <p:sldId id="775" r:id="rId31"/>
    <p:sldId id="781" r:id="rId32"/>
    <p:sldId id="786" r:id="rId33"/>
    <p:sldId id="777" r:id="rId34"/>
    <p:sldId id="782" r:id="rId35"/>
    <p:sldId id="783" r:id="rId36"/>
    <p:sldId id="784" r:id="rId37"/>
    <p:sldId id="735" r:id="rId3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28119"/>
            <a:ext cx="108077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THE INTERNET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Ⅰ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Listening and Speaking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0742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post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博文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博客帖子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2.search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互联网上的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搜索引擎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card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身份证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movies and music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流播电影和音乐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than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超过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不仅仅是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6.chat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和某人聊天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看情况而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way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顺便问一下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52570" y="916167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blog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986990" y="1500942"/>
            <a:ext cx="132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engine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56816" y="2085717"/>
            <a:ext cx="1527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identity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59624" y="2692114"/>
            <a:ext cx="13858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stream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28890" y="3268230"/>
            <a:ext cx="10893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more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046393" y="3864795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527320" y="4432253"/>
            <a:ext cx="1620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depends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364819" y="5009543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79992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词汇精讲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listen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music,stream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videos,or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look up information.(page 27)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我听音乐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看视频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或者查阅信息。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794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up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在词典、参考书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或通过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钦佩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仰慕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尊敬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调查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审查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on/at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回首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往事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回忆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回顾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轻视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瞧不起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forward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(doing)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盼望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看作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提防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57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looked up the new word in the dictionary.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我在词典里查过这个生词。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young must look up to the old.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年轻人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必须尊敬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look on her as one of my closest friends.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我把她看作我最亲密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朋友。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(4)Do look out for spelling mistakes in your homework.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一定当心你作业中的拼写错误。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0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(1)Can you look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opening time on the website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is not proper for her to look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people who have never been to college.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are really looking forward to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(see) you again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(4)A working party has been set up to look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problem.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(5)Looking at these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photos,I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 looking back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childhood.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2341" y="1295400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up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883669" y="1882553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down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942402" y="3033895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seeing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713365" y="3639569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into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20725" y="5391616"/>
            <a:ext cx="1072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on/at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672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especially like to chat with my friends and family.(page 27)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我特别喜欢与我的朋友和家人聊天。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聊天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闲聊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闲谈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聊天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与某人聊某事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闲谈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聊天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访谈节目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63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enjoy chatting with a friend about new books.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我喜欢与朋友聊新书。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likes to chat with her now and then.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他喜欢不时地和她聊一聊。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meets new friends in chat rooms.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她在聊天室结识新朋友。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212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他整个下午都在上网和朋友聊天。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has been on the computer all afternoon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我和她闲聊了好久。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66797" y="2471488"/>
            <a:ext cx="27013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chatting </a:t>
            </a:r>
            <a:r>
              <a:rPr lang="zh-CN" altLang="en-US" dirty="0" smtClean="0">
                <a:ea typeface="宋体" panose="02010600030101010101" pitchFamily="2" charset="-122"/>
              </a:rPr>
              <a:t>  </a:t>
            </a:r>
            <a:r>
              <a:rPr lang="en-US" altLang="zh-CN" dirty="0" smtClean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19780" y="3074266"/>
            <a:ext cx="26356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his </a:t>
            </a:r>
            <a:r>
              <a:rPr lang="zh-CN" altLang="en-US" dirty="0" smtClean="0">
                <a:ea typeface="宋体" panose="02010600030101010101" pitchFamily="2" charset="-122"/>
              </a:rPr>
              <a:t>      </a:t>
            </a:r>
            <a:r>
              <a:rPr lang="en-US" altLang="zh-CN" dirty="0" smtClean="0">
                <a:ea typeface="宋体" panose="02010600030101010101" pitchFamily="2" charset="-122"/>
              </a:rPr>
              <a:t>friends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972157" y="4205687"/>
            <a:ext cx="44117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 </a:t>
            </a:r>
            <a:r>
              <a:rPr lang="en-US" altLang="zh-CN" dirty="0" smtClean="0">
                <a:ea typeface="宋体" panose="02010600030101010101" pitchFamily="2" charset="-122"/>
              </a:rPr>
              <a:t>     long     chat      with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05341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so I use a nonsense name for my net identity.(page 27)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因此我的网上身份胡乱用了个名字。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23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identity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identity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身份证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identity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theft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身份盗窃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identify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确认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认出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鉴定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显示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identify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确认某人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某物为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identify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认为某物等同于某物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identify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与某人产生共鸣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谅解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identification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辨认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鉴定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确认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95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1211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悦  读  导  入</a:t>
            </a:r>
            <a:endParaRPr lang="zh-CN" altLang="zh-CN" sz="4000" dirty="0"/>
          </a:p>
        </p:txBody>
      </p:sp>
      <p:sp>
        <p:nvSpPr>
          <p:cNvPr id="11" name="横卷形 10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78026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4841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6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51656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(1)Before checking in for 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flight,you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must show your identity card.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在办理登机手续前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你必须出示你的身份证。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(2)Their identities were kept secret.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他们的身份保密。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was able to identify her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handwriting.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她能认出她母亲的笔迹。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436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(1)Passengers are asked to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(identity) their own suitcases.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(2)Each product has a number for easy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(identity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(3)In many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cases,the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clothes people wear identify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 ___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belonging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a particular social class.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77061" y="1780263"/>
            <a:ext cx="1527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identify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273205" y="2670552"/>
            <a:ext cx="25074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identification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297541" y="3560799"/>
            <a:ext cx="5501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3496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depends.(page 27)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得看情况。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on/upon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依靠、信赖、取决于某人或某物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on/upon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do/doing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指望某人做某事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on/upon+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(all)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depends./That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depends.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那得看情况。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825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5088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(1)—Should I dress up or dress down on the first date?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—It depends.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第一次约会我应该穿得正式一些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还是休闲一些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看情况而定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(2)Whether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camping depends on the weather.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我们是否去野营要看天气。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depending on you doing the work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我指望你做这工作。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4)It depends on whether we have enough time.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这取决于我们是否有足够的时间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43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193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名师点津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on/upon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后不直接接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须在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 on it that...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请相信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可以肯定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045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4629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depends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specific circumstances.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depends on how much time I have today.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(3)You can depend on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she will come in time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4)They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depending on him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(finish) the job by Friday.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02933" y="1751888"/>
            <a:ext cx="16193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on/upon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872605" y="23464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81333" y="293800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999909" y="3493283"/>
            <a:ext cx="32480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finishing/to finish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2091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句型剖析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you hear a word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know,pay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attention to the next sentence or two to see if there is a definition.(page 27)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当你听到你不认识的单词时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注意接下来的一两个句子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看看是否有该词的定义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该句是复合句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主句是祈使句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pay attention to...,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句中包含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引导的宾语从句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引导的时间状语从句中含有一个省略了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that/which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的定语从句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修饰先行词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word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97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(1)When you come across a book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been expecting for a long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better buy it however expensive.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当你偶然遇到你长期以来一直期待的一本书时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无论它多么贵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最好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买下来。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034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(2)On her way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found a small bag on the ground in which there is some money and an identity card.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在上学的路上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她在地上发现了一个小包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里面有一些钱和一张身份证。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(3)You can speak English more fluently if you pay attention to your pronunciation.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如果注意一下发音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你的英语会更流畅。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022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asked me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had gone to Chongqing when he called 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yesterday,but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disappointment,I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been there before.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(2)Look through the sentences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just set down to check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are some spelling mistakes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34981" y="1655911"/>
            <a:ext cx="1984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if/whether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049069" y="3403767"/>
            <a:ext cx="2052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that/which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528789" y="3998374"/>
            <a:ext cx="1984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if/whether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9620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悦  读  导  入</a:t>
            </a:r>
            <a:endParaRPr lang="zh-CN" altLang="zh-CN" sz="40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30750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文章导语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如今网上购物是越来越流行了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但是网上购物给人们带来好处的同时也存在着一些不足之处。那么网上购物有哪些优缺点呢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下面的文章会告诉你答案。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the rapid development of 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society,more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more people are fond of online shopping for its convenience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Online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shopping has been a heated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fashion.But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different people have different views on this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point.After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all,every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coin has two sides.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发音提示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句子重音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判别句子重音是正确朗读英语句子的关键。一般遵循下列原则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实词重读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虚词不重读。一般需要重读的实词有实义动词、名词、形容词、副词、数词、疑问词和感叹词等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句子的重音总是要表现说话人的思想和他所要表达意思的重点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有时为了强调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虚词也要重读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这种依说话者意图重读的音就是逻辑重音。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5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sweater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she?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485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朗读下面句子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感悟句子的重音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attended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their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(2)When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project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ended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1980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,it was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considered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you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keeper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feeds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elephant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98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3057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1.When I started my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博客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),I just hoped to communicate with a few people.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 got into the car and started 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聊天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about the good old times yesterday afternoon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4.Ann likes to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music and short videos online.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5.He used a false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18741" y="1914447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blog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109525" y="3083055"/>
            <a:ext cx="132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engine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679429" y="3688475"/>
            <a:ext cx="14830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chatted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024733" y="4856943"/>
            <a:ext cx="13858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stream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836485" y="5440636"/>
            <a:ext cx="1527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identity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63541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1.Within minutes of being introduced they were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(chat) away like old friends.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2.She was looked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the leading authority on the subject.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 a steady stream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visitors.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4.—But how long can you stay in the house?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depends.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5.He was too far away to be able to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(identity) what it was.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55339" y="693338"/>
            <a:ext cx="16193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chatting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168128" y="1881767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058901" y="3046657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48869" y="42187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049700" y="4803478"/>
            <a:ext cx="1527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identify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2583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6423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91463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a survey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compared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up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 the way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interested in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20688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1.If you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Chinese traditional cultures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welcome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China and experience them.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2.When I meet new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words,I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always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their meanings in the dictionary.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,would you like to have dinner with me tonight?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04653" y="2241807"/>
            <a:ext cx="30199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 interested in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89229" y="3403767"/>
            <a:ext cx="14943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look up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440557" y="4589696"/>
            <a:ext cx="21226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By the way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144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usually collect information by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shirt,the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previous one is her preference.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11029" y="1688569"/>
            <a:ext cx="27382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doing a survey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584573" y="2273344"/>
            <a:ext cx="24903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Compared to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07287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8666"/>
            <a:ext cx="10807700" cy="62183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Online shopping has a lot of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advantages.Nowadays,the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Internet has become a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must.It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convenient to shop online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People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 on online shopping as it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caters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those who are busy with work or other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things.Instead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shopping in the traditional way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online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shopping allows companies 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consumers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make their business deals over networked computers,24 hours a day and seven days a week without having to leave their homes or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offices.Besides,it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help us save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money.From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online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shops,we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buy things which are cheaper than what we buy in the physical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stores.What</a:t>
            </a:r>
            <a:r>
              <a:rPr lang="en-US" altLang="zh-CN" b="0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more,it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contributes to the further development of the Internet.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9506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392447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However,it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also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risk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do online shopping because we may be cheated by the dishonest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shopkeepers.Sometimes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quality of what we buy online is much worse than we could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imagine.Take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buying a shirt as an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example:you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cannot try it on when you buy it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online.Therefore,the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may be not the same as what you see on the web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size may be too large or too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small.When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are shopping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online,we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keep wise to prevent us from being cheated.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1497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</a:t>
            </a: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海淘宝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1.cater/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keIt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满足需要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投合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迎合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2.consumer/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sju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消费者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3.risk/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rIsk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危险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9431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36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美</a:t>
            </a: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文凝萃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 is the main idea of this passage?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A.Online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shopping has a lot of advantages.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B.Online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shopping has a lot of disadvantages.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C.Online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shopping has a lot of advantages and disadvantages.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D.Online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shopping is always safe and reliable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2741" y="117342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91430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5005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teenagers are addicted 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Internet.What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you think of this phenomenon(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)?What is your advice?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76769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It is not unusual for teenagers to be attracted to computer games and the online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world.But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spending too much time online is unhealthy and makes it very difficult to focus on other things in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life.I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think they should concentrate on their study and try some new hobbies.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3375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9232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词汇认知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博客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写博客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博客作者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博主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发动机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火车头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聊天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闲聊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不用下载直接在互联网上播放音视频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流出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流动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溪流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1021" y="2343311"/>
            <a:ext cx="1584176" cy="3839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blog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blogger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engine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stream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identity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150</TotalTime>
  <Words>1638</Words>
  <Application>Microsoft Office PowerPoint</Application>
  <PresentationFormat>自定义</PresentationFormat>
  <Paragraphs>238</Paragraphs>
  <Slides>37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8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24</cp:revision>
  <dcterms:created xsi:type="dcterms:W3CDTF">2020-09-24T09:47:06Z</dcterms:created>
  <dcterms:modified xsi:type="dcterms:W3CDTF">2024-09-24T06:21:24Z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