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50" r:id="rId12"/>
    <p:sldId id="737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80035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WILDLIFE PROTECTION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Ⅴ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非洲象正遭到非法猎杀。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African elephants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正在做些什么来帮助它们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help them?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采取什么措施来帮助它们呢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measures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help them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8829" y="2161088"/>
            <a:ext cx="6456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   being       hunted      illegally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83941" y="3321927"/>
            <a:ext cx="45159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  being            done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28789" y="4498024"/>
            <a:ext cx="45309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   being           taken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Expressing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purposes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1.This is used for...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这是用来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did it to/in order to/so as to...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我这样做是为了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has done it so that/in order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他这样做是为了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542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204199"/>
            <a:ext cx="108077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present,many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being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hunted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illegally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some of them are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.To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stop them from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extinction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,those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existence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 on the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authorities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take immediate and effective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measures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authorities have made progress in the protection of the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endangered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creatures</a:t>
            </a:r>
            <a:r>
              <a:rPr lang="en-US" altLang="zh-CN" sz="3000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Some 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reserves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been set up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keep them from </a:t>
            </a:r>
            <a:r>
              <a:rPr lang="en-US" altLang="zh-CN" sz="300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attacks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.Volunteers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them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any threat to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them.In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sz="3000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word,only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we live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harmony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3000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nature can we have a bright future.</a:t>
            </a:r>
            <a:endParaRPr lang="zh-CN" altLang="zh-CN" sz="3000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618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1.illegal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不合法的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不合法地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2.hunt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搜寻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3.immediately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4.extinct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已灭绝的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灭绝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5.concern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担忧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4029" y="2510175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illegally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30277" y="3097328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hunter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87109" y="3694791"/>
            <a:ext cx="2029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immediate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98760" y="4262759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extinction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56486" y="5429823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concerned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0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6.adapt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7.observe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观测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目击者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8.beauty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美好的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东西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9.profit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有利润的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赢利的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10.recover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康复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康复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8341" y="814663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adaptation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7389" y="1998350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observation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29854" y="2589391"/>
            <a:ext cx="1713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9854" y="3744143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beautiful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83053" y="4328918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profitable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52909" y="4903861"/>
            <a:ext cx="1706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recovery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11.intend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12.threat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13.exist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14.harmony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融洽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协调的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15.reduce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2861" y="1565831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intention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08124" y="2152984"/>
            <a:ext cx="1658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threaten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18295" y="2730304"/>
            <a:ext cx="1758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existence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03133" y="3315079"/>
            <a:ext cx="2281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harmonious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04853" y="3899854"/>
            <a:ext cx="1863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reduction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earth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放在疑问词之后表示强调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究竟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2.die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灭亡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逐渐消失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3.aware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average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取得进步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6.concerned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48885" y="1207383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88629" y="1809759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71857" y="238921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55077" y="298265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92218" y="3532611"/>
            <a:ext cx="1676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progress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74238" y="4151395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495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7.adapt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pressure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在压力下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承受压力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10.watch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监督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12.search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搜索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13.stir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08709" y="67246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14701" y="1247411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94896" y="184439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74219" y="2428543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over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5574" y="3013318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due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80031" y="3594326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73021" y="4165502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1.since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government,however,does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stop the protection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threats to the Tibetan antelope have not yet disappeared.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政府并没有打算停止这些保护项目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因为对藏羚羊的威胁依然存在。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89229" y="1862103"/>
            <a:ext cx="17443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intend 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49069" y="2446878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since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2.“only+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引起部分倒装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learn to exist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stop being a threat to wildlife and to our planet.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只有学会和大自然和谐共处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我们才不会成为野生生物和地球的威胁。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6125" y="1554407"/>
            <a:ext cx="2087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Only when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19573" y="1554407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harmony with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52525" y="214901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358</TotalTime>
  <Words>281</Words>
  <Application>Microsoft Office PowerPoint</Application>
  <PresentationFormat>自定义</PresentationFormat>
  <Paragraphs>103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20</cp:revision>
  <dcterms:created xsi:type="dcterms:W3CDTF">2020-09-24T09:47:06Z</dcterms:created>
  <dcterms:modified xsi:type="dcterms:W3CDTF">2024-09-24T06:16:13Z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