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0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46" r:id="rId9"/>
    <p:sldId id="747" r:id="rId10"/>
    <p:sldId id="748" r:id="rId11"/>
    <p:sldId id="749" r:id="rId12"/>
    <p:sldId id="777" r:id="rId13"/>
    <p:sldId id="737" r:id="rId14"/>
    <p:sldId id="741" r:id="rId15"/>
    <p:sldId id="750" r:id="rId16"/>
    <p:sldId id="752" r:id="rId17"/>
    <p:sldId id="758" r:id="rId18"/>
    <p:sldId id="760" r:id="rId19"/>
    <p:sldId id="761" r:id="rId20"/>
    <p:sldId id="763" r:id="rId21"/>
    <p:sldId id="764" r:id="rId22"/>
    <p:sldId id="765" r:id="rId23"/>
    <p:sldId id="766" r:id="rId24"/>
    <p:sldId id="768" r:id="rId25"/>
    <p:sldId id="769" r:id="rId26"/>
    <p:sldId id="770" r:id="rId27"/>
    <p:sldId id="771" r:id="rId28"/>
    <p:sldId id="806" r:id="rId29"/>
    <p:sldId id="807" r:id="rId30"/>
    <p:sldId id="773" r:id="rId31"/>
    <p:sldId id="778" r:id="rId32"/>
    <p:sldId id="779" r:id="rId33"/>
    <p:sldId id="780" r:id="rId34"/>
    <p:sldId id="781" r:id="rId35"/>
    <p:sldId id="782" r:id="rId36"/>
    <p:sldId id="783" r:id="rId37"/>
    <p:sldId id="784" r:id="rId38"/>
    <p:sldId id="785" r:id="rId39"/>
    <p:sldId id="786" r:id="rId40"/>
    <p:sldId id="787" r:id="rId41"/>
    <p:sldId id="788" r:id="rId42"/>
    <p:sldId id="790" r:id="rId43"/>
    <p:sldId id="791" r:id="rId44"/>
    <p:sldId id="792" r:id="rId45"/>
    <p:sldId id="793" r:id="rId46"/>
    <p:sldId id="794" r:id="rId47"/>
    <p:sldId id="796" r:id="rId48"/>
    <p:sldId id="797" r:id="rId49"/>
    <p:sldId id="798" r:id="rId50"/>
    <p:sldId id="799" r:id="rId51"/>
    <p:sldId id="800" r:id="rId52"/>
    <p:sldId id="801" r:id="rId53"/>
    <p:sldId id="775" r:id="rId54"/>
    <p:sldId id="776" r:id="rId55"/>
    <p:sldId id="802" r:id="rId56"/>
    <p:sldId id="804" r:id="rId57"/>
    <p:sldId id="805" r:id="rId58"/>
    <p:sldId id="735" r:id="rId5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3.xml"/><Relationship Id="rId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28119"/>
            <a:ext cx="108077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MUSIC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Ⅱ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Reading and Thinking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47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is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author's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attitude towards the virtual choir?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A.Natural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B.Negative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C.Positive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D.Unknown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2.If you want to take part in a virtual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choir,you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video camera and some instruments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band and some professional singers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video camera and an Internet connection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master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degree in musical composition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02243" y="9358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970181" y="26807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902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3.Why does the virtual choir prove to be a good influence on the lives of many people?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helps to connect ordinary people together.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enables them to be part of the global community.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helps them to find those with the same interest.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enables them to forget their daily problems for a while.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34765" y="15740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4628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4.Please choose the correct order for the following events of Eric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Whitacre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a.Studying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music at the University of Nevada.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b.Conducting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Virtual Youth Choir for UNICEF.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c.Receiving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master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degree in musical composition.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original compositions became popular among choirs and singers.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—c—b—d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—c—d—b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—b—d—a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—d—b—a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77077" y="9554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92999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718087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man who came up with the idea for a virtual choir.(page 52)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提出虚拟合唱团想法的那个人。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4311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up with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答案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解决办法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拿出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一笔钱等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偶然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遇见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被理解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来到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被提及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被讨论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即将发生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150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came up with a new idea for increasing sales.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他提出了一个增加销售量的新招儿。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(2)How did this situation come about?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这种情况是怎么发生的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(3)While cleaning the bedroom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yesterday,I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came across an old photograph of my mother.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打扫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卧室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意外地发现一张母亲的旧照。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0227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up with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主意、方法、话题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而且都不能用于被动语态。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comes/came/has come up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某事被提出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comes/came/has come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某人提出某事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new solution came up at the conference.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一个新的解决方案在会议上被提了出来。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came up with a new solution at the conference.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他们在会议上提出了一个新的解决方案。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208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4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came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new words that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didn't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said that her new album will come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month.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(3)Can you tell me how it came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4)As soon as the project came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meeting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drew many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people's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attention.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93101" y="1429304"/>
            <a:ext cx="12736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across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507173" y="2592189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796132" y="3766711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about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749485" y="4329759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763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Virtual choir members record themselves while they perform alone on video.(page 52)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虚拟合唱团的成员们把各自的歌唱视频录制下来。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履行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执行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operation/a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做一台手术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演一出戏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duty/promise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尽责任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履行诺言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performance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演技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on/give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performance/performances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表演者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演员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341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students will perform an opera next Friday.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这些学生下星期五将演出一场歌剧。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will give two performances a day at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Theatre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在人民剧院一天将有两场演出。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(3)You should perform your promise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应该履行诺言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语境串记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unknown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performer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very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performance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very popular with the audience.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这个不知名的表演者表演得非常好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她的表演深受观众的欢迎。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447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is said that he will give 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(perform) in our city next month.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group of popular singers will give another two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(perform) before leaving China.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new drug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(perform) well in tests.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school play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(perform) last week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37101" y="1659095"/>
            <a:ext cx="2441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performance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10893" y="3397119"/>
            <a:ext cx="26019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performances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32845" y="3985218"/>
            <a:ext cx="2053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performed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170213" y="4579825"/>
            <a:ext cx="28184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 performed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virtual choir enables them to add their voices to those of other individuals and become part of the global community.(page 52)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虚拟合唱团让他们能够与其他人一起欢歌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成为全球社区的一部分。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enable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使能够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使可能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使某人能够做某事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有才能的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能够做某事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有能力做某事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没有所需技能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或力量、时间、知识等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没有能力做某事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使丧失能力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使伤残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使无效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使不能运转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使某人不能做某事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disability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缺陷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障碍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software enables you to access the Internet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seconds.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这种软件使你在几秒钟内便可以访问因特网。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so tired that she was unable to walk any longer.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她太累了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再也走不动了。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poor English disables him from working in the foreign company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由于英语不好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他无法在这个外企工作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is a student with severe learning disabilities.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他是一位有严重学习障碍的学生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3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1211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has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(able) to solve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problem,so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just leave it to 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serious injury in the leg disables him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walking normally.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am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sorry,but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am really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(able) to offer you any help.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4477" y="1616583"/>
            <a:ext cx="1300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ability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497341" y="2802512"/>
            <a:ext cx="1042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from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297773" y="3963351"/>
            <a:ext cx="1369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unable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704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4)It is bad manners to make fun of people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(ability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(5)His determination enables him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(complete) the task successfully.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3989" y="1928487"/>
            <a:ext cx="2053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disabilities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769149" y="2503430"/>
            <a:ext cx="22012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complete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2091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has proved to be a positive influence on the lives of many people.(page 52)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事实证明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它对许多人的生活产生了积极的影响。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prove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展现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be)+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n./adj.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证明是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结果是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最终被发现是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be)+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n./adj.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证明某人是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向某人证明某事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prove+that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证明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proved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事实证明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据证明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证据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证明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7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499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book has proved 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popular,giving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students a sense of motivation and achievement.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事实证明这本书很受欢迎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它给了学生们动力和成就感。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(2)Just give me a chance and I’ll prove it to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只要给我个机会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我会证明给你看。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834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62669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proved that it’s not what happens to us that determines our lives—it’s what we make of what happens.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他证明了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决定我们生活的不是发生在我们身上的事情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而是我们如何看待这些事。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(4)It is proved that our English Corner is very helpful and is welcomed by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students,teachers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parents.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事实证明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我们的英语角很有用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并且受到了学生、老师和家长们的欢迎。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538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证明是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时是系动词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后跟名词、形容词、不定式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be,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be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可以省略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动词时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,prove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通常用主动形式表被动。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939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很接近的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虚拟的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3.onto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演播室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录音棚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工作室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普通的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平凡的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展现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6501" y="2447999"/>
            <a:ext cx="3312368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virtual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opportunity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朝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向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studio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ordinary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675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difficulty was how he could prove his ideas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scientists.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 been proved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eating vegetables in childhood helps to protect you against serious illnesses in later life.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(3)Can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provide 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(prove) of identity?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98805" y="1580248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65309" y="2722454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309325" y="4470310"/>
            <a:ext cx="11342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proof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0022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virtual choir was the idea of award-winning composer and conductor Eric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Whitacre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.(page 52)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虚拟合唱团是获奖作曲家兼指挥埃里克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惠塔克的创意。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3868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541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award-winning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获奖的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奖品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奖金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win/get/receive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赢得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获得奖项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award=present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在正式仪式上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给某人颁奖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授予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奖励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判给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=award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授予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奖励某人某物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把某物判给某人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awarded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而受奖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8624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(1)My older brother won an award for his outstanding performance in his 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我哥哥因其出色的工作表现而获奖。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awarded her a medal for bravery.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她表现勇敢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他们授予了她奖章。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465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0227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Olympic winner received a gold medal 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(2)After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competition,the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judge awarded the youngest competitor first prize.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→After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competition,the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judge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youngest competitor.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84741" y="1622485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66141" y="3946405"/>
            <a:ext cx="39805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awarded first prize 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90617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fell in love with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Mozart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classical music when he sang for the university choir.(page 52)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在大学合唱团期间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爱上了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莫扎特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的古典音乐。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5187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in love 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爱上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不能与表示一段时间的时间状语连用。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可以与表示一段时间的时间状语连用。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give/send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向某人致敬或问候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(with)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在恋爱中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热爱着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职业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为了爱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兴趣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由于爱好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(just)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出于爱好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不收报酬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180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49" y="81567"/>
            <a:ext cx="1108771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fell in love with music when he was a child.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他小时候就爱上了音乐。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(2)Since he came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been in love with Chinese food.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自从来到中国后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他就爱上了中国的食物。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(3)Give my love to your parents.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向你的父母问好。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(4)They’re all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volunteers,doing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just for the love of the thing.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他们都是志愿者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做这件事完全是出于爱好。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368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442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见到玛丽时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请代我向她问好。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 when you see 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2485" y="3083055"/>
            <a:ext cx="48574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Give </a:t>
            </a:r>
            <a:r>
              <a:rPr lang="en-US" altLang="zh-CN" dirty="0" smtClean="0">
                <a:ea typeface="宋体" panose="02010600030101010101" pitchFamily="2" charset="-122"/>
              </a:rPr>
              <a:t>      my       love        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09574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 the next 10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years,Whitacre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original compositions began to become quite popular among choirs and singers.(page 52)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在接下来的十年间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惠塔克的原创作品深受合唱团和歌手的欢迎。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223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809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授予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奖品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发展或进展的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阶段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多指剧场中的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舞台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用以强调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快速敲击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说唱音乐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vi.&amp;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敲击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说唱歌中的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念白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8341" y="248431"/>
            <a:ext cx="2016224" cy="5354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award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stage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altogether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band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rap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nowadays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595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original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原作的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original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用原著的语言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未经翻译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originally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origin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源头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origins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源自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起源于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originate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发端于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4580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49" y="81567"/>
            <a:ext cx="1087169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room still has many of its original features.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房间还保留着当初的许多特点。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studied Italian so that I could read Dante in the original.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我学习意大利语以便能阅读但丁的原著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school was originally very small.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这所学校当初很小。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(4)Most coughs are viral in origin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咳嗽大多是由病毒引发的。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5)The disease is thought to have originated in the tropics.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这种病据说起源于热带地区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9600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943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original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及其同根词完成句子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particular custom has its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Wales.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think we should go back to your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,we had intended to go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Italy,but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we won the trip to Greece.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(4)Scientists are working together to determine where the virus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18309" y="1583903"/>
            <a:ext cx="13933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origins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757597" y="2156605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original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584573" y="2751212"/>
            <a:ext cx="198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Originally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851646" y="4493719"/>
            <a:ext cx="198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originated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1635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句型剖析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Imagine having the opportunity to sing together with hundreds of other people while you are at home alone.(page 52)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想象一下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独自在家时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你可以和几百个人一道引吭高歌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这是一个主从复合句。句中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 you are at home alone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前面是主句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也是一个祈使句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284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用作并列连词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表对比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用作从属连词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引导时间状语从句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。从句中的谓语动词通常是延续性动词。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用作从属连词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引导让步状语从句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虽然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尽管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用作名词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一段时间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此时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主要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构成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:after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过了一会儿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暂时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;all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始终。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978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(1)While she was listening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radio,she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fell asleep.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她听着收音机睡着了。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boy is good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while his sister is good at Chinese.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那个男孩擅长数学而他妹妹擅长语文。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sat for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while,thinking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about what Janice had said to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他坐了一会儿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琢磨贾妮丝跟他说过的话。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202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while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注意从句中的谓语动词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如果是延续性动词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两者均可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如果是短暂性动词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则只能用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巧学助记 </a:t>
            </a:r>
            <a:endParaRPr lang="zh-CN" altLang="en-US" dirty="0"/>
          </a:p>
        </p:txBody>
      </p:sp>
      <p:pic>
        <p:nvPicPr>
          <p:cNvPr id="4" name="EEG2QCRG30X.eps" descr="id:2147499777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4898" y="2225327"/>
            <a:ext cx="7381805" cy="382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068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写出下列各句中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的含义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am fond of hip-hop music while my parents like classical music.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(2)While I felt I would pass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never thought I would get an A.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(3)While I was watching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TV,the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bell rang.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60837" y="2379383"/>
            <a:ext cx="15231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610629" y="353835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17077" y="4123125"/>
            <a:ext cx="2653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的时候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67329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Born in the USA on 2 January 1970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Whitacre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began studying music at the University of Nevada in 1988.(page 52)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惠塔克于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1970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日生于美国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,1988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年进入内华达大学学习音乐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360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Born in the USA on 2 January 1970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在句中做状语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表示时间。过去分词做状语时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有时可以转换为状语从句或并列句。如该句可以转换为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Whitacre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born in the USA on 2 January 1970,and he began studying music at the University of Nevada in 1988.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204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1.composition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音乐、艺术、诗歌的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作品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　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创作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作曲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作曲者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作曲家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2.perform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履行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执行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表演者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3.enable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使能够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使可能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有才能的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1189" y="1243764"/>
            <a:ext cx="2487600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compose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composer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performance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performer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able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(1)Told that his mother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ill,Li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Lei hurried home quickly.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李蕾得知母亲生病了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迅速赶回了家。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(2)Seen from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moon,the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earth looks blue.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从月球上看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地球是蓝色的。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(3)Accepted by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Party,he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decided to devote his life to the cause of the Party.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入党以后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他决定献身于党的事业。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84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(lose) in deep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thought,he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 the sound and missed the bus.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21765" y="2523819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Lost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45216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(2)Seen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the top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hill,the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school looks like a big garden.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→When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 school looks like a big garden.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(3)Caught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 heavy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rain,he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all wet.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he was all wet.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48128" y="2440340"/>
            <a:ext cx="57140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it is seen from the top of the hill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92901" y="4203385"/>
            <a:ext cx="5450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 was caught in a heavy rain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28084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1.On the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street,some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Spanish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giving performances.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once again that he was the most hard-working boy in our class.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3.It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使能够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me to listen to jazz from morning to night.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46136" y="1934111"/>
            <a:ext cx="19415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erformers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512565" y="3097192"/>
            <a:ext cx="11807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roved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12565" y="4259257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enabled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4.Though I was born in an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family,my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parents give me all their love.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5.After ten years the land was returned to its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owner at last.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6.Most people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aware of the importance of a healthy diet.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7.She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much happier performing live than in a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recording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工作室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8.Many scientists are still puzzled about what the causes of these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现象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are.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76645" y="124079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rdinary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415501" y="1285568"/>
            <a:ext cx="13468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riginal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149085" y="2479168"/>
            <a:ext cx="1689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owadays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9013" y="4218703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studio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67421" y="5367647"/>
            <a:ext cx="22124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phenomena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6837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5503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in love 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graduate from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like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4135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1.When the boys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high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school,Ann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moved to a small town in Vermont.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2.One day in the last month I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 important competition.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beautiful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place!I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at the first sight.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superman and would do anything for 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15317" y="1443071"/>
            <a:ext cx="29456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graduated from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833045" y="2618263"/>
            <a:ext cx="22573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took part in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029405" y="3793455"/>
            <a:ext cx="28616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fell in love with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096741" y="4972323"/>
            <a:ext cx="15872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 like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3356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you imagined 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(sing) together with hundreds of other people while you are at home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alone?In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fact,you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do this in a virtual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choir.Anyone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take part in a virtual choir from anywhere and all you need is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video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camera and an Internet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connection.A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virtual choir helps connect ordinary people together and 3.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(enable) them to add their voices to those of other 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(individual) and become part of the global community.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39453" y="821311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183021" y="262871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291149" y="3766991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enables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30102" y="4769659"/>
            <a:ext cx="2121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individuals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5017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Eric Whitacre,5.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(bear) in the USA on 2 January 1970,came up with the idea of the virtual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choir.He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graduated 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university in 1995,and then received a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master) degree in musical composition from the Juilliard School in New York in 1997.Over the next 10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years,Whitacre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(origin) compositions began to become quite popular among choirs and singers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led to the 9.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(create) of the virtual choir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virtual choir is a wonderful way for people around the world to sing with one voice 10.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thus make the world a better place.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84141" y="93480"/>
            <a:ext cx="1027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born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512565" y="1151855"/>
            <a:ext cx="1042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from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5997" y="1689847"/>
            <a:ext cx="17604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master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477909" y="2755695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original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95653" y="3839555"/>
            <a:ext cx="1613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creation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634965" y="4906103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4045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4.conductor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乐队、合唱团等的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公共汽车的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售票员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举止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传导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热或电等能量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5.original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原作的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原作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源头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6.phenomenon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复数形式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62357" y="1214031"/>
            <a:ext cx="15744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conduct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62357" y="2899711"/>
            <a:ext cx="1871612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origin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originally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74412" y="4133679"/>
            <a:ext cx="22124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phenomena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1.have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do...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有机会做某事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2.hundreds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好几百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许许多多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3.take part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4.have interest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5.add...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增加或增添到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6.fall in love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27325" y="1221504"/>
            <a:ext cx="2441624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opportunity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of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7.be 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first time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9.graduate 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毕业于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10.lead 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导致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73237" y="1305703"/>
            <a:ext cx="2703624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like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from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to           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055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阅读自测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将段落与其主旨大意相匹配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1(Para.1)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creator of the virtual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choir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             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experience on music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	    exploration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2(Paras.2-3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virtual choir makes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		    world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better place.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3(Para.4)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C.Background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information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	   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virtual choir.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952725" y="2241807"/>
            <a:ext cx="2088232" cy="27559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3384773" y="2375991"/>
            <a:ext cx="1800200" cy="15437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933061" y="3919699"/>
            <a:ext cx="2080620" cy="12024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55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182</TotalTime>
  <Words>2542</Words>
  <Application>Microsoft Office PowerPoint</Application>
  <PresentationFormat>自定义</PresentationFormat>
  <Paragraphs>406</Paragraphs>
  <Slides>58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58</vt:i4>
      </vt:variant>
    </vt:vector>
  </HeadingPairs>
  <TitlesOfParts>
    <vt:vector size="69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44</cp:revision>
  <dcterms:created xsi:type="dcterms:W3CDTF">2020-09-24T09:47:06Z</dcterms:created>
  <dcterms:modified xsi:type="dcterms:W3CDTF">2024-09-24T07:30:40Z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