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25"/>
  </p:notesMasterIdLst>
  <p:sldIdLst>
    <p:sldId id="768" r:id="rId2"/>
    <p:sldId id="745" r:id="rId3"/>
    <p:sldId id="746" r:id="rId4"/>
    <p:sldId id="755" r:id="rId5"/>
    <p:sldId id="756" r:id="rId6"/>
    <p:sldId id="757" r:id="rId7"/>
    <p:sldId id="758" r:id="rId8"/>
    <p:sldId id="771" r:id="rId9"/>
    <p:sldId id="747" r:id="rId10"/>
    <p:sldId id="748" r:id="rId11"/>
    <p:sldId id="749" r:id="rId12"/>
    <p:sldId id="750" r:id="rId13"/>
    <p:sldId id="761" r:id="rId14"/>
    <p:sldId id="751" r:id="rId15"/>
    <p:sldId id="753" r:id="rId16"/>
    <p:sldId id="754" r:id="rId17"/>
    <p:sldId id="762" r:id="rId18"/>
    <p:sldId id="763" r:id="rId19"/>
    <p:sldId id="764" r:id="rId20"/>
    <p:sldId id="769" r:id="rId21"/>
    <p:sldId id="765" r:id="rId22"/>
    <p:sldId id="766" r:id="rId23"/>
    <p:sldId id="767" r:id="rId2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862" userDrawn="1">
          <p15:clr>
            <a:srgbClr val="A4A3A4"/>
          </p15:clr>
        </p15:guide>
        <p15:guide id="4" orient="horz" userDrawn="1">
          <p15:clr>
            <a:srgbClr val="A4A3A4"/>
          </p15:clr>
        </p15:guide>
        <p15:guide id="5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5C00"/>
    <a:srgbClr val="34AC8B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08"/>
        <p:guide pos="46"/>
        <p:guide orient="horz" pos="862"/>
        <p:guide orient="horz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7419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923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3584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065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64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7672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96654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9445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151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825983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Ⅳ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Writing</a:t>
            </a:r>
          </a:p>
        </p:txBody>
      </p:sp>
    </p:spTree>
    <p:extLst>
      <p:ext uri="{BB962C8B-B14F-4D97-AF65-F5344CB8AC3E}">
        <p14:creationId xmlns:p14="http://schemas.microsoft.com/office/powerpoint/2010/main" val="361768661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8257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结合逻辑和常识确定结局。根据续写部分第二段的提示语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我们可以推断出这次作者跳水失败了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并感到很尴尬。但接下来在老师的鼓励和帮助下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作者再次参加了跳水考试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并取得了很好的成绩。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73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196087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高 分 范 文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59135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knocking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wildly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walked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diving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board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towards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end.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found all my classmates were looking up 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me.My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face suddenly became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hot.Finally,I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ignored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them.Picturing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four steps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diving,I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jumped.Then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folded my body but failed to reach for my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toes.And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instead of entering the water like 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arrow,I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fell into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water,with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body being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flat.As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result,it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caused a huge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sound,which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made all the classmates burst out laughing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63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29404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failed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climbed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pool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embarrassed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class,Ms.Robbins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comforted and encouraged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following Monday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mornings,I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practiced again and again under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guidance.Gradually,I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became more confident and less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shy.Finally,I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attended the diving test again and performed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well.This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classmates cheered and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clapped.I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so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glad.I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knew my success resulted from overcoming my shyness and practicing hard.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56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6299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名师点评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该范文思路严谨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情节合理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合乎题目要求。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用词得当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表达准确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句式丰富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过渡词、过渡语衔接自然。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28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4503881" y="120895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高 分 典 句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低头一看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我发现所有的同学都在抬头看着我。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found all my classmates were looking up at 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我没有像箭一样入水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而是掉进水里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身体是平的。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复合结构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instead of entering the water like 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arrow,I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fell into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water,with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body being flat.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7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8348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阅读下面材料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根据其内容和所给段落开头语续写两段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使之构成一篇完整的短文。续写词数应为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“Will you come with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us,Susan?”cried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several girls to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schoolmate.“We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going 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woods;do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come,too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“I should like to go with you very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much,”replied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Susan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with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sigh;“but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can not finish the task grandmother set me to do.”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503881" y="317255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即 学 即 练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85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753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“How tiresome it must be to stay at home to work on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holiday!”said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Rose,shaking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head.“Susan’s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grandmother is too strict.”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Susan heard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remark,and,as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lowered her head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wiped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away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tear,and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thought of the pleasant afternoon the girls would spend gathering wild flowers in the woods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51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Soon she said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herself,“What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harm can there be in moving the mark grandmother put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stocking?”The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woods must be very beautiful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today,and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how I should like to be in them!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Grandmother,”said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she,a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few minutes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afterwards,“I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am ready,now.”“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soon,Susan?”Her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grandmother took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looked at it very closely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42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True,Susan,”said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she,laying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great stress on each word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true,I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count twenty turns from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mark;and,as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have never cheated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may go and amuse yourself as you like the rest of the day.”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Susan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cheeks were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red,and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did not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say,“Thank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you.” As she left the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cottage,she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walked slowly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away,not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singing as usual.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3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34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Why,here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Susan!”the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girls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cried,when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joined their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company;“but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what is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matter?Why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you left 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dear,old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grandmother?”they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asked.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“There is nothing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matter.”As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Susan repeated these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words,she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felt that she was trying to cheat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herself.She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acted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lie.At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same time she remembered her grandmother’s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words,“You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never cheated me.”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cheated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her,”said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herself.“If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knew all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 never trust me again.”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35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159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读后续写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阅读下面材料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根据其内容和所给段落开头语续写两段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使之构成一篇完整的短文。续写词数应为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503881" y="1413702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典 题 示 例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写作</a:t>
            </a:r>
            <a:r>
              <a:rPr lang="en-US" altLang="zh-CN" sz="4000" dirty="0"/>
              <a:t>·</a:t>
            </a:r>
            <a:r>
              <a:rPr lang="zh-CN" altLang="en-US" sz="4000" dirty="0"/>
              <a:t>触类旁通</a:t>
            </a: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5826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reached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space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woods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,______________________________________________________________________________________________________________________________________________________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Susan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,”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Rose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crown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queen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”_______________________________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53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2903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参考范文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reached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space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woods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companions ran around enjoying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themselves;but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Susan sat on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grass,wishing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were at home admitting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fault.After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while Rose cried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out,“Let’s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make a crown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flowers,and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put it on the head of the best girl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here.”Soon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crown was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finished.All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girls agreed Susan was the best girl both in school and 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decided she was to wear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45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Susan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,”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Rose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crown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queen.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these words were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spoken,the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crown was placed on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head.In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moment she took it off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threw it on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ground,shouting,“No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crown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me;I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not deserve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it.”The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girls looked at her with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surprise.“I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cheated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grandmother,”said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she,while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tears flowed down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checks.Quickly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Susan left the other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girls,went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back home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apologised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grandmother,“Susan,”said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grandmother,“I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am so happy you have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realised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fault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are still my own little girl!”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55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92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5558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frightening day of our diving test was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here.Our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parents thought we were lucky to have an Olympic-size swimming pool at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school.My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mom stressed that the swimming pool was one of the best in 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city.But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didn’t feel happy about it 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all.Instead,I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felt afraid of the swimming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pool.It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mainly because I was terribly shy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8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was so shy that I always sat at the back of the room in class so I’d not be called upon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read.As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the present physical education class each Monday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would work my way to the back of the line forming at the diving board so I would not have to practice the dives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33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378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another Monday morning—the morning of our diving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test.My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blood ran cold when the teacher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Ms.Robbins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announced that we would be graded for our final on the most difficult dive—the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jackknife.And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added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diving test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important.The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one who fails has to spare time in the following Monday mornings to practice diving in this swimming pool and attend this test again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19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1767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body kept shaking with fear as the line to the scary diving board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shortened.As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watched,each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student seemed to perform the challenging dive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effortlessly.And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shortly I would have to attempt something that I had never even practiced before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800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Then I remembered someone telling me that when you picture yourself doing a skill over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over,it’s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just as effective as physically practicing that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skill.So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watched carefully as each classmate jumped at the end of the board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once,added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jump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height,folded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their body in half to reach for their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toes,and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finally straightened out like an arrow for going into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water.After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carefully watching for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actually in a state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surprise,because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of a sudden I realized that it was possible for me to perform these four steps of diving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68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08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Eventually all classmates except me finished jumping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 announced that it was my turn.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knocking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wildly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walked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diving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board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towards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end.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failed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climbed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pool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embarrassed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</a:t>
            </a:r>
            <a:endParaRPr lang="en-US" altLang="zh-CN" u="sng" dirty="0"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849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389263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写 作 指 导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965327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理解全文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把握主线。通过阅读所给段落可知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作者对游泳池感到恐惧是因为害羞。这天老师宣布要进行考试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而且要根据最难的跳水动作进行期末评分。除了作者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其他人都轻松地完成了跳水动作。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分析段首提示语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展开想象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合理续写。根据续写部分第一段的提示语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我们可以推断该段可以描写作者跳水时的心理状态以及跳水的过程。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906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280</TotalTime>
  <Words>1407</Words>
  <Application>Microsoft Office PowerPoint</Application>
  <PresentationFormat>自定义</PresentationFormat>
  <Paragraphs>50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30</cp:revision>
  <dcterms:created xsi:type="dcterms:W3CDTF">2020-09-19T09:01:39Z</dcterms:created>
  <dcterms:modified xsi:type="dcterms:W3CDTF">2024-09-25T01:06:52Z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