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8"/>
  </p:notesMasterIdLst>
  <p:sldIdLst>
    <p:sldId id="773" r:id="rId2"/>
    <p:sldId id="774" r:id="rId3"/>
    <p:sldId id="758" r:id="rId4"/>
    <p:sldId id="755" r:id="rId5"/>
    <p:sldId id="759" r:id="rId6"/>
    <p:sldId id="760" r:id="rId7"/>
    <p:sldId id="761" r:id="rId8"/>
    <p:sldId id="764" r:id="rId9"/>
    <p:sldId id="765" r:id="rId10"/>
    <p:sldId id="766" r:id="rId11"/>
    <p:sldId id="767" r:id="rId12"/>
    <p:sldId id="768" r:id="rId13"/>
    <p:sldId id="769" r:id="rId14"/>
    <p:sldId id="770" r:id="rId15"/>
    <p:sldId id="745" r:id="rId16"/>
    <p:sldId id="772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  <p15:guide id="5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orient="horz"/>
        <p:guide orient="horz" pos="45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4386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21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73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06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581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4902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49375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17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348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0" action="ppaction://hlinksldjump">
              <a:snd r:embed="rId11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8868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16151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单元核心素养整合</a:t>
            </a:r>
            <a:endParaRPr lang="zh-CN" altLang="zh-CN" sz="44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0068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34010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形式或动词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形式做表语和状语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well as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weather,the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relaxed atmosphere and nightlife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(appeal).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(satisfy) with the efforts that the student had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made,all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teachers nodded and smiled.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3.Children,when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(accompany) by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parents,are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allowed to enter the stadium.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45661" y="2117277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appealing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113197" y="2724094"/>
            <a:ext cx="1688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Satisfied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509125" y="3874787"/>
            <a:ext cx="2486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accompanied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271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50696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(spend) the past year as an exchange student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America,Linda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appears more mature than those of her age.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(found) in the early 20th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century,the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 keeps on inspiring children’s love of art.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6.When I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mother used to sit by my bed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(tell) me stories till I fell asleep.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4869" y="529009"/>
            <a:ext cx="2497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Having spent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39053" y="2300727"/>
            <a:ext cx="1733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Founded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01959" y="4037766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telling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193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01"/>
            <a:ext cx="10807700" cy="62183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curiosity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表达惊讶和好奇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Oh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no!Really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真的吗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 kidding!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你在开玩笑吧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What a surprise!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多么令人惊喜啊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 you kidding?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你在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开玩笑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think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fantastic!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我觉得太棒了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 you serious?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你是认真的吗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Wow!How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interesting/amazing!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多么有趣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can</a:t>
            </a:r>
            <a:r>
              <a:rPr lang="en-US" altLang="zh-CN" dirty="0">
                <a:solidFill>
                  <a:srgbClr val="000000"/>
                </a:solidFill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be true!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这不可能是真的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was it like?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它是什么样的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77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009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谈论空间和位置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about....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northeast of...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它大约在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东北几千米处。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...is close to...……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in/on/to the north/south/west/east of...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的北面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南面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across the continent/lake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在陆地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湖对面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alongside the coast/river...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沿着海岸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河流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eastwards/westwards/northwards/southwards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94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01"/>
            <a:ext cx="10807700" cy="62674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conversation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naturally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自然地结束谈话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run.Good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talking to you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得走了。很高兴和你谈话。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I’ll catch you later.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回头再找你。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good/nice meeting you.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很高兴认识你。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sure you want to relax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bit.I’ll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let you go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确定你想放松一下。我会让你走的。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can’t talk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longer.I’m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actually on my way to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对不起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我不能再说了。我正要去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go.I’ll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call you later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得走了。我待会儿再打给你。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71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306145"/>
            <a:ext cx="10807700" cy="50955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were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massive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prairie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we bought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airline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ticket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online.We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arose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early and arrived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dusk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spectacular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scenery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there,which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.Although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was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climbed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peak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mountain which was famous in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advertisement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TV,and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saw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grizzly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bunch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goats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alongside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quarry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highlight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that 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toasted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cobblestone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near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harbour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then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proceeded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buy 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curtains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antiques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83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109977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6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1.pleasant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令人愉快的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友好的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使愉快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使满意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快乐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欣慰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乐事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高兴的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愉快的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满意的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2.massive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巨大的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非常严重的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massively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大量地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沉重地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3.literally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字面上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真正地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literal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字面意义的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73837" y="1973397"/>
            <a:ext cx="18395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73837" y="2460404"/>
            <a:ext cx="18395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664693" y="2588789"/>
            <a:ext cx="212653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64693" y="3056132"/>
            <a:ext cx="21265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7173" y="3168037"/>
            <a:ext cx="196840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7173" y="3635380"/>
            <a:ext cx="19684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78981" y="3716717"/>
            <a:ext cx="16110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78981" y="4184060"/>
            <a:ext cx="16110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54761" y="4331610"/>
            <a:ext cx="228763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54761" y="4789121"/>
            <a:ext cx="22876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13065" y="4891503"/>
            <a:ext cx="176331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13065" y="5349014"/>
            <a:ext cx="17633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横卷形 1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4" grpId="0" animBg="1"/>
      <p:bldP spid="17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4.breath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呼吸的空气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呼吸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breathless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气喘吁吁的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目瞪口呆的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5.scenery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风景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景色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现场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场面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情景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景象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6.freezing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冰冻的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freeze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冻住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frozen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冷冻的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冷藏的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结冰的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freezer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冰柜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冷冻柜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7.anticipate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期望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anticipation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949285" y="277927"/>
            <a:ext cx="21078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49285" y="745270"/>
            <a:ext cx="2107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863823"/>
            <a:ext cx="24556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1331166"/>
            <a:ext cx="2455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6467" y="2038799"/>
            <a:ext cx="17393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6466" y="2506142"/>
            <a:ext cx="17393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38530" y="2621511"/>
            <a:ext cx="17780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38530" y="3088854"/>
            <a:ext cx="17780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39659" y="3203943"/>
            <a:ext cx="187474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39659" y="3671286"/>
            <a:ext cx="18747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65709" y="3203943"/>
            <a:ext cx="187474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65709" y="3671286"/>
            <a:ext cx="18747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5007387"/>
            <a:ext cx="27941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5474730"/>
            <a:ext cx="27941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3" grpId="0" animBg="1"/>
      <p:bldP spid="16" grpId="0" animBg="1"/>
      <p:bldP spid="18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8.frost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严寒天气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霜冻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使蒙上霜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frosty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结霜的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严寒的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霜冻的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9.duration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持续时间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prep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期间的某个时候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durable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耐用的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持久的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10.contrary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相对立的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相反的事实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或事情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contrarily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相反地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反之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反对地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11.astonish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使十分惊讶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使吃惊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astonishing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令人十分惊讶的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难以置信的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感到十分惊讶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吃惊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astonishment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惊讶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惊异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844159"/>
            <a:ext cx="17478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1331166"/>
            <a:ext cx="17478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55893" y="1452903"/>
            <a:ext cx="185311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55893" y="1920246"/>
            <a:ext cx="18531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998445" y="2009303"/>
            <a:ext cx="20907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98445" y="2476646"/>
            <a:ext cx="20907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005" y="3210731"/>
            <a:ext cx="24758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3678074"/>
            <a:ext cx="2475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39653" y="3783471"/>
            <a:ext cx="260822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39653" y="4250814"/>
            <a:ext cx="26082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65309" y="4359475"/>
            <a:ext cx="251201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65309" y="4826818"/>
            <a:ext cx="25120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80933" y="4945311"/>
            <a:ext cx="29330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80933" y="5412654"/>
            <a:ext cx="2933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17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12.mist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薄雾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水汽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misty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模糊的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13.dusk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黄昏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傍晚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dusky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昏暗的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暗淡的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14.advertisement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广告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启事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advertise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做广告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登广告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征聘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advertiser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广告商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15.photographer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摄影师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拍照者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photograph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照片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photography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摄影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照相术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16.coherent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有条理的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清楚易懂的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coherence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连贯性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条理性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齐心协力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494389" y="406312"/>
            <a:ext cx="16365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94389" y="873655"/>
            <a:ext cx="16365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69581" y="982317"/>
            <a:ext cx="173894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69581" y="1449660"/>
            <a:ext cx="17389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76422" y="1548490"/>
            <a:ext cx="229564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76422" y="2015833"/>
            <a:ext cx="22956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69804" y="2128116"/>
            <a:ext cx="231859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69804" y="2595459"/>
            <a:ext cx="23185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11661" y="2753139"/>
            <a:ext cx="261139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11661" y="3220482"/>
            <a:ext cx="26113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38421" y="3339178"/>
            <a:ext cx="283384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38421" y="3806521"/>
            <a:ext cx="28338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69565" y="3892230"/>
            <a:ext cx="233618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69565" y="4359573"/>
            <a:ext cx="23361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96741" y="4465345"/>
            <a:ext cx="18677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96741" y="4942520"/>
            <a:ext cx="1867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1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8" grpId="0" animBg="1"/>
      <p:bldP spid="21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4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1.arise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from/out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产生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2.take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breath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 bound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驶往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freezing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冻僵的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 bunch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6.contrary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相对立的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7.proceed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进而做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8.owe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归功于某人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46749" y="863543"/>
            <a:ext cx="27886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46749" y="1330886"/>
            <a:ext cx="27886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81133" y="1482171"/>
            <a:ext cx="19017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81133" y="1949514"/>
            <a:ext cx="19017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458501" y="2030707"/>
            <a:ext cx="12961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58501" y="249805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644079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111422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42477" y="3205780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42477" y="3673123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53813" y="3836245"/>
            <a:ext cx="11128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53813" y="4283924"/>
            <a:ext cx="1112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98415" y="4394969"/>
            <a:ext cx="11812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98415" y="4862312"/>
            <a:ext cx="11812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49255" y="4983189"/>
            <a:ext cx="11812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49255" y="5450532"/>
            <a:ext cx="11812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12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4" grpId="0" animBg="1"/>
      <p:bldP spid="18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not...until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的强调句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9:30 a.m. that they finally reached the capital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Ontario,Toronto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直到上午九点半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她们才终于抵达安大略省的首府多伦多。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现在完成进行时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Chinese people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here for more than a hundred years.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一百多年来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不断有中国人来到这里。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1470860"/>
            <a:ext cx="12946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938203"/>
            <a:ext cx="1294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136070" y="3830075"/>
            <a:ext cx="18328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36070" y="4297418"/>
            <a:ext cx="18328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841437" y="1470860"/>
            <a:ext cx="14713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41438" y="1938203"/>
            <a:ext cx="14713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97619" y="1470860"/>
            <a:ext cx="14713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97620" y="1938203"/>
            <a:ext cx="14713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53800" y="1470860"/>
            <a:ext cx="14713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53801" y="1938203"/>
            <a:ext cx="14713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53800" y="3830075"/>
            <a:ext cx="14713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53800" y="4297418"/>
            <a:ext cx="14713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09981" y="3830075"/>
            <a:ext cx="21194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09981" y="4297418"/>
            <a:ext cx="2119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92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3" grpId="0" animBg="1"/>
      <p:bldP spid="1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person who travels far knows more.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常言道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读万卷书不如行万里路。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1966791"/>
            <a:ext cx="13666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434134"/>
            <a:ext cx="13666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09365" y="1966791"/>
            <a:ext cx="8993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09366" y="2434134"/>
            <a:ext cx="8993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31259" y="1966791"/>
            <a:ext cx="174965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31261" y="2434134"/>
            <a:ext cx="17496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03466" y="1966791"/>
            <a:ext cx="14616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03467" y="2434134"/>
            <a:ext cx="14616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69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6" grpId="0" animBg="1"/>
      <p:bldP spid="19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384</TotalTime>
  <Words>494</Words>
  <Application>Microsoft Office PowerPoint</Application>
  <PresentationFormat>自定义</PresentationFormat>
  <Paragraphs>94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34</cp:revision>
  <dcterms:created xsi:type="dcterms:W3CDTF">2020-09-19T09:01:39Z</dcterms:created>
  <dcterms:modified xsi:type="dcterms:W3CDTF">2024-09-25T02:25:36Z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