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6"/>
  </p:notesMasterIdLst>
  <p:sldIdLst>
    <p:sldId id="767" r:id="rId2"/>
    <p:sldId id="768" r:id="rId3"/>
    <p:sldId id="758" r:id="rId4"/>
    <p:sldId id="755" r:id="rId5"/>
    <p:sldId id="759" r:id="rId6"/>
    <p:sldId id="760" r:id="rId7"/>
    <p:sldId id="761" r:id="rId8"/>
    <p:sldId id="762" r:id="rId9"/>
    <p:sldId id="763" r:id="rId10"/>
    <p:sldId id="764" r:id="rId11"/>
    <p:sldId id="765" r:id="rId12"/>
    <p:sldId id="766" r:id="rId13"/>
    <p:sldId id="749" r:id="rId14"/>
    <p:sldId id="769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pos="46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4474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2945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815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7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86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06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26407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40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0559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0" action="ppaction://hlinksldjump">
              <a:snd r:embed="rId11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8677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16151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单元核心素养整合</a:t>
            </a:r>
            <a:endParaRPr lang="zh-CN" altLang="zh-CN" sz="44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65011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089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过去完成时与过去完成时的被动语态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1.By ten o’clock yesterday we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(do) a lot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work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a nurse before I entered the medical college.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3.Funds for the welfare of the children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raised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(raise) by last Friday.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76013" y="1705071"/>
            <a:ext cx="23140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76013" y="2107576"/>
            <a:ext cx="23140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8677" y="2290967"/>
            <a:ext cx="23140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2693472"/>
            <a:ext cx="23140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191365" y="3456111"/>
            <a:ext cx="36822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91365" y="3868448"/>
            <a:ext cx="3682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48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14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餐厅用语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(Ordering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should I order?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我该订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 don’t you order...?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你为什么不订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 now,...is in season.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正是时令。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would you suggest/recommend?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推荐什么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restaurant has the best...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这家饭店有最好的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06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6919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I help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我可以帮你吗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you ready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order,sir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/madam?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太太你准备好点菜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I’ll pay in cash/through my mobile phone/by credit card.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我现金付款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手机付款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信用卡付款。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I’ll take your order in a minute.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我马上给你点餐。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54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0987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 and healthy eating is a lasting and universal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topic.So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does healthy eating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consist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consists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different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categories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food 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moderation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Many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consume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quantities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junk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outcome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.Besides,eat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meals slowly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chew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food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carefully.All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have a wise attitude towards food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After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eat to live but not live to eat.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74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07632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1045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cuisine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菜肴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风味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烹饪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pepper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甜椒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灯笼椒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胡椒粉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recipe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烹饪法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食谱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厨师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stuff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填满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塞进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东西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物品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洋葱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葱头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garlic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2021375"/>
            <a:ext cx="19638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2423880"/>
            <a:ext cx="1963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2644827"/>
            <a:ext cx="19638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3047332"/>
            <a:ext cx="1963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3223226"/>
            <a:ext cx="185083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3625731"/>
            <a:ext cx="18508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3781398"/>
            <a:ext cx="152351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4183903"/>
            <a:ext cx="15235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4357496"/>
            <a:ext cx="158898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4760001"/>
            <a:ext cx="15889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4951392"/>
            <a:ext cx="178536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5353897"/>
            <a:ext cx="17853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5555120"/>
            <a:ext cx="178536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5957625"/>
            <a:ext cx="17853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横卷形 18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14" grpId="0" animBg="1"/>
      <p:bldP spid="17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dessert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饭后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甜点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canteen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食堂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餐厅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cafeteria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自助餐厅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自助食堂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somewhat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稍微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fundamental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根本的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基础的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基本的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基本规律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根本法则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13.elegant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精美的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讲究的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文雅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elegantly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精美地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文雅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elegance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典雅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雅致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324058"/>
            <a:ext cx="19638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726563"/>
            <a:ext cx="1963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925999"/>
            <a:ext cx="21078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1328504"/>
            <a:ext cx="2107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8677" y="1500231"/>
            <a:ext cx="22396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1902736"/>
            <a:ext cx="2239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8677" y="2097933"/>
            <a:ext cx="244624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2500438"/>
            <a:ext cx="24462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8677" y="2685803"/>
            <a:ext cx="290735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088308"/>
            <a:ext cx="29073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49517" y="4468751"/>
            <a:ext cx="211689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49517" y="4871256"/>
            <a:ext cx="21168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49517" y="5044660"/>
            <a:ext cx="211689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49517" y="5447165"/>
            <a:ext cx="21168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5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14.exceptional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罕见的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除外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不计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prep.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exception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例外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exceptionally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特别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例外地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15.consume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消耗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consumer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消费者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16.association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协会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关联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associate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联想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17.regardless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不加理会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看待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18.category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类别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种类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categorise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加以归类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677477" y="340280"/>
            <a:ext cx="18918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77477" y="762449"/>
            <a:ext cx="18918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574369" y="926527"/>
            <a:ext cx="23130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74369" y="1348696"/>
            <a:ext cx="23130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1525300"/>
            <a:ext cx="289714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1927805"/>
            <a:ext cx="28971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882205" y="2069525"/>
            <a:ext cx="236923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82205" y="2472030"/>
            <a:ext cx="23692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515175" y="2655756"/>
            <a:ext cx="219766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15175" y="3058261"/>
            <a:ext cx="21976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7069" y="3849220"/>
            <a:ext cx="190947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7068" y="4261557"/>
            <a:ext cx="1909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7068" y="5032409"/>
            <a:ext cx="243137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7068" y="5434914"/>
            <a:ext cx="24313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66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993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19.quantity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数额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quantify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以数量表达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量化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20.ideal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完美的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想象的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完美的人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或事物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ideally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idealise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21.consistent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连续的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consistently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22.modest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些许的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谦虚的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朴素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modesty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谦虚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谦逊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7744" y="1089726"/>
            <a:ext cx="226100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744" y="1492231"/>
            <a:ext cx="226100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440558" y="2261459"/>
            <a:ext cx="196096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40557" y="2663964"/>
            <a:ext cx="19609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29428" y="2825859"/>
            <a:ext cx="205369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9427" y="3228364"/>
            <a:ext cx="20536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441790" y="3426615"/>
            <a:ext cx="27816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41789" y="3829120"/>
            <a:ext cx="27816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93867" y="4605451"/>
            <a:ext cx="223516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3866" y="5007956"/>
            <a:ext cx="22351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63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1.prior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2.consist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3.slice...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4.regardless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771101" y="1852271"/>
            <a:ext cx="11914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71101" y="2264608"/>
            <a:ext cx="1191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049301" y="2446227"/>
            <a:ext cx="11914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49301" y="2848732"/>
            <a:ext cx="1191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905285" y="3019052"/>
            <a:ext cx="11914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05285" y="3431389"/>
            <a:ext cx="1191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645029" y="3603116"/>
            <a:ext cx="11914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45029" y="4015453"/>
            <a:ext cx="1191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21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example,America’s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most popular Chinese dish is General Tso’s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chicken,which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consists of fried chicken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covered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sweet sauce,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flavoured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hot red peppers.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在美国最受欢迎的中国菜是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左宗棠甜辣鸡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它是在油炸的鸡肉上淋上甜酱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再佐以煸炒过的红辣椒制成。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32445" y="2768711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445" y="3171216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553125" y="2768711"/>
            <a:ext cx="24482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53125" y="3171216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830765" y="2768711"/>
            <a:ext cx="11300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30765" y="3171216"/>
            <a:ext cx="1130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4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不定式做定语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Later,I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a chance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authentic Chinese food by coming to China.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我来到中国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有机会品尝地道的中国菜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3.rather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连接并列结构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also better to eat a modest amount of food each time,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/>
              <a:t>rather </a:t>
            </a:r>
            <a:r>
              <a:rPr lang="en-US" altLang="zh-CN" dirty="0" smtClean="0"/>
              <a:t>    than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eat a lot in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a little in the next.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而且最好每餐吃适量的食物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而不是上一餐吃很多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下一餐吃很少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104853" y="821311"/>
            <a:ext cx="13681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04853" y="1223816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17021" y="821311"/>
            <a:ext cx="25202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17021" y="1223816"/>
            <a:ext cx="2520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49" y="3731127"/>
            <a:ext cx="15106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133632"/>
            <a:ext cx="15106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944614" y="3731127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44614" y="4133632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19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339</TotalTime>
  <Words>315</Words>
  <Application>Microsoft Office PowerPoint</Application>
  <PresentationFormat>自定义</PresentationFormat>
  <Paragraphs>75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28</cp:revision>
  <dcterms:created xsi:type="dcterms:W3CDTF">2020-09-19T09:01:39Z</dcterms:created>
  <dcterms:modified xsi:type="dcterms:W3CDTF">2024-09-25T01:13:12Z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