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48"/>
  </p:notesMasterIdLst>
  <p:sldIdLst>
    <p:sldId id="797" r:id="rId2"/>
    <p:sldId id="798" r:id="rId3"/>
    <p:sldId id="758" r:id="rId4"/>
    <p:sldId id="755" r:id="rId5"/>
    <p:sldId id="763" r:id="rId6"/>
    <p:sldId id="764" r:id="rId7"/>
    <p:sldId id="765" r:id="rId8"/>
    <p:sldId id="759" r:id="rId9"/>
    <p:sldId id="767" r:id="rId10"/>
    <p:sldId id="768" r:id="rId11"/>
    <p:sldId id="769" r:id="rId12"/>
    <p:sldId id="806" r:id="rId13"/>
    <p:sldId id="745" r:id="rId14"/>
    <p:sldId id="749" r:id="rId15"/>
    <p:sldId id="771" r:id="rId16"/>
    <p:sldId id="772" r:id="rId17"/>
    <p:sldId id="773" r:id="rId18"/>
    <p:sldId id="774" r:id="rId19"/>
    <p:sldId id="775" r:id="rId20"/>
    <p:sldId id="777" r:id="rId21"/>
    <p:sldId id="778" r:id="rId22"/>
    <p:sldId id="779" r:id="rId23"/>
    <p:sldId id="780" r:id="rId24"/>
    <p:sldId id="782" r:id="rId25"/>
    <p:sldId id="783" r:id="rId26"/>
    <p:sldId id="750" r:id="rId27"/>
    <p:sldId id="751" r:id="rId28"/>
    <p:sldId id="784" r:id="rId29"/>
    <p:sldId id="785" r:id="rId30"/>
    <p:sldId id="786" r:id="rId31"/>
    <p:sldId id="787" r:id="rId32"/>
    <p:sldId id="800" r:id="rId33"/>
    <p:sldId id="801" r:id="rId34"/>
    <p:sldId id="802" r:id="rId35"/>
    <p:sldId id="803" r:id="rId36"/>
    <p:sldId id="804" r:id="rId37"/>
    <p:sldId id="805" r:id="rId38"/>
    <p:sldId id="761" r:id="rId39"/>
    <p:sldId id="789" r:id="rId40"/>
    <p:sldId id="790" r:id="rId41"/>
    <p:sldId id="791" r:id="rId42"/>
    <p:sldId id="793" r:id="rId43"/>
    <p:sldId id="794" r:id="rId44"/>
    <p:sldId id="795" r:id="rId45"/>
    <p:sldId id="796" r:id="rId46"/>
    <p:sldId id="799" r:id="rId4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816" userDrawn="1">
          <p15:clr>
            <a:srgbClr val="A4A3A4"/>
          </p15:clr>
        </p15:guide>
        <p15:guide id="4" orient="horz" userDrawn="1">
          <p15:clr>
            <a:srgbClr val="A4A3A4"/>
          </p15:clr>
        </p15:guide>
        <p15:guide id="5" orient="horz" pos="45" userDrawn="1">
          <p15:clr>
            <a:srgbClr val="A4A3A4"/>
          </p15:clr>
        </p15:guide>
        <p15:guide id="6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AC8B"/>
    <a:srgbClr val="D85C00"/>
    <a:srgbClr val="009A46"/>
    <a:srgbClr val="FF6600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82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2" y="90"/>
      </p:cViewPr>
      <p:guideLst>
        <p:guide orient="horz" pos="816"/>
        <p:guide orient="horz"/>
        <p:guide orient="horz" pos="45"/>
        <p:guide pos="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46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3644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4037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9850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541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8573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497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50143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4187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1517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1970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" Target="../slides/slide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11" action="ppaction://hlinksldjump">
              <a:snd r:embed="rId12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668481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8.xml"/><Relationship Id="rId4" Type="http://schemas.openxmlformats.org/officeDocument/2006/relationships/slide" Target="slide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446279"/>
            <a:ext cx="108077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Ⅲ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Using Language,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Assessing Your Progress &amp; Video Time</a:t>
            </a:r>
          </a:p>
        </p:txBody>
      </p:sp>
    </p:spTree>
    <p:extLst>
      <p:ext uri="{BB962C8B-B14F-4D97-AF65-F5344CB8AC3E}">
        <p14:creationId xmlns:p14="http://schemas.microsoft.com/office/powerpoint/2010/main" val="66909683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3327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.What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stressed in the fourth paragraph?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spend 20 minutes in having your breakfast every 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B.Three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meals a day is very important for young people.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C.Eating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slowly every meal and having your meals at the regular time is necessary.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D.Eating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much at breakfast and eating less at supper.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065293" y="657631"/>
            <a:ext cx="108012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65293" y="1060136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40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78198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3.What’s the most healthy eating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habit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according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the writer of the text?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A.Much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meat and vegetables.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B.Fresh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fruit and vegetables.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C.Higher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quantities of dairy products.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D.A balanced diet.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0797" y="143005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278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074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4.What is the main purpose of the text?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A.To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introduce a new diet to people.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instruct readers to eat healthily.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analyse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composition of food.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explain the effect of sweet on health.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5.Where is this text most likely from?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novel.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guidebook.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 diary.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D.A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magazine.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83037" y="37943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913165" y="328259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7006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99328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 is Hunan cuisine somewhat different from Sichuan cuisine?(page 31)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湖南菜与川菜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哪些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somewhat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稍微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4274358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somewhere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到某处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在某处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somehow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以某种方式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不知怎么地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不知为什么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503881" y="1246711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词 汇 精 讲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88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(1)Because his relationship with his mother had improved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somewhat,he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happy.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因为和母亲的关系有所改善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他感到很高兴。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2)I’ve already looked there—it must be somewhere else.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我已经去那儿看过了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它肯定是在别处。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situation has changed somewhat since we last met.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自我们上次见面以来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情况已发生变化。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Somehow,I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don’t feel I can trust him.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不知为什么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我觉得不能信任他。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38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0234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选词填空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(somewhere/somehow/somewhat)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concluded that Oswald was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somewhat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abnormal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Somehow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or other I must get a new job.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went to school in New York or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somewhere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他回答得快了一点儿。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answered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somewhat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615301" y="1611506"/>
            <a:ext cx="259228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615301" y="2014011"/>
            <a:ext cx="2592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286709" y="2177738"/>
            <a:ext cx="239592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286709" y="2599907"/>
            <a:ext cx="23959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096509" y="2783298"/>
            <a:ext cx="266429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096509" y="3175971"/>
            <a:ext cx="26642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054229" y="4550818"/>
            <a:ext cx="270680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054229" y="4953323"/>
            <a:ext cx="27068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905053" y="4550818"/>
            <a:ext cx="194421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905053" y="4953323"/>
            <a:ext cx="19442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96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Journal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American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Medical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Association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(page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《美国医学会杂志》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association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协会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关联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540893"/>
            <a:ext cx="10807700" cy="29904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association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联合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associate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联想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联系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associate...with...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联系起来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associate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与某人交往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尤指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混在一起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associated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有关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08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5248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benefited much from my association with him.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他的结交使我受益匪浅。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2)The book was published in association with English Heritage.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这本书是与英国文化遗产保护协会联合出版的。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4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3733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always associate the smell of baking with my childhood.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一闻到烘烤食物的味道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我就想起了童年。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(4)He is closely associated in the public mind with horror movies.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在公众的心目中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他总是和恐怖电影紧密联系在一起。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973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32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(1)Never associate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bad companions.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(2)In the children’s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minds,summer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associated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(associate) with picnics.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(3)We are working in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association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(associate) with a local company to raise money for the homeless.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(4)Bamboo plants are associated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health,abundance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a happy home.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931341" y="1479321"/>
            <a:ext cx="165618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931341" y="1881826"/>
            <a:ext cx="16561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821493" y="2045447"/>
            <a:ext cx="382625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821493" y="2457784"/>
            <a:ext cx="3826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467811" y="3229269"/>
            <a:ext cx="269778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467811" y="3631774"/>
            <a:ext cx="26977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513797" y="4317822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with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794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71980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4" name="横卷形 3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74414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18571039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47539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is true regardless of how healthy the rest of their diet might be.(page 32)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无论他们其他方面的饮食多么健康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都确实如此。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660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regardless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不加理会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21948"/>
            <a:ext cx="10807700" cy="476322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regardless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不顾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regardless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不顾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的事实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regard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认为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视为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看待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注意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关心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尊重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敬佩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regard...as...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认为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视为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regard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记住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记起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仔细考虑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regards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致意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问候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regarding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prep.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关于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至于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33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9759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(1)Our club is open to everyone regardless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age,sex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or educational background.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我们的俱乐部对所有人开放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不考虑年龄、性别或教育背景。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regarded him as my friend and protector.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我视他为我的朋友和保护者。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have great regard for him and what he has achieved.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我非常敬佩他的为人和他所取得的成就。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02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(4)Please give my regards to your parents.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请代我向你父母问好。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(5)She has said nothing regarding your request.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关于你的要求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她什么也没说。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41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(1)We regard him 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our best friend.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amount will be paid to everyone regardless 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whether they have children or not.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839669" y="2376038"/>
            <a:ext cx="129614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839669" y="2778543"/>
            <a:ext cx="1296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462941" y="2952055"/>
            <a:ext cx="129614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462941" y="3364392"/>
            <a:ext cx="1296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00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2201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这所特殊学校招收所有残疾学生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不管他们的教育程度如何。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special school accepts all disabled students,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regardless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their       educational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level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记住合同条款总是必要的。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is always necessary to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regard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terms of the contract.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83028" y="2821961"/>
            <a:ext cx="228166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83028" y="3224466"/>
            <a:ext cx="22816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959117" y="3991678"/>
            <a:ext cx="173802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959117" y="4394183"/>
            <a:ext cx="17380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841157" y="3991678"/>
            <a:ext cx="208823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841157" y="4394183"/>
            <a:ext cx="2088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073405" y="3991678"/>
            <a:ext cx="108012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73405" y="4394183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808710" y="2821961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808709" y="3224466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176862" y="2821961"/>
            <a:ext cx="144015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76861" y="3224466"/>
            <a:ext cx="144015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761034" y="2821961"/>
            <a:ext cx="259516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761034" y="3224466"/>
            <a:ext cx="25951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505602" y="2821961"/>
            <a:ext cx="180177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505601" y="3224466"/>
            <a:ext cx="180177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657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1" grpId="0" animBg="1"/>
      <p:bldP spid="13" grpId="0" animBg="1"/>
      <p:bldP spid="17" grpId="0" animBg="1"/>
      <p:bldP spid="20" grpId="0" animBg="1"/>
      <p:bldP spid="23" grpId="0" animBg="1"/>
      <p:bldP spid="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However,there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increasing evidence that the real driver of poor health is not so much fatty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food,as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is sugar.(page 32)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越来越多的证据表明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不良健康的真正推手并非脂肪类食物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而是糖。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503881" y="723118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句 型 剖 析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84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164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这是一个较复杂的主从复合句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主句是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is increasing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evidence,that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引导的是同位语从句。句中的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it is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是一种语言衔接结构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事实上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实际情况是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多用来陈述一种原因或状况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尤其是当该原因或状况与你的预期或期待存在不同时。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67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用法拓展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引导非限制性定语从句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用来代表整个句子的内容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它的先行词可以是名词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也可以是不定式短语或整个句子。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、宾语或表语。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引导限制性定语从句常用于下列句式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:such+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+as 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一样的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之类的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”;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such+as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一样的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之类的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”;the same+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+as 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同样的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55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591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(1)We were hoping to finish the work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tomorrow,but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as it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may be finished next week.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我们本希望明天完成这项工作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但实际情况是可能下周才能完成。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2)She married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again,as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expected.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正如我们预料的那样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她再婚了。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(3)She is very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careful,as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 work shows.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她非常谨慎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正如她的作品所显示的那样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875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18962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pork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猪肉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somewhat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稍微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madam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夫人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女士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calorie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卡路里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fibre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纤维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纤维制品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02317" y="2548128"/>
            <a:ext cx="164635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2950633"/>
            <a:ext cx="16463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02317" y="3122420"/>
            <a:ext cx="251445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3524925"/>
            <a:ext cx="251445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02317" y="3706484"/>
            <a:ext cx="210519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4108989"/>
            <a:ext cx="210519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02317" y="4292068"/>
            <a:ext cx="196877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4694573"/>
            <a:ext cx="19687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02317" y="4868483"/>
            <a:ext cx="157434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5270988"/>
            <a:ext cx="15743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横卷形 1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4503881" y="1299182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词 汇 认 知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88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3" grpId="0" animBg="1"/>
      <p:bldP spid="1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(4)We have found such materials as are used in their factory.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我们已经找到了他们工厂所使用的那类材料。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(5)I have the same book as his.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我和他有同样的书。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11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(1)Smoking is harmful to one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health,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all know.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thought things would get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worse,but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getting better nothing.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我们原以为这将是一部好电影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但事实上它是部糟糕的电影。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expected it would be a fine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film,but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is  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it’s a terrible one.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397557" y="1377711"/>
            <a:ext cx="115950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397557" y="1790048"/>
            <a:ext cx="11595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8857381" y="1874923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it</a:t>
            </a:r>
            <a:endParaRPr lang="zh-CN" altLang="en-US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561236" y="4886439"/>
            <a:ext cx="121841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561237" y="5298776"/>
            <a:ext cx="12184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929389" y="4886439"/>
            <a:ext cx="108012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929389" y="5298776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159246" y="4886439"/>
            <a:ext cx="57034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159246" y="5298776"/>
            <a:ext cx="57034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727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 animBg="1"/>
      <p:bldP spid="11" grpId="0" animBg="1"/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017671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is also better to eat a modest amount of food each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time,rather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than to eat a lot in one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meal,and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then a little in the next.(page 32)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而且最好每餐吃适量的食物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而不是上一餐吃很多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下一餐吃很少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012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7474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rather than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而不是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后面可跟与前面相似或相同的结构。本句中的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rather than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eat a modest amount of food each time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eat a lot in one meal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rather than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做连接词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一般连接两个并列的成分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如名词、代词、形容词、介词短语、动词不定式等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但要注意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rather than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连接两个名词或代词做主语时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谓语动词应与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rather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前面的名词或代词在人称和数上保持一致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86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65316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用法拓展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prefer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do...rather than do.../would rather do...than do.../would do...rather than do...“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宁愿做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而不愿做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01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8471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think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Tom,rather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you,is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blame for the accident.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我认为是汤姆而不是你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该为这起事故负责。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would study harder rather than waste precious time on those useless things.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我宁愿更加努力学习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也不愿浪费宝贵的时间在那些无用的事情上。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(3)Home-made food is cleaner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healthier,so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prefer to cook food at home rather than order meals online.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家里做的食物更干净、更健康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所以我更喜欢在家做饭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而不是在网上订餐。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26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77295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(1)We spend the time and energy on the present that makes it valuable rather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/>
              <a:t>than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money we pay.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(2)Rather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than    </a:t>
            </a:r>
            <a:r>
              <a:rPr lang="en-US" altLang="zh-CN" dirty="0" smtClean="0"/>
              <a:t>refuse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(refuse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to help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would borrow money from my friends.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571301" y="2559335"/>
            <a:ext cx="139764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571301" y="2971672"/>
            <a:ext cx="13976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404437" y="3143459"/>
            <a:ext cx="158417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404437" y="3555796"/>
            <a:ext cx="15841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555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104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这本书是为普通读者而不是学生设计的。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book is intended for general readers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 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就我个人而言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真正重要的是质量而不是数量。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far as I’m concerned, it is quality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/>
              <a:t>rather   than  quantity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really counts.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16133" y="1753176"/>
            <a:ext cx="2706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rather </a:t>
            </a:r>
            <a:r>
              <a:rPr lang="en-US" altLang="zh-CN" dirty="0" smtClean="0">
                <a:ea typeface="宋体" panose="02010600030101010101" pitchFamily="2" charset="-122"/>
              </a:rPr>
              <a:t>    than</a:t>
            </a:r>
            <a:endParaRPr lang="zh-CN" altLang="en-US" dirty="0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089861" y="3580695"/>
            <a:ext cx="138781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089861" y="3993032"/>
            <a:ext cx="13878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569349" y="3580695"/>
            <a:ext cx="93610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569349" y="3993032"/>
            <a:ext cx="9361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572510" y="3580695"/>
            <a:ext cx="159713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572511" y="3993032"/>
            <a:ext cx="159713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959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 animBg="1"/>
      <p:bldP spid="19" grpId="0" animBg="1"/>
      <p:bldP spid="2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492327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1.He has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somewhat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surprised to see him.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judges could not decide which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category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种类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it belonged in.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3.Eating cereals and fruit will give you plenty of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fibre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纤维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your diet.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4.This may seem a large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quantity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数量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mushrooms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but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do boil down considerably.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5.She is the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ideal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理想的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candidate for the job.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016621" y="1930927"/>
            <a:ext cx="252028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016621" y="2333432"/>
            <a:ext cx="25202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798645" y="2506991"/>
            <a:ext cx="230425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798645" y="2909496"/>
            <a:ext cx="2304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853761" y="3536481"/>
            <a:ext cx="159582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835898" y="3940456"/>
            <a:ext cx="159582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680917" y="4647567"/>
            <a:ext cx="230425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80917" y="5050072"/>
            <a:ext cx="2304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501013" y="5679590"/>
            <a:ext cx="161367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501013" y="6101759"/>
            <a:ext cx="16136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横卷形 1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随  堂  训  练</a:t>
            </a:r>
          </a:p>
        </p:txBody>
      </p:sp>
    </p:spTree>
    <p:extLst>
      <p:ext uri="{BB962C8B-B14F-4D97-AF65-F5344CB8AC3E}">
        <p14:creationId xmlns:p14="http://schemas.microsoft.com/office/powerpoint/2010/main" val="94832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33027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 healthy life is frequently thought to be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(associate) with the open countryside and home-grown food.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2.If he is determined to do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something,he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do it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regardless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other people say.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3.We can offer you a better price if you can buy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quantity.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36501" y="1545696"/>
            <a:ext cx="19639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associated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286709" y="3296736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284821" y="4463001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8020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fundamental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根本的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基础的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基本的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基本规律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根本法则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chew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咀嚼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嚼碎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咀嚼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trick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诀窍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计谋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把戏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overall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总体上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大致上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全面的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综合的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92485" y="1204199"/>
            <a:ext cx="295232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1616536"/>
            <a:ext cx="29523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92485" y="2372913"/>
            <a:ext cx="167745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2775418"/>
            <a:ext cx="16774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92486" y="2947205"/>
            <a:ext cx="158417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3359542"/>
            <a:ext cx="15841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92485" y="3541101"/>
            <a:ext cx="201295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3943606"/>
            <a:ext cx="201295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99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trip to Paris will be 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(idea) opportunity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my French.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5.She is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(consist) in the way she treats her children.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947496" y="1349336"/>
            <a:ext cx="10278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ideal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044397" y="2516445"/>
            <a:ext cx="19175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consistent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0898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642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他们到底出了什么事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到现在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仍是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happened to them remains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somewhat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mystery till now.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俱乐部欢迎所有新成员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不分年龄。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club welcomes all new members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regardless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我们在实施规则时必须保持一致。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must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consistent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applying the rules.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235597" y="1472567"/>
            <a:ext cx="247776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235597" y="1884904"/>
            <a:ext cx="24777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841157" y="3259857"/>
            <a:ext cx="266429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841157" y="3672194"/>
            <a:ext cx="26642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61950" y="3838999"/>
            <a:ext cx="107860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4261168"/>
            <a:ext cx="10786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078797" y="4991127"/>
            <a:ext cx="137798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078797" y="5393632"/>
            <a:ext cx="13779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821804" y="1462794"/>
            <a:ext cx="136263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821804" y="1884963"/>
            <a:ext cx="136263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627448" y="3250084"/>
            <a:ext cx="136263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627448" y="3672253"/>
            <a:ext cx="136263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600797" y="4991127"/>
            <a:ext cx="244827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00797" y="5393632"/>
            <a:ext cx="24482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193085" y="4991127"/>
            <a:ext cx="115212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193085" y="5393632"/>
            <a:ext cx="11521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93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6" grpId="0" animBg="1"/>
      <p:bldP spid="18" grpId="0" animBg="1"/>
      <p:bldP spid="21" grpId="0" animBg="1"/>
      <p:bldP spid="2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2043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四、课文语篇填空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Scientists 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insisted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(insist) for years that a big enemy of health is fatty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food.However,there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increasing evidence 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real driver of poor health is not so much fatty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food,as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sugar.Much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this extra sugar comes from sweets and sweet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drinks.If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want to be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healthy,you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to cut down on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desserts,and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cut out sweet drinks altogether.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784076" y="1030687"/>
            <a:ext cx="296712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784076" y="1443024"/>
            <a:ext cx="296712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386494" y="2193164"/>
            <a:ext cx="151216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386493" y="2615333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391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1647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Beyond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keep healthy by consuming different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categories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(category) of fresh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foods,especially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fruit and vegetables,4.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full of vitamins and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fibre.Besides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also important to have some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meat,beans,or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dairy products in your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diet,as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provide the necessary protein for strong bones and muscle 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growth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(grow).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12149" y="1538313"/>
            <a:ext cx="244827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12149" y="1940818"/>
            <a:ext cx="24482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674525" y="2107623"/>
            <a:ext cx="187220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674525" y="2510128"/>
            <a:ext cx="18722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752615" y="3884975"/>
            <a:ext cx="196770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752615" y="4287480"/>
            <a:ext cx="19677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1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591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ideal diet is a 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balanced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(balance)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one,without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too much or too little of any one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thing.Finally,a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fundamental key 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healthy eating is to eat slowly.8.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Eating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(eat) slowly allows your body to digest your food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better.In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addition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studies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show that consistent eating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habits,for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example,taking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three meals a day at the same time each day,9.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(be) better for 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health.It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also better to eat a modest amount of food each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time,rather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than to eat a lot in one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meal,and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then a little in the next.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962516" y="330059"/>
            <a:ext cx="225023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962516" y="742396"/>
            <a:ext cx="225023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92486" y="1502063"/>
            <a:ext cx="116196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1904568"/>
            <a:ext cx="11619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498552" y="1541391"/>
            <a:ext cx="190590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498551" y="1943896"/>
            <a:ext cx="19059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461336" y="3262880"/>
            <a:ext cx="126997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461335" y="3665385"/>
            <a:ext cx="126997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324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47539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is no one trick to healthy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eating.It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up to you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(decide) how you want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live,and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make the right decisions about your diet.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8509" y="2357787"/>
            <a:ext cx="223224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2760292"/>
            <a:ext cx="22322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70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194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2708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10.association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协会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关联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associate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联想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联系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11.regardless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不顾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不加理会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regard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看待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认为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12.category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类别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种类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categorise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加以归类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13.quantity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数量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数额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quantify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以数量表达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量化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492669" y="1037441"/>
            <a:ext cx="228459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492669" y="1449778"/>
            <a:ext cx="22845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03821" y="2222143"/>
            <a:ext cx="194667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3821" y="2654144"/>
            <a:ext cx="194667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03821" y="3416783"/>
            <a:ext cx="246398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3821" y="3819288"/>
            <a:ext cx="24639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03821" y="4592422"/>
            <a:ext cx="220083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3821" y="4994927"/>
            <a:ext cx="220083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99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6809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14.moderation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适度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合理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moderate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适度的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中等的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moderately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适度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一般地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勉强地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15.ideal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完美的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理想的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想象的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理想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完美的人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或事物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ideally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理想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idealise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理想化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16.consistent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一致的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连续的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consistently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一直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17.modest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些许的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谦虚的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朴素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modesty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谦虚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谦逊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612052" y="385799"/>
            <a:ext cx="245324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612052" y="788304"/>
            <a:ext cx="245324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371733" y="1007945"/>
            <a:ext cx="267282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371733" y="1410450"/>
            <a:ext cx="267282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430725" y="2190192"/>
            <a:ext cx="198748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430725" y="2592697"/>
            <a:ext cx="19874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24611" y="2744820"/>
            <a:ext cx="210975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24611" y="3147325"/>
            <a:ext cx="21097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456687" y="3344775"/>
            <a:ext cx="280658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456687" y="3747280"/>
            <a:ext cx="28065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32674" y="4523505"/>
            <a:ext cx="220609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32674" y="4926010"/>
            <a:ext cx="22060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8401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4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regardless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words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换言之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88845" y="2045447"/>
            <a:ext cx="244827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2447952"/>
            <a:ext cx="24482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88845" y="2631343"/>
            <a:ext cx="311600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3033848"/>
            <a:ext cx="31160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88845" y="3189459"/>
            <a:ext cx="340404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3591964"/>
            <a:ext cx="3404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8261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2456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Fast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一、快速浏览课文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1.There are many different ideas on what is a healthy diet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   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2.Sugar is the killer of heart disease in America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         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3.Processed foods contain much more nutrition than fruit and vegetables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        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ideal diet is eating much more dairy and fruits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        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5.Eating fast is better than eating slowly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        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595405" y="198192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083237" y="256934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444263" y="3730355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009509" y="4315130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816589" y="489306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1" name="圆角矩形 10"/>
          <p:cNvSpPr/>
          <p:nvPr/>
        </p:nvSpPr>
        <p:spPr>
          <a:xfrm>
            <a:off x="4503881" y="174811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阅 读 自 测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27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58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Detailed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二、仔细阅读课文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选择最佳答案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.What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we know from the third paragraph?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eat more foods every meal.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eat different categories of fresh foods, especially fruit and vegetables.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C.Processed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foods are better than fresh foods.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D.Fresh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fruits and vegetables are important to build up our bones and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muscle.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857381" y="1531559"/>
            <a:ext cx="93610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857381" y="1934064"/>
            <a:ext cx="9361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422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金牌学案</Template>
  <TotalTime>258</TotalTime>
  <Words>1521</Words>
  <Application>Microsoft Office PowerPoint</Application>
  <PresentationFormat>自定义</PresentationFormat>
  <Paragraphs>240</Paragraphs>
  <Slides>46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6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  治</dc:title>
  <dc:creator>SkyUser</dc:creator>
  <cp:lastModifiedBy>SkyUser</cp:lastModifiedBy>
  <cp:revision>64</cp:revision>
  <dcterms:created xsi:type="dcterms:W3CDTF">2020-09-19T09:01:39Z</dcterms:created>
  <dcterms:modified xsi:type="dcterms:W3CDTF">2024-09-25T01:00:21Z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