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37"/>
  </p:notesMasterIdLst>
  <p:sldIdLst>
    <p:sldId id="797" r:id="rId2"/>
    <p:sldId id="798" r:id="rId3"/>
    <p:sldId id="759" r:id="rId4"/>
    <p:sldId id="757" r:id="rId5"/>
    <p:sldId id="764" r:id="rId6"/>
    <p:sldId id="745" r:id="rId7"/>
    <p:sldId id="749" r:id="rId8"/>
    <p:sldId id="765" r:id="rId9"/>
    <p:sldId id="766" r:id="rId10"/>
    <p:sldId id="767" r:id="rId11"/>
    <p:sldId id="799" r:id="rId12"/>
    <p:sldId id="768" r:id="rId13"/>
    <p:sldId id="770" r:id="rId14"/>
    <p:sldId id="771" r:id="rId15"/>
    <p:sldId id="773" r:id="rId16"/>
    <p:sldId id="774" r:id="rId17"/>
    <p:sldId id="775" r:id="rId18"/>
    <p:sldId id="776" r:id="rId19"/>
    <p:sldId id="777" r:id="rId20"/>
    <p:sldId id="778" r:id="rId21"/>
    <p:sldId id="780" r:id="rId22"/>
    <p:sldId id="781" r:id="rId23"/>
    <p:sldId id="782" r:id="rId24"/>
    <p:sldId id="783" r:id="rId25"/>
    <p:sldId id="784" r:id="rId26"/>
    <p:sldId id="788" r:id="rId27"/>
    <p:sldId id="791" r:id="rId28"/>
    <p:sldId id="750" r:id="rId29"/>
    <p:sldId id="751" r:id="rId30"/>
    <p:sldId id="794" r:id="rId31"/>
    <p:sldId id="761" r:id="rId32"/>
    <p:sldId id="762" r:id="rId33"/>
    <p:sldId id="795" r:id="rId34"/>
    <p:sldId id="796" r:id="rId35"/>
    <p:sldId id="800" r:id="rId3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pos="46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32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19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57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5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7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4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7789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70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53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7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4513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4414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Learning About Language</a:t>
            </a:r>
          </a:p>
        </p:txBody>
      </p:sp>
    </p:spTree>
    <p:extLst>
      <p:ext uri="{BB962C8B-B14F-4D97-AF65-F5344CB8AC3E}">
        <p14:creationId xmlns:p14="http://schemas.microsoft.com/office/powerpoint/2010/main" val="252914546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018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形式做表语的含义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总是在系动词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通常表示主语所处的状态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形式可以看作是一个形容词。常见的有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seated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exhausted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devoted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delighted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frightened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disappointed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13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pleased with the result of the experiment.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我对实验的结果很满意。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door remained locked.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门仍然锁着。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87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形式做表语和被动语态的区别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强调主语所处的状态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而被动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语态表示主语是动作的承受者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cup is broken.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杯子碎了。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cup was broken by Tom.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杯子是被汤姆打碎的。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9800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形式与动词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形式和动词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形式都可以做表语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都是用于回答主语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形式说明主语的特征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常译作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形式说明主语的状态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表示人自身的感受或事物自身的状态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常译作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10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became so worried that they stayed awake all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他们变得如此担心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以至于一整晚都没有睡觉。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situation became so worrying that we should take action at once.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形势变得令人担忧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我们应该立刻采取行动。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 situation”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22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形式可以做状语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在句中表示时间、原因、结果、条件、让步、行为方式或伴随情况等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也可以转化为相应的状语从句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但是当做伴随状语及结果状语时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一般转化为并列谓语。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couldn’t help laughing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he heard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couldn’t help laughing.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当他听到那个消息时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他禁不住大笑起来。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68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knowing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address,I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better telephone her to come 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 don’t know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address,I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better telephone her to come 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由于不知道她的地址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我还是打电话让她过来为好。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原因状语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hard,you’ll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succeed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hard,you’ll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succeed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你将会成功。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条件状语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8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Morris lay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grass,staring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sky for a long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Morris lay on the grass and stared at the sky for a long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莫里斯躺在草地上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长时间地望着天空。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伴随状语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64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69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形式的时态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要注意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时间性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形式的动作与谓语动词的动作同时发生时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用一般式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。而当动词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形式的动作先发生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而谓语动词的动作后发生时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用完成式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(having done)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02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Walking along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street,I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met an old friend of mine.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我沿着大街走时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遇见了我的一位老朋友。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(walking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和谓语动词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finished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letter,he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to post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他写完信后就把它寄了出去。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(having finished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是先发生的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是后发生的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9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69702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形式的主动式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还是被动式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(being done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取决于动词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形式和句子主语之间的关系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句子的主语就是其逻辑主语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been shown around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factory,they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very happy.(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形式的被动式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被领着参观了工厂后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他们很高兴。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finished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homework,he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to bed.(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形式的主动式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完成了作业后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他上床睡觉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92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表示被动和完成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相当于一个表示时间、原因、条件、结果、让步和方式等的状语从句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其逻辑主语一般与句子主语一致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9990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形式在句中做时间、条件、原因、让步状语时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相当于对应的时间、条件、原因及让步状语从句。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 from the top of the mountain(=When it is seen from the top of the mountain),the whole town looks more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从山顶上看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整个城镇看起来更美了。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Encouraged by the progress he had made (=As he was encouraged by the progress he had made),he worked harder.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由于被所取得的进步鼓舞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他工作更加努力了。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37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形式在句中做伴随、方式等状语时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可改为句子的并列谓语或改为并列分句。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teacher came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room,followed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two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was followed by two students).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老师走进了房间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后面跟着两个学生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27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034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形式做状语可以和与之对应的状语从句互换。而从句改成动词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形式做状语时有时还可保留连词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结构做状语。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I am invited (=Even if invited),I will not take part in the party.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即使被邀请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我也不会参加那个宴会。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0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642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的逻辑主语通常是句子的主语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其前面应加上自己的主语。这种带有自身主语的动词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被称为动词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的独立主格结构。动词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的独立主格结构通常在句中做状语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可表示时间、原因、条件等。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finished,we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our holiday.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考试结束了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我们开始放假了。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time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have done it much better.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如果给我们更多的时间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我们会做得更好。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3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形式与动词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形式的动作就是句子主语发出的动作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它们之间是主动关系。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形式表示的动作是句子主语承受的动作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它们之间的关系是动宾关系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往往含有完成义。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7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Hearing the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jumped with joy.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听到这个好消息后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我高兴地跳了起来。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Having finished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home to have a rest.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完成工作后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他们回家休息一下。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Given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attention,the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tree could have grown better.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如果得到更多的关注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这棵树能长得更好一些。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Grown in rich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soil,these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seeds can grow fast.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被种在肥沃的土壤里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这些种子能快速生长。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2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044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1)Ecotourism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commonly regarded as low impact(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travel to undisturbed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different from traditional tourism because it allows the traveler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(educate) about the areas.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2)Technological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innovations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combine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marketing,will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promote the sales of these products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503881" y="19608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8509" y="3213047"/>
            <a:ext cx="175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educated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99818" y="3797822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combined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3)Nervously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(face)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I will whisper to myself the two simple words “Be yourself”.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4)Earth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(mark) on 22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April,is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annual event aiming to raise public awareness about environmental protection.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last day of our week-long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invited to attend a private concert on a beautiful farm on the North Shore under the stars,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(listen) to musicians and meeting interesting locals.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74941" y="217849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facing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394605" y="1420223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marked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661428" y="4310375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listening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48630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和状语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503881" y="122386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语 法 图 解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8" name="24E03.eps" descr="id:214749732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7" y="2451183"/>
            <a:ext cx="8119986" cy="363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6)I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quickly lower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myself,ducking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head to avoid looking directly into his eyes so he doesn’t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(challenge).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(7)It rained heavily and it caused great damage.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→It rained heavily,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75341" y="1584669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challenged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137533" y="3342908"/>
            <a:ext cx="5215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causing </a:t>
            </a:r>
            <a:r>
              <a:rPr lang="en-US" altLang="zh-CN" dirty="0" smtClean="0">
                <a:ea typeface="宋体" panose="02010600030101010101" pitchFamily="2" charset="-122"/>
              </a:rPr>
              <a:t>     great        damage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340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6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clever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ask me for more advice.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(study) English for three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read brief stories in English.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informed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(not inform)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meeting,I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failed to attend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1973397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440740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147745"/>
            <a:ext cx="33745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615088"/>
            <a:ext cx="33745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331296"/>
            <a:ext cx="52467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798639"/>
            <a:ext cx="52467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criticised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criticise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by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classmates,he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go to the Internet bar to play computer games.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 careful when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crossing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(cross) the 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1391347"/>
            <a:ext cx="46085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1858690"/>
            <a:ext cx="4608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0629" y="2562519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0629" y="3029862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1.Though she is encouraged by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has no confidence in overcoming the difficulties.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→Though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encouraged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parents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still has no confidence in overcoming the difficulties.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2.After he had eaten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boy went to the cinema with his friend.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eaten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boy went to the cinema with his friend.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47165" y="2030699"/>
            <a:ext cx="28378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47165" y="2498042"/>
            <a:ext cx="2837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28989" y="2030699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28989" y="2498042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13165" y="2030699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13165" y="2498042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2030699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2498042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7005" y="4355443"/>
            <a:ext cx="20457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005" y="4822786"/>
            <a:ext cx="20457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68749" y="4355443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68749" y="4822786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84973" y="4355443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84973" y="482278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20713" y="4355443"/>
            <a:ext cx="18766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20713" y="4822786"/>
            <a:ext cx="18766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30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3" grpId="0" animBg="1"/>
      <p:bldP spid="16" grpId="0" animBg="1"/>
      <p:bldP spid="19" grpId="0" animBg="1"/>
      <p:bldP spid="22" grpId="0" animBg="1"/>
      <p:bldP spid="2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35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invited,I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attend the wedding of my friend.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→If 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will attend the wedding of my friend.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4.After the question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settled,they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greatly relieved.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settled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 felt greatly relieved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he is given another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also work out this problem.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Given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can also work out this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502733" y="802817"/>
            <a:ext cx="15220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02733" y="1270160"/>
            <a:ext cx="152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68749" y="802817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68749" y="1270160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2572351"/>
            <a:ext cx="15220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3039694"/>
            <a:ext cx="152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14029" y="2582183"/>
            <a:ext cx="17348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14029" y="3049526"/>
            <a:ext cx="1734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24061" y="2582183"/>
            <a:ext cx="20130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4061" y="3049526"/>
            <a:ext cx="2013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4321416"/>
            <a:ext cx="18198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4788759"/>
            <a:ext cx="1819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80717" y="4321416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80717" y="4788759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256981" y="4321416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56981" y="4788759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11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5" grpId="0" animBg="1"/>
      <p:bldP spid="18" grpId="0" animBg="1"/>
      <p:bldP spid="21" grpId="0" animBg="1"/>
      <p:bldP spid="24" grpId="0" animBg="1"/>
      <p:bldP spid="2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69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girls were amazed to see such an open country.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farms covered a very large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area,which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amazing.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3.Going into the wilderness alone can be frightening.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4.Do you feel frightened when you have to speak in public?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5.Seen from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scenery was really fascinating.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6.Seeing the scenery from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fascinated by the autumn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9826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以上六个句子中均含有动词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它们在句中充当不同的成分。在句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中充当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中充当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状语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1305703"/>
            <a:ext cx="2016224" cy="60407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31525" y="2700273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31525" y="3112610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50589" y="3299079"/>
            <a:ext cx="155296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50589" y="3701584"/>
            <a:ext cx="15529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295400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语 法 精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形式做表语和状语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形式做表语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形式做表语一般表示事物的性质、特征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形式做表语多用来描述人的心理状态。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2708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形式做表语的含义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往往具有形容词的性质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说明主语的性质、特征等。做表语的动词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许多是由能够表示人们某种感情或情绪的动词变化而来的。常见的有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amusing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常用来修饰物。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result of the game was disappointing.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比赛结果令人失望。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life story sounds very moving.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他的人生故事听起来很感人。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0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984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形式做表语与动词进行时态的区别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尽管形式相同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二者含义和作用却不一样。动词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形式做表语说明主语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或说明主语的特征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多表示一种状态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形式用于进行时态时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说明正在发生的具体动作。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job is taking care of the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她的工作是照顾小孩。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表示主语的特征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is taking care of the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她正在照料小孩。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表示她正在做的动作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6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穿越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1980</Words>
  <Application>Microsoft Office PowerPoint</Application>
  <PresentationFormat>自定义</PresentationFormat>
  <Paragraphs>148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5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53</cp:revision>
  <dcterms:created xsi:type="dcterms:W3CDTF">2020-09-19T09:01:39Z</dcterms:created>
  <dcterms:modified xsi:type="dcterms:W3CDTF">2024-09-25T01:54:11Z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