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19"/>
  </p:notesMasterIdLst>
  <p:sldIdLst>
    <p:sldId id="763" r:id="rId2"/>
    <p:sldId id="747" r:id="rId3"/>
    <p:sldId id="746" r:id="rId4"/>
    <p:sldId id="751" r:id="rId5"/>
    <p:sldId id="748" r:id="rId6"/>
    <p:sldId id="745" r:id="rId7"/>
    <p:sldId id="750" r:id="rId8"/>
    <p:sldId id="749" r:id="rId9"/>
    <p:sldId id="752" r:id="rId10"/>
    <p:sldId id="756" r:id="rId11"/>
    <p:sldId id="753" r:id="rId12"/>
    <p:sldId id="760" r:id="rId13"/>
    <p:sldId id="764" r:id="rId14"/>
    <p:sldId id="765" r:id="rId15"/>
    <p:sldId id="766" r:id="rId16"/>
    <p:sldId id="767" r:id="rId17"/>
    <p:sldId id="762" r:id="rId1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3" orient="horz" pos="862" userDrawn="1">
          <p15:clr>
            <a:srgbClr val="A4A3A4"/>
          </p15:clr>
        </p15:guide>
        <p15:guide id="4" orient="horz" pos="45" userDrawn="1">
          <p15:clr>
            <a:srgbClr val="A4A3A4"/>
          </p15:clr>
        </p15:guide>
        <p15:guide id="5" orient="horz" userDrawn="1">
          <p15:clr>
            <a:srgbClr val="A4A3A4"/>
          </p15:clr>
        </p15:guide>
        <p15:guide id="6" orient="horz" pos="4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5C00"/>
    <a:srgbClr val="34AC8B"/>
    <a:srgbClr val="009A46"/>
    <a:srgbClr val="FF6600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99"/>
        <p:guide pos="46"/>
        <p:guide orient="horz" pos="862"/>
        <p:guide orient="horz" pos="45"/>
        <p:guide orient="horz"/>
        <p:guide orient="horz" pos="4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8353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3365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8593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519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2672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81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780337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000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8685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825983"/>
            <a:ext cx="108077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Ⅳ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Writing</a:t>
            </a:r>
          </a:p>
        </p:txBody>
      </p:sp>
    </p:spTree>
    <p:extLst>
      <p:ext uri="{BB962C8B-B14F-4D97-AF65-F5344CB8AC3E}">
        <p14:creationId xmlns:p14="http://schemas.microsoft.com/office/powerpoint/2010/main" val="382822095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8967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提分句型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2.so...that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引导的结果状语从句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3.where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引导的定语从句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4.only+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状语的倒装句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646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120895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妙 笔 成 篇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65763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Accidents always happen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suddenly.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day,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Ming and I were going back after fetching some boiling water from the boiler house when his thermos bottle burst and the water severely injured his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feet.The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burn was so severe that the skin was red and swollen.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Immediately,I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carried him to the water tap nearby and put his feet under the cold running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water.Afterwards,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rushed him to the hospital where he received a further treatment.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857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637707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Only then was I aware what a difference a basic knowledge of first aid can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make,especially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in such an emergency.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090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176423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即 学 即 练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32823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世界急救日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即将到来之际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你校英语报计划推出一期以急救常识为主题的专刊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现面向全校学生公开征集稿件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你有意参加。请你根据下面提示内容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用英语写一篇短文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介绍在车祸现场对伤者进行急救的方法和步骤。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确保现场的安全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询问伤者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确保其呼吸正常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检查伤口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如流血则应采取止血措施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如需急救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确保其处于复原体位。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4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5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左右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开头和结尾已给出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不计入总词数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可以适当增加细节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以使行文连贯。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参考词汇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复原体位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recovery position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we all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know,having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knowledge of first aid can make a great difference in our daily life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.________________________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remember:when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giving first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aid,please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 sure to place the person in a recovery position.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14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参考范文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 we all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know,having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a knowledge of first aid can make a great difference in our daily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life.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traffic accident happens and someone 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injured,the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following steps can be used to treat the injured.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84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first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place,we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make sure that the accident scene is safe so that we won’t get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hurt.We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ask the injured person if he 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OK,and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see if he 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breathing.What’s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more,we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check for cuts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wounds.If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is bleeding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badly,it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vital that we should try to stop the bleeding by applying pressure to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injury.This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because if a person loses too much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blood,he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die.If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necessary,take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injured person to the hospital as soon as possible.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remember:when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giving first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aid,please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be sure to place the person in a recovery position.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552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6695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1810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叙事类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记叙文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本单元的写作任务是写一篇叙事类记叙文。该类作文以叙述事件为主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通过完整的故事情节和生动形象的语言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使读者在阅读故事情节的同时有所感悟。写作时要注意把记叙文的六要素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时间、地点、人物、事件、原因和结果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交代清楚。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503881" y="1305703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写 作 指 导</a:t>
            </a:r>
          </a:p>
        </p:txBody>
      </p:sp>
      <p:sp>
        <p:nvSpPr>
          <p:cNvPr id="6" name="横卷形 5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写作</a:t>
            </a:r>
            <a:r>
              <a:rPr lang="en-US" altLang="zh-CN" sz="4000" dirty="0"/>
              <a:t>·</a:t>
            </a:r>
            <a:r>
              <a:rPr lang="zh-CN" altLang="en-US" sz="4000" dirty="0"/>
              <a:t>触类旁通</a:t>
            </a:r>
          </a:p>
        </p:txBody>
      </p:sp>
    </p:spTree>
    <p:extLst>
      <p:ext uri="{BB962C8B-B14F-4D97-AF65-F5344CB8AC3E}">
        <p14:creationId xmlns:p14="http://schemas.microsoft.com/office/powerpoint/2010/main" val="3058906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625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基本框架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交代清楚事件的背景。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主要叙述事件的发生、经过及结果。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呼应标题、发表感想等。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注意事项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标题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如有标题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标题一定要明确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能点明事件或主题。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通常用第一人称和第三人称。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在叙事过程中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一般用过去时态。在描写背景或某景象时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常用过去进行时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这样使内容显得更加生动形象。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18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441607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高 分 典 句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04051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1.If a person stops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breathing,you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start his/her breath as soon as possible.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如果有人停止了呼吸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你应该尽快让他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她开始呼吸。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2.If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person is bleeding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badly,you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apply pressure to the wound to slow the bleeding.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如果有人流血不止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你应该按住伤口来止血。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7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35678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3.If a person is poisoned by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gas,open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doors and windows to let the fresh air in at once.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如果有人煤气中毒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立刻把门窗打开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让新鲜空气进来。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4.Take the patient to the hospital.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把病人送去医院。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731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585623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典 题 示 例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18570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生活中常有意外事故发生。假设你和你班同学李明从锅炉房打完开水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在回宿舍的路上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李明的热水瓶突然破裂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开水烫伤了他的脚。你快速反应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对他采取了必要的急救措施。请你结合此事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用英语写一篇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词左右的短文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向学校英文报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Teens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投稿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主要内容包括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88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3691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描述事故发生的经过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你是如何进行急救处理的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冷水冲洗、送医院做进一步的处理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简要谈谈你对掌握一定急救知识重要性的认识。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参考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锅炉房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boiler house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热水瓶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thermos bottle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Accidents always happen suddenly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56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143743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写 作 探 究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657631"/>
            <a:ext cx="22044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审题谋</a:t>
            </a: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篇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8" name="24E07.eps" descr="id:21474979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64227" y="1376599"/>
            <a:ext cx="7808568" cy="466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639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576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词汇推敲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1.fetch some boiling water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打开水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2.be doing...when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正在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事突然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3.rush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快速送某人去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4.be aware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意识到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 basic knowledge of 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的基本知识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6.make a difference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有影响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有意义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16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金牌学案</Template>
  <TotalTime>428</TotalTime>
  <Words>905</Words>
  <Application>Microsoft Office PowerPoint</Application>
  <PresentationFormat>自定义</PresentationFormat>
  <Paragraphs>65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  治</dc:title>
  <dc:creator>SkyUser</dc:creator>
  <cp:lastModifiedBy>SkyUser</cp:lastModifiedBy>
  <cp:revision>28</cp:revision>
  <dcterms:created xsi:type="dcterms:W3CDTF">2020-09-19T09:01:39Z</dcterms:created>
  <dcterms:modified xsi:type="dcterms:W3CDTF">2024-09-25T03:20:46Z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