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0"/>
  </p:notesMasterIdLst>
  <p:sldIdLst>
    <p:sldId id="772" r:id="rId2"/>
    <p:sldId id="773" r:id="rId3"/>
    <p:sldId id="758" r:id="rId4"/>
    <p:sldId id="755" r:id="rId5"/>
    <p:sldId id="759" r:id="rId6"/>
    <p:sldId id="760" r:id="rId7"/>
    <p:sldId id="761" r:id="rId8"/>
    <p:sldId id="762" r:id="rId9"/>
    <p:sldId id="763" r:id="rId10"/>
    <p:sldId id="764" r:id="rId11"/>
    <p:sldId id="765" r:id="rId12"/>
    <p:sldId id="766" r:id="rId13"/>
    <p:sldId id="767" r:id="rId14"/>
    <p:sldId id="768" r:id="rId15"/>
    <p:sldId id="770" r:id="rId16"/>
    <p:sldId id="771" r:id="rId17"/>
    <p:sldId id="745" r:id="rId18"/>
    <p:sldId id="774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pos="46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223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564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1342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683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123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93065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56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657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0" action="ppaction://hlinksldjump">
              <a:snd r:embed="rId11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8229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16151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单元核心素养整合</a:t>
            </a:r>
            <a:endParaRPr lang="zh-CN" altLang="zh-CN" sz="44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9814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5.side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I know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据我所知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I am concerned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summary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总的来说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speaking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512565" y="1204305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12565" y="1606810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182021" y="1790201"/>
            <a:ext cx="14106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182021" y="2192706"/>
            <a:ext cx="1410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182021" y="2374325"/>
            <a:ext cx="14106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182021" y="2786662"/>
            <a:ext cx="1410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7233" y="2948617"/>
            <a:ext cx="11373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7233" y="3360954"/>
            <a:ext cx="11373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7233" y="3566654"/>
            <a:ext cx="24335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7233" y="3969159"/>
            <a:ext cx="24335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61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0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 is/was the first time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(have)/had done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had left China.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这是她第一次离开中国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在句中做主语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much more convenient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help save money.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在中国读书则更加方便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还能省钱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584574" y="1505633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84573" y="1908138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12765" y="1505633"/>
            <a:ext cx="13666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4" y="1908138"/>
            <a:ext cx="1366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823419" y="1505633"/>
            <a:ext cx="180171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23418" y="1908138"/>
            <a:ext cx="18017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769146" y="1505633"/>
            <a:ext cx="144016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69145" y="1908138"/>
            <a:ext cx="14401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04454" y="3875249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4453" y="4277754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096742" y="3875249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96741" y="4277754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320876" y="3875249"/>
            <a:ext cx="201622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0876" y="4277754"/>
            <a:ext cx="20162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48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228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强调谓语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final point to consider is that while studying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potential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benefits,young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who study in China also have a great future to look forward to!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最后要考虑的一点是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尽管留学有诸多潜在的益处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但是在中国读书的年轻人同样未来可期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6293" y="1906640"/>
            <a:ext cx="2704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 </a:t>
            </a:r>
            <a:r>
              <a:rPr lang="en-US" altLang="zh-CN" dirty="0" smtClean="0">
                <a:ea typeface="宋体" panose="02010600030101010101" pitchFamily="2" charset="-122"/>
              </a:rPr>
              <a:t>        have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374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was chosen made us very happy.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heard the news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team had won.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is still unknown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team will win the match.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4.John said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was leaving for London on Wednesday.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fact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has not been seen recently disturbs everyone in his office.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6.It is quite clear 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whole project is doomed to failure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1378380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780885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27701" y="1954444"/>
            <a:ext cx="15613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27701" y="2366781"/>
            <a:ext cx="15613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941173" y="2548340"/>
            <a:ext cx="19442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41173" y="2950845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487640" y="3126799"/>
            <a:ext cx="16140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87640" y="3539136"/>
            <a:ext cx="161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252309" y="4300926"/>
            <a:ext cx="16140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52309" y="4713263"/>
            <a:ext cx="161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444704" y="5479934"/>
            <a:ext cx="93835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44703" y="5882439"/>
            <a:ext cx="9383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51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book will sell depends on its author.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8.Good learners look for ways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review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learned.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take over president of the Foundation.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name him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wants to.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no idea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will return.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12.I’m not sure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refused their invitation.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13.That depends on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shall go.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14.It is not yet decided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do that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186255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598592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459733" y="791815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59733" y="1194320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67356" y="1946109"/>
            <a:ext cx="15940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67355" y="2358446"/>
            <a:ext cx="159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256093" y="3129308"/>
            <a:ext cx="241061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56093" y="3541645"/>
            <a:ext cx="241061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427286" y="3717937"/>
            <a:ext cx="181227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27285" y="4120442"/>
            <a:ext cx="18122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159755" y="4322237"/>
            <a:ext cx="161601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59755" y="4724742"/>
            <a:ext cx="16160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918325" y="4878531"/>
            <a:ext cx="19442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18325" y="5281036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399370" y="5472427"/>
            <a:ext cx="162355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99370" y="5874932"/>
            <a:ext cx="16235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94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4" grpId="0" animBg="1"/>
      <p:bldP spid="17" grpId="0" animBg="1"/>
      <p:bldP spid="20" grpId="0" animBg="1"/>
      <p:bldP spid="19" grpId="0" animBg="1"/>
      <p:bldP spid="23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表达交流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(Interviewing someone)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pleased to welcome...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我们很高兴地欢迎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Thanks for joining us...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谢谢加入我们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 us more about...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告诉我们更多关于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Thanks for your time.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谢谢你的时间。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a pleasure talking with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很高兴和你谈话。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01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was your biggest challenge?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你最大的挑战是什么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did you overcome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你是怎么克服它的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are you keen 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热衷什么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is the key to your success?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你成功的关键是什么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feel is your biggest achievement?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你觉得你最大的成就是什么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14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305232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,not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everyone supports the idea of studying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abroad.But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way to get out of 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explore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no easy job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whole new way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life.Those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study abroad may suffer from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,experience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homesickness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may even become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depressed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.However,every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coin has two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sides.Once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make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feel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dramatic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changes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yourself.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,despite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disadvantage,studying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is a profitable investment.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4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156953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complex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复杂的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难懂的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语法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复合的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recall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记忆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回想起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3.qualify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具备资格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qualification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通过考试或学习课程取得的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资格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学历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4.ambition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追求的目标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夙愿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野心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抱负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ambitious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有野心的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有雄心的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2038799"/>
            <a:ext cx="21602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441304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2613091"/>
            <a:ext cx="176746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015596"/>
            <a:ext cx="17674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590733" y="3210591"/>
            <a:ext cx="2657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590733" y="3613096"/>
            <a:ext cx="2657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84957" y="4362719"/>
            <a:ext cx="220782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84957" y="4765224"/>
            <a:ext cx="22078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2183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5.adaptation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6.comfort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令人感到安慰的人或事物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舒服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安逸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抚慰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舒服的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安逸的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7.participate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participation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presentation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报告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陈述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拿出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9.motivate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成为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的动机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激发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激励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motivated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积极的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motivation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积极性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10.expectation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11.applicant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申请人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95677" y="225583"/>
            <a:ext cx="17406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95677" y="628088"/>
            <a:ext cx="174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674525" y="1871935"/>
            <a:ext cx="28704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74525" y="2274440"/>
            <a:ext cx="28704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391165" y="2446167"/>
            <a:ext cx="29388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91165" y="2848672"/>
            <a:ext cx="29388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3033789"/>
            <a:ext cx="29388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416630"/>
            <a:ext cx="29388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73621" y="3518287"/>
            <a:ext cx="227404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73621" y="3920792"/>
            <a:ext cx="22740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30885" y="4064855"/>
            <a:ext cx="26251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30885" y="4477192"/>
            <a:ext cx="2625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531671" y="4670415"/>
            <a:ext cx="19547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31671" y="5072920"/>
            <a:ext cx="1954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48963" y="5223631"/>
            <a:ext cx="179632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48963" y="5626136"/>
            <a:ext cx="1796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91181" y="5783215"/>
            <a:ext cx="273445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1181" y="6185720"/>
            <a:ext cx="27344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6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firm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公司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商行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事务所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结实的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坚定的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13.expose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使接触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使体验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显露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使暴露于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险境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exposure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接触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体验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暴露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揭露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exposed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无遮蔽的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易受攻击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批评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departure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启程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背景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小说等的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情节背景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grasp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抓紧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dramatic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巨大的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突然的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急剧的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戏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般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18341" y="331046"/>
            <a:ext cx="1502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733551"/>
            <a:ext cx="1502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2111476"/>
            <a:ext cx="223868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2513981"/>
            <a:ext cx="22386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2705432"/>
            <a:ext cx="21080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3107937"/>
            <a:ext cx="21080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5645" y="3269892"/>
            <a:ext cx="242847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645" y="3672397"/>
            <a:ext cx="24284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5645" y="3870008"/>
            <a:ext cx="190591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645" y="4272513"/>
            <a:ext cx="19059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5645" y="4444188"/>
            <a:ext cx="177528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645" y="4846693"/>
            <a:ext cx="17752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95645" y="5018368"/>
            <a:ext cx="22978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645" y="5420873"/>
            <a:ext cx="22978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75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18.expense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费用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开销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昂贵的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花钱多的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19.behave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表现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表现得体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有礼貌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态度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20.surrounding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周围的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附近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surroundings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[pl.]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周围的事物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21.depressed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沮丧的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意志消沉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depress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使沮丧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使忧愁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1050351"/>
            <a:ext cx="24679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1452856"/>
            <a:ext cx="24679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2205557"/>
            <a:ext cx="24679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2608062"/>
            <a:ext cx="24679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3400091"/>
            <a:ext cx="30802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3802596"/>
            <a:ext cx="30802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4569035"/>
            <a:ext cx="21078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4971540"/>
            <a:ext cx="2107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52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22.strengthen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巩固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strength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强壮的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deny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optimistic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乐观的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赢得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取得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增加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好处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26.competence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胜任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本领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competent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有能力的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称职的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cooperate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协作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配合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angle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角度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立场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320134" y="327193"/>
            <a:ext cx="213129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20134" y="729698"/>
            <a:ext cx="21312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718757" y="912983"/>
            <a:ext cx="18100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18757" y="1315488"/>
            <a:ext cx="1810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1498926"/>
            <a:ext cx="16161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901431"/>
            <a:ext cx="16161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2078071"/>
            <a:ext cx="23918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480576"/>
            <a:ext cx="23918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2664014"/>
            <a:ext cx="14868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66519"/>
            <a:ext cx="1486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20021" y="3843583"/>
            <a:ext cx="244764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0021" y="4246088"/>
            <a:ext cx="24476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4422788"/>
            <a:ext cx="236820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825293"/>
            <a:ext cx="23682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5012841"/>
            <a:ext cx="16161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5415346"/>
            <a:ext cx="16161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41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3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64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belt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腰带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initiative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倡议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新方案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31.sincerely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真诚地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诚实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sincere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真诚的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诚实的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budget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logical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合乎逻辑的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合情合理的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outcome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效果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660815"/>
            <a:ext cx="14443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063320"/>
            <a:ext cx="14443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1254771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657276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6837" y="2424685"/>
            <a:ext cx="192190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2827190"/>
            <a:ext cx="19219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3038245"/>
            <a:ext cx="183832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440750"/>
            <a:ext cx="1838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3608848"/>
            <a:ext cx="183832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011353"/>
            <a:ext cx="1838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4169997"/>
            <a:ext cx="216659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582334"/>
            <a:ext cx="21665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41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1.participate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2.speak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大声点说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明确表态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3.engage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arm and a leg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花一大笔钱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736701" y="1737857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736701" y="2130530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872605" y="2341645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72605" y="2744150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059133" y="2919481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59133" y="3312154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15333" y="3475612"/>
            <a:ext cx="14893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5333" y="3887949"/>
            <a:ext cx="1489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51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432</TotalTime>
  <Words>326</Words>
  <Application>Microsoft Office PowerPoint</Application>
  <PresentationFormat>自定义</PresentationFormat>
  <Paragraphs>107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37</cp:revision>
  <dcterms:created xsi:type="dcterms:W3CDTF">2020-09-19T09:01:39Z</dcterms:created>
  <dcterms:modified xsi:type="dcterms:W3CDTF">2024-09-24T09:37:44Z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