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19"/>
  </p:notesMasterIdLst>
  <p:sldIdLst>
    <p:sldId id="762" r:id="rId2"/>
    <p:sldId id="747" r:id="rId3"/>
    <p:sldId id="746" r:id="rId4"/>
    <p:sldId id="751" r:id="rId5"/>
    <p:sldId id="748" r:id="rId6"/>
    <p:sldId id="755" r:id="rId7"/>
    <p:sldId id="745" r:id="rId8"/>
    <p:sldId id="765" r:id="rId9"/>
    <p:sldId id="749" r:id="rId10"/>
    <p:sldId id="752" r:id="rId11"/>
    <p:sldId id="766" r:id="rId12"/>
    <p:sldId id="767" r:id="rId13"/>
    <p:sldId id="753" r:id="rId14"/>
    <p:sldId id="754" r:id="rId15"/>
    <p:sldId id="759" r:id="rId16"/>
    <p:sldId id="760" r:id="rId17"/>
    <p:sldId id="763" r:id="rId1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46" userDrawn="1">
          <p15:clr>
            <a:srgbClr val="A4A3A4"/>
          </p15:clr>
        </p15:guide>
        <p15:guide id="3" orient="horz" pos="862" userDrawn="1">
          <p15:clr>
            <a:srgbClr val="A4A3A4"/>
          </p15:clr>
        </p15:guide>
        <p15:guide id="4" orient="horz" userDrawn="1">
          <p15:clr>
            <a:srgbClr val="A4A3A4"/>
          </p15:clr>
        </p15:guide>
        <p15:guide id="5" orient="horz" pos="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5C00"/>
    <a:srgbClr val="34AC8B"/>
    <a:srgbClr val="009A46"/>
    <a:srgbClr val="FF6600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99"/>
        <p:guide pos="46"/>
        <p:guide orient="horz" pos="862"/>
        <p:guide orient="horz"/>
        <p:guide orient="horz" pos="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5360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2086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7481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254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6185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9846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830199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7139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2607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825983"/>
            <a:ext cx="108077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Ⅳ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Writing</a:t>
            </a:r>
          </a:p>
        </p:txBody>
      </p:sp>
    </p:spTree>
    <p:extLst>
      <p:ext uri="{BB962C8B-B14F-4D97-AF65-F5344CB8AC3E}">
        <p14:creationId xmlns:p14="http://schemas.microsoft.com/office/powerpoint/2010/main" val="243871649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0742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词汇推敲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advantage of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优势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2.to begin with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首先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第一点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3.provide a great opportunity to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提供一个好的机会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4.contribute to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有贡献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提分句型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动词不定式做定语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句型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16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4503881" y="124079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妙 笔 成 篇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675113"/>
            <a:ext cx="10807700" cy="54649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Dear editor,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debate,I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stressed the advantage of studying abroad in the following aspects.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begin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most obvious advantage to overseas study is real-life use of a different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language.Another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advantage is the increased chance for cultural exchange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Chinese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students can act as cultural envoys to promote friendship between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nations.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Finally,studying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abroad provides a great opportunity to contribute to the development of our motherland.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13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77711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all,studying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abroad benefits us so much that it is a wise choice for us to follow.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Yours,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Li Hua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264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4503881" y="461271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即 学 即 练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18575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某英文报就近年来我国学生出国留学低龄化的利弊在报上展开讨论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希望广大读者畅所欲言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就此事发表自己的看法。假设你是中学生李华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请用英语给编辑写一封信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谈谈你的看法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并说明理由。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词左右。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信的开头和结尾已给出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不计入总词数。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857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5612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Dear editor,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I’m writing to tell you my opinion on Chinese students going abroad for further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study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an early age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</a:t>
            </a: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 Hua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51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559"/>
            <a:ext cx="10807700" cy="62183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参考范文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Dear editor,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I’m writing to tell you my opinion on Chinese students going abroad for further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study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at an early age.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education in China and that in foreign countries both have advantages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disadvantages.The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most important thing for us Chinese students to do at present is to know 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country,people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culture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well.Besides,going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study in foreign countries at too early an age not only costs a lot of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money,it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could also bring serious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problems.Taking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care of themselves is one of them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810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1647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my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opinion,as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primary or middle school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students,we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 devote our time to studying harder in our own country and improving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ourselves.When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chance to study abroad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arrives,we’ll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grasp it.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Yours,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Li Hua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644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019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4503881" y="1266375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写 作 指 导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1916494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不同观点的议论文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我们在表达自己的观点和见解时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常会用到议论的手法。在本单元中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来信的两位读者就运用了这一手法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各自表达了对于出国留学的看法。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横卷形 6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写作</a:t>
            </a:r>
            <a:r>
              <a:rPr lang="en-US" altLang="zh-CN" sz="4000" dirty="0"/>
              <a:t>·</a:t>
            </a:r>
            <a:r>
              <a:rPr lang="zh-CN" altLang="en-US" sz="4000" dirty="0"/>
              <a:t>触类旁通</a:t>
            </a:r>
          </a:p>
        </p:txBody>
      </p:sp>
    </p:spTree>
    <p:extLst>
      <p:ext uri="{BB962C8B-B14F-4D97-AF65-F5344CB8AC3E}">
        <p14:creationId xmlns:p14="http://schemas.microsoft.com/office/powerpoint/2010/main" val="3058906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559"/>
            <a:ext cx="10807700" cy="62183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议论类文章一般是列出不同主体对某一事物的不同看法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运用事实加以论证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最后摆出理由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得出结论。简单地说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就是不同的人对同一事物具有不同的看法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你在总结了他们的观点以后发表自己的观点。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观点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对立型议论文的特点在于对比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因此一定要把不同人物对同一事物的两种或多种观点列举出来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陈述清楚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分析不同观点的推理过程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最后明确提出自己的观点和看法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此类文章的写作可分为下面三步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第一步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开门见山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提出议题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第二步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摆出正反两方面的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观点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第三步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表明自己持何种态度。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181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4503881" y="647799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高 分 典 句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126637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NEU-BZ-S92"/>
                <a:cs typeface="Segoe UI Symbol" panose="020B0502040204020203" pitchFamily="34" charset="0"/>
              </a:rPr>
              <a:t>★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导入话题的句子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Recently we’ve had a discussion about whether we should...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最近我们进行了一次关于我们是否应该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的讨论。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People’s opinions on...vary from person to person.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的观点因人而异。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7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4524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★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引出对立观点的句子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 people hold the opinion that...,but others think quite differently.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一些人持有这样的观点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但是其他人的想法恰恰相反。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 argue/assume that...,but things are quite different/this doesn’t work.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有人争论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设想说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但事情并不是这样的。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Most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 the people think they should...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大部分人认为他们应该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731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★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表明自己观点的句子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far as I’m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concerned,I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agree with the former/latter opinion.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在我看来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我支持前面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后面的观点。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All things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considered,I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remain firmly 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favour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of...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考虑了所有因素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我依然坚定地支持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my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opinion,it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better to do...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在我看来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还是做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更好。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415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4503881" y="127390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典 题 示 例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66746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假定你是李华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你校上周举行了关于出国留学优缺点的辩论赛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你作为正方辩手参赛。应你校英文报邀请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请写一封电子邮件介绍你的观点。要点如下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提供语言学习的真实环境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增加文化交流的机会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能够为国家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发展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作出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贡献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注意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词数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左右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可以适当增加细节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以使行文连贯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信的开头和结尾已写好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不计入总词数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88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164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Dear editor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Yours,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 Hua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837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4503881" y="124079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写 作 探 究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220445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审题谋</a:t>
            </a: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篇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8" name="24E06.eps" descr="id:2147496827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6006" y="1391199"/>
            <a:ext cx="8039589" cy="4663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639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金牌学案</Template>
  <TotalTime>397</TotalTime>
  <Words>732</Words>
  <Application>Microsoft Office PowerPoint</Application>
  <PresentationFormat>自定义</PresentationFormat>
  <Paragraphs>75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Segoe UI Symbol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政  治</dc:title>
  <dc:creator>SkyUser</dc:creator>
  <cp:lastModifiedBy>SkyUser</cp:lastModifiedBy>
  <cp:revision>32</cp:revision>
  <dcterms:created xsi:type="dcterms:W3CDTF">2020-09-19T09:01:39Z</dcterms:created>
  <dcterms:modified xsi:type="dcterms:W3CDTF">2024-09-24T09:34:17Z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