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8"/>
  </p:notesMasterIdLst>
  <p:sldIdLst>
    <p:sldId id="303" r:id="rId3"/>
    <p:sldId id="297" r:id="rId4"/>
    <p:sldId id="301" r:id="rId5"/>
    <p:sldId id="302" r:id="rId6"/>
    <p:sldId id="304" r:id="rId7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8100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6335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69996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08983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6856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3359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1086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75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11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 err="1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ao</a:t>
            </a: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4000" b="1" dirty="0" err="1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ou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4000" b="1" dirty="0" err="1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iu</a:t>
            </a:r>
            <a:endParaRPr lang="zh-CN" altLang="en-US" sz="4000" b="1" dirty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26004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C1TRX78.eps" descr="id:2147486750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808" y="1415137"/>
            <a:ext cx="8931984" cy="403934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966668" y="4610601"/>
            <a:ext cx="5838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uǐ</a:t>
            </a:r>
            <a:endParaRPr lang="zh-CN" altLang="en-US" sz="4000" dirty="0"/>
          </a:p>
        </p:txBody>
      </p:sp>
      <p:sp>
        <p:nvSpPr>
          <p:cNvPr id="5" name="矩形 4"/>
          <p:cNvSpPr/>
          <p:nvPr/>
        </p:nvSpPr>
        <p:spPr>
          <a:xfrm>
            <a:off x="5716640" y="4610600"/>
            <a:ext cx="5838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iú</a:t>
            </a:r>
            <a:endParaRPr lang="zh-CN" altLang="en-US" sz="4000" dirty="0"/>
          </a:p>
        </p:txBody>
      </p:sp>
      <p:sp>
        <p:nvSpPr>
          <p:cNvPr id="6" name="矩形 5"/>
          <p:cNvSpPr/>
          <p:nvPr/>
        </p:nvSpPr>
        <p:spPr>
          <a:xfrm>
            <a:off x="9288636" y="4610600"/>
            <a:ext cx="5838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iù</a:t>
            </a:r>
            <a:endParaRPr lang="zh-CN" altLang="en-US" sz="400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0" y="268095"/>
            <a:ext cx="4972050" cy="88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C1TRX79.eps" descr="id:2147486757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808" y="1642982"/>
            <a:ext cx="8931984" cy="33371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0" y="515658"/>
            <a:ext cx="6362700" cy="885825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 flipH="1">
            <a:off x="2519884" y="2546205"/>
            <a:ext cx="2016224" cy="155797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965148" y="2553794"/>
            <a:ext cx="2117296" cy="155038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7200404" y="2546205"/>
            <a:ext cx="2016224" cy="155797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253692"/>
            <a:ext cx="4914900" cy="8382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544" y="1279425"/>
            <a:ext cx="10439400" cy="4552950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>
            <a:off x="1511772" y="2072927"/>
            <a:ext cx="2304256" cy="26955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1819468" y="2444569"/>
            <a:ext cx="1823188" cy="11306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1789972" y="3884729"/>
            <a:ext cx="1954048" cy="133405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6984380" y="2022353"/>
            <a:ext cx="2592288" cy="32573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6515491" y="1926385"/>
            <a:ext cx="3090683" cy="154160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7222409" y="3575263"/>
            <a:ext cx="2354259" cy="133831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9556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</TotalTime>
  <Words>13</Words>
  <Application>Microsoft Office PowerPoint</Application>
  <PresentationFormat>自定义</PresentationFormat>
  <Paragraphs>7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33</cp:revision>
  <dcterms:created xsi:type="dcterms:W3CDTF">2022-02-11T13:32:07Z</dcterms:created>
  <dcterms:modified xsi:type="dcterms:W3CDTF">2024-09-25T06:26:23Z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