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1" r:id="rId2"/>
  </p:sldMasterIdLst>
  <p:notesMasterIdLst>
    <p:notesMasterId r:id="rId8"/>
  </p:notesMasterIdLst>
  <p:sldIdLst>
    <p:sldId id="303" r:id="rId3"/>
    <p:sldId id="297" r:id="rId4"/>
    <p:sldId id="301" r:id="rId5"/>
    <p:sldId id="302" r:id="rId6"/>
    <p:sldId id="304" r:id="rId7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2024-09-25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837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199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619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0233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92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340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05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89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语文园地七</a:t>
            </a:r>
          </a:p>
        </p:txBody>
      </p:sp>
    </p:spTree>
    <p:extLst>
      <p:ext uri="{BB962C8B-B14F-4D97-AF65-F5344CB8AC3E}">
        <p14:creationId xmlns:p14="http://schemas.microsoft.com/office/powerpoint/2010/main" val="26468288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816" y="803690"/>
            <a:ext cx="6419850" cy="933450"/>
          </a:xfrm>
          <a:prstGeom prst="rect">
            <a:avLst/>
          </a:prstGeom>
        </p:spPr>
      </p:pic>
      <p:pic>
        <p:nvPicPr>
          <p:cNvPr id="7" name="AC1TRX104.eps" descr="id:2147490444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087959"/>
            <a:ext cx="10807700" cy="2408062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727796" y="2261471"/>
            <a:ext cx="7848872" cy="14826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536108" y="2366159"/>
            <a:ext cx="2880320" cy="13779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824140" y="2366159"/>
            <a:ext cx="2376264" cy="13779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3329981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种瓜得瓜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前人栽树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千里之行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百尺竿头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38044" y="34350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262580" y="343504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438043" y="40931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62580" y="40931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546295"/>
            <a:ext cx="7905750" cy="923925"/>
          </a:xfrm>
          <a:prstGeom prst="rect">
            <a:avLst/>
          </a:prstGeom>
        </p:spPr>
      </p:pic>
      <p:pic>
        <p:nvPicPr>
          <p:cNvPr id="12" name="AC1TRX106.eps" descr="id:214749045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631712"/>
            <a:ext cx="10807700" cy="161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67407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选择正确答案的序号。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大声朗读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小声说话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大声加油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不吵闹</a:t>
            </a:r>
            <a:endParaRPr lang="zh-CN" altLang="zh-CN" dirty="0">
              <a:solidFill>
                <a:srgbClr val="000000"/>
              </a:solidFill>
              <a:latin typeface="NEU-BZ-S9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3" y="155618"/>
            <a:ext cx="3176019" cy="78021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4896271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爷爷过生日的时候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小声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AC1TRX109.eps" descr="id:2147490458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477738"/>
            <a:ext cx="10807700" cy="20715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038721" y="403877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33903" y="404373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850196" y="404591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705541" y="404591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768403" y="497323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大声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5377" y="5607172"/>
            <a:ext cx="45272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祝您生日快乐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健康长寿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495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51</Words>
  <Application>Microsoft Office PowerPoint</Application>
  <PresentationFormat>自定义</PresentationFormat>
  <Paragraphs>20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2024-09-25T08:27:26Z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