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2"/>
  </p:notesMasterIdLst>
  <p:sldIdLst>
    <p:sldId id="305" r:id="rId3"/>
    <p:sldId id="296" r:id="rId4"/>
    <p:sldId id="297" r:id="rId5"/>
    <p:sldId id="301" r:id="rId6"/>
    <p:sldId id="299" r:id="rId7"/>
    <p:sldId id="302" r:id="rId8"/>
    <p:sldId id="303" r:id="rId9"/>
    <p:sldId id="304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99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628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6302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64748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844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31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0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日月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明</a:t>
            </a:r>
          </a:p>
        </p:txBody>
      </p:sp>
    </p:spTree>
    <p:extLst>
      <p:ext uri="{BB962C8B-B14F-4D97-AF65-F5344CB8AC3E}">
        <p14:creationId xmlns:p14="http://schemas.microsoft.com/office/powerpoint/2010/main" val="201117602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307017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rén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zhòng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suāng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shuāng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bù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	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tiáo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táo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jīn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jīng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chéng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chén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006326"/>
            <a:ext cx="10807700" cy="1879973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2219622" y="33904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056388" y="33904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794909" y="40047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186359" y="40047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93606" y="467153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6909847" y="467153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69599"/>
            <a:ext cx="6505575" cy="48101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0428" y="226465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5617869" y="226465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3105780" y="4195663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用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心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863823"/>
            <a:ext cx="8639175" cy="809625"/>
          </a:xfrm>
          <a:prstGeom prst="rect">
            <a:avLst/>
          </a:prstGeom>
        </p:spPr>
      </p:pic>
      <p:pic>
        <p:nvPicPr>
          <p:cNvPr id="24" name="24LK21.eps" descr="id:2147489879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1901431"/>
            <a:ext cx="10807700" cy="3959144"/>
          </a:xfrm>
          <a:prstGeom prst="rect">
            <a:avLst/>
          </a:prstGeom>
        </p:spPr>
      </p:pic>
      <p:cxnSp>
        <p:nvCxnSpPr>
          <p:cNvPr id="25" name="直接连接符 24"/>
          <p:cNvCxnSpPr/>
          <p:nvPr/>
        </p:nvCxnSpPr>
        <p:spPr>
          <a:xfrm>
            <a:off x="1171396" y="3222179"/>
            <a:ext cx="2903448" cy="14956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343212" y="3212347"/>
            <a:ext cx="6048672" cy="14759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888946" y="3202515"/>
            <a:ext cx="5744986" cy="14759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347884" y="3222179"/>
            <a:ext cx="2670856" cy="14759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789499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上下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的字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第六画是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众人一条心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黄土变成金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这句话告诉我们要好好学习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1TRX28ZW.eps" descr="id:21474869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68356" y="3068527"/>
            <a:ext cx="309680" cy="27857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54668" y="288004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267252" y="4108276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801995"/>
            <a:ext cx="10807700" cy="186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409" y="801647"/>
            <a:ext cx="8695670" cy="550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642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个自然段。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根据短文内容连线。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01092" y="44860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pic>
        <p:nvPicPr>
          <p:cNvPr id="9" name="AC1TRX29.eps" descr="id:214748990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73782"/>
            <a:ext cx="10807700" cy="3472353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658661" y="2758470"/>
            <a:ext cx="8018384" cy="15259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389828" y="2738806"/>
            <a:ext cx="2586984" cy="15259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4474768" y="2738806"/>
            <a:ext cx="2687772" cy="15259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933818" y="2738806"/>
            <a:ext cx="7901491" cy="15259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8409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64</Words>
  <Application>Microsoft Office PowerPoint</Application>
  <PresentationFormat>自定义</PresentationFormat>
  <Paragraphs>31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2024-09-25T07:34:00Z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