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7"/>
  </p:notesMasterIdLst>
  <p:sldIdLst>
    <p:sldId id="310" r:id="rId3"/>
    <p:sldId id="296" r:id="rId4"/>
    <p:sldId id="297" r:id="rId5"/>
    <p:sldId id="301" r:id="rId6"/>
    <p:sldId id="305" r:id="rId7"/>
    <p:sldId id="306" r:id="rId8"/>
    <p:sldId id="307" r:id="rId9"/>
    <p:sldId id="299" r:id="rId10"/>
    <p:sldId id="302" r:id="rId11"/>
    <p:sldId id="303" r:id="rId12"/>
    <p:sldId id="304" r:id="rId13"/>
    <p:sldId id="308" r:id="rId14"/>
    <p:sldId id="309" r:id="rId15"/>
    <p:sldId id="311" r:id="rId16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696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888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1052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62825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258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896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697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79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乌鸦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喝水</a:t>
            </a:r>
          </a:p>
        </p:txBody>
      </p:sp>
    </p:spTree>
    <p:extLst>
      <p:ext uri="{BB962C8B-B14F-4D97-AF65-F5344CB8AC3E}">
        <p14:creationId xmlns:p14="http://schemas.microsoft.com/office/powerpoint/2010/main" val="395384104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1950" y="1139980"/>
            <a:ext cx="10809930" cy="3877010"/>
            <a:chOff x="361950" y="1139980"/>
            <a:chExt cx="10809930" cy="387701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3066" y="1139980"/>
              <a:ext cx="10078814" cy="178976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950" y="3141336"/>
              <a:ext cx="10807700" cy="18756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35235"/>
            <a:ext cx="10807700" cy="496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357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短文中出现了哪些小动物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在短文中画出来。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小鸟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乌鸦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小青蛙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小兔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小猫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小动物们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上天的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连一连。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1TRX100.eps" descr="id:214748770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864" y="2195436"/>
            <a:ext cx="5041872" cy="3697830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4248076" y="2880047"/>
            <a:ext cx="3312368" cy="22322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866646" y="3888159"/>
            <a:ext cx="3621790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3938654" y="2880047"/>
            <a:ext cx="3549782" cy="24085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15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97927"/>
            <a:ext cx="10833100" cy="25622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读完短文后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我明白了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做事要动脑筋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做事要懂礼貌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要多运动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1796" y="151189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218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0683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MC1TRX97.eps" descr="id:2147487633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250526"/>
            <a:ext cx="10807700" cy="271775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76" y="974042"/>
            <a:ext cx="5553075" cy="1019175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989249" y="2624695"/>
            <a:ext cx="2212064" cy="14074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409240" y="2624695"/>
            <a:ext cx="4583252" cy="14074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319986" y="2624695"/>
            <a:ext cx="4445814" cy="16647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904260" y="2634527"/>
            <a:ext cx="2258048" cy="14074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0710095" y="2634527"/>
            <a:ext cx="0" cy="13976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39" y="803690"/>
            <a:ext cx="5248275" cy="990600"/>
          </a:xfrm>
          <a:prstGeom prst="rect">
            <a:avLst/>
          </a:prstGeom>
        </p:spPr>
      </p:pic>
      <p:pic>
        <p:nvPicPr>
          <p:cNvPr id="4" name="MC1TRX98.eps" descr="id:2147487640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140598"/>
            <a:ext cx="10807700" cy="19517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51732" y="274904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一只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51732" y="336569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小口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00204" y="275142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00203" y="336225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右边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60012" y="274904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出门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760011" y="336225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大山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12" y="1128105"/>
            <a:ext cx="8382000" cy="9715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28" y="2375991"/>
            <a:ext cx="10076033" cy="14312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729641" y="323004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521282" y="323004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251153" y="323003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393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554023"/>
            <a:ext cx="5915025" cy="942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1766069"/>
            <a:ext cx="8640812" cy="2933654"/>
          </a:xfrm>
          <a:prstGeom prst="rect">
            <a:avLst/>
          </a:prstGeom>
        </p:spPr>
      </p:pic>
      <p:pic>
        <p:nvPicPr>
          <p:cNvPr id="9" name="MC1TRX104.eps" descr="id:2147486073;FounderCES"/>
          <p:cNvPicPr/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36642" y="2282904"/>
            <a:ext cx="2644994" cy="35756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530634" y="21181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pic>
        <p:nvPicPr>
          <p:cNvPr id="11" name="MC1TRX105.eps" descr="id:2147486080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64634" y="3862674"/>
            <a:ext cx="2614072" cy="43204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510538" y="376557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03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229" y="2075353"/>
            <a:ext cx="8602028" cy="238887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078004" y="2525958"/>
            <a:ext cx="6984776" cy="15841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431420" y="2545622"/>
            <a:ext cx="2140576" cy="14401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608116" y="2525958"/>
            <a:ext cx="2161392" cy="1479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2262364" y="2525958"/>
            <a:ext cx="7230134" cy="1479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36" y="809779"/>
            <a:ext cx="5581650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MC1TRX99.eps" descr="id:2147487689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3005622"/>
            <a:ext cx="10807700" cy="225102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392784" y="47435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134186" y="47435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854028" y="47435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9613198" y="47435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935831"/>
            <a:ext cx="10807700" cy="180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515658"/>
            <a:ext cx="10807700" cy="181769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2459874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乌鸦喝不着水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怎么办呢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怎么办呢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瓶子里的水渐渐升高。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渐渐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23740" y="3161968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字不会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21995" y="444883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80987" y="445121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升起来了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88</Words>
  <Application>Microsoft Office PowerPoint</Application>
  <PresentationFormat>自定义</PresentationFormat>
  <Paragraphs>41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2024-09-25T08:29:17Z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