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150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465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8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20350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843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4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180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35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an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en in un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ün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94407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58" y="247447"/>
            <a:ext cx="5200650" cy="838200"/>
          </a:xfrm>
          <a:prstGeom prst="rect">
            <a:avLst/>
          </a:prstGeom>
        </p:spPr>
      </p:pic>
      <p:pic>
        <p:nvPicPr>
          <p:cNvPr id="7" name="DC1TRX84.eps" descr="id:2147489244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808" y="1343755"/>
            <a:ext cx="8931984" cy="423008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628934" y="3448965"/>
            <a:ext cx="30780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yuan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yin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yun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20716" y="4834095"/>
            <a:ext cx="2371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ün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en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913" y="155775"/>
            <a:ext cx="3543300" cy="838200"/>
          </a:xfrm>
          <a:prstGeom prst="rect">
            <a:avLst/>
          </a:prstGeom>
        </p:spPr>
      </p:pic>
      <p:pic>
        <p:nvPicPr>
          <p:cNvPr id="9" name="24LK74.eps" descr="id:2147489251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6006" y="1238327"/>
            <a:ext cx="8039589" cy="4564977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 flipH="1">
            <a:off x="2375868" y="2538503"/>
            <a:ext cx="68132" cy="19977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048276" y="2558167"/>
            <a:ext cx="2664296" cy="19780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6048276" y="2584001"/>
            <a:ext cx="2793779" cy="19522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87" y="647799"/>
            <a:ext cx="5038725" cy="857250"/>
          </a:xfrm>
          <a:prstGeom prst="rect">
            <a:avLst/>
          </a:prstGeom>
        </p:spPr>
      </p:pic>
      <p:pic>
        <p:nvPicPr>
          <p:cNvPr id="12" name="DC1TRX86.eps" descr="id:2147489258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925903"/>
            <a:ext cx="10807700" cy="245411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87004" y="3528103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ái</a:t>
            </a:r>
            <a:endParaRPr lang="zh-CN" altLang="en-US" sz="4000" dirty="0"/>
          </a:p>
        </p:txBody>
      </p:sp>
      <p:sp>
        <p:nvSpPr>
          <p:cNvPr id="14" name="矩形 13"/>
          <p:cNvSpPr/>
          <p:nvPr/>
        </p:nvSpPr>
        <p:spPr>
          <a:xfrm>
            <a:off x="1613276" y="3540313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ún</a:t>
            </a:r>
            <a:endParaRPr lang="zh-CN" altLang="en-US" sz="4000" dirty="0"/>
          </a:p>
        </p:txBody>
      </p:sp>
      <p:sp>
        <p:nvSpPr>
          <p:cNvPr id="15" name="矩形 14"/>
          <p:cNvSpPr/>
          <p:nvPr/>
        </p:nvSpPr>
        <p:spPr>
          <a:xfrm>
            <a:off x="3108013" y="3528102"/>
            <a:ext cx="8691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iān</a:t>
            </a:r>
            <a:endParaRPr lang="zh-CN" altLang="en-US" sz="4000" dirty="0"/>
          </a:p>
        </p:txBody>
      </p:sp>
      <p:sp>
        <p:nvSpPr>
          <p:cNvPr id="16" name="矩形 15"/>
          <p:cNvSpPr/>
          <p:nvPr/>
        </p:nvSpPr>
        <p:spPr>
          <a:xfrm>
            <a:off x="4406302" y="3520649"/>
            <a:ext cx="2984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Times New Roman" panose="02020603050405020304" pitchFamily="18" charset="0"/>
              </a:rPr>
              <a:t>ǐ</a:t>
            </a:r>
            <a:endParaRPr lang="zh-CN" altLang="en-US" sz="4000" dirty="0"/>
          </a:p>
        </p:txBody>
      </p:sp>
      <p:sp>
        <p:nvSpPr>
          <p:cNvPr id="17" name="矩形 16"/>
          <p:cNvSpPr/>
          <p:nvPr/>
        </p:nvSpPr>
        <p:spPr>
          <a:xfrm>
            <a:off x="5962368" y="3520648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iě</a:t>
            </a:r>
            <a:endParaRPr lang="zh-CN" altLang="en-US" sz="4000" dirty="0"/>
          </a:p>
        </p:txBody>
      </p:sp>
      <p:sp>
        <p:nvSpPr>
          <p:cNvPr id="18" name="矩形 17"/>
          <p:cNvSpPr/>
          <p:nvPr/>
        </p:nvSpPr>
        <p:spPr>
          <a:xfrm>
            <a:off x="6912372" y="3528102"/>
            <a:ext cx="3273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Times New Roman" panose="02020603050405020304" pitchFamily="18" charset="0"/>
              </a:rPr>
              <a:t>ì</a:t>
            </a:r>
            <a:endParaRPr lang="zh-CN" altLang="en-US" sz="4000" dirty="0"/>
          </a:p>
        </p:txBody>
      </p:sp>
      <p:sp>
        <p:nvSpPr>
          <p:cNvPr id="19" name="矩形 18"/>
          <p:cNvSpPr/>
          <p:nvPr/>
        </p:nvSpPr>
        <p:spPr>
          <a:xfrm>
            <a:off x="7848476" y="3517896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ěn</a:t>
            </a:r>
            <a:endParaRPr lang="zh-CN" altLang="en-US" sz="4000" dirty="0"/>
          </a:p>
        </p:txBody>
      </p:sp>
      <p:sp>
        <p:nvSpPr>
          <p:cNvPr id="2" name="矩形 1"/>
          <p:cNvSpPr/>
          <p:nvPr/>
        </p:nvSpPr>
        <p:spPr>
          <a:xfrm>
            <a:off x="9555372" y="3528119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ēn</a:t>
            </a:r>
            <a:endParaRPr lang="zh-CN" altLang="en-US" sz="4000" dirty="0"/>
          </a:p>
        </p:txBody>
      </p:sp>
      <p:sp>
        <p:nvSpPr>
          <p:cNvPr id="3" name="矩形 2"/>
          <p:cNvSpPr/>
          <p:nvPr/>
        </p:nvSpPr>
        <p:spPr>
          <a:xfrm>
            <a:off x="10341984" y="3537100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ín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929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29</Words>
  <Application>Microsoft Office PowerPoint</Application>
  <PresentationFormat>自定义</PresentationFormat>
  <Paragraphs>15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34</cp:revision>
  <dcterms:created xsi:type="dcterms:W3CDTF">2022-02-11T13:32:07Z</dcterms:created>
  <dcterms:modified xsi:type="dcterms:W3CDTF">2024-09-25T06:28:16Z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