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4"/>
  </p:notesMasterIdLst>
  <p:sldIdLst>
    <p:sldId id="308" r:id="rId3"/>
    <p:sldId id="296" r:id="rId4"/>
    <p:sldId id="297" r:id="rId5"/>
    <p:sldId id="301" r:id="rId6"/>
    <p:sldId id="305" r:id="rId7"/>
    <p:sldId id="306" r:id="rId8"/>
    <p:sldId id="299" r:id="rId9"/>
    <p:sldId id="302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9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1002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5801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299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951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92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2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package" Target="../embeddings/Microsoft_Word___1.docx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emf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季</a:t>
            </a:r>
          </a:p>
        </p:txBody>
      </p:sp>
    </p:spTree>
    <p:extLst>
      <p:ext uri="{BB962C8B-B14F-4D97-AF65-F5344CB8AC3E}">
        <p14:creationId xmlns:p14="http://schemas.microsoft.com/office/powerpoint/2010/main" val="20727057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313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儿歌一共有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我知道春天还有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油菜花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雪花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荷花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C1TRX224.eps" descr="id:214748726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2775852"/>
            <a:ext cx="6710732" cy="34284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84612" y="17789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48708" y="8338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199201" y="2969178"/>
            <a:ext cx="5009315" cy="9909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209033" y="3999495"/>
            <a:ext cx="5009315" cy="19048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235032" y="3096071"/>
            <a:ext cx="4983316" cy="18657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235032" y="4995722"/>
            <a:ext cx="4983316" cy="9570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628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863823"/>
            <a:ext cx="10807700" cy="186132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9250" y="2640273"/>
            <a:ext cx="10833100" cy="3388319"/>
            <a:chOff x="349250" y="2640273"/>
            <a:chExt cx="10833100" cy="338831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2640273"/>
              <a:ext cx="10833100" cy="32243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①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dì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②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de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b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春天到了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大地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上开满了各种颜色的花朵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小鱼在池塘里快乐地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游来游去。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①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zháo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②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zhe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b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小朋友们穿着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漂亮的衣服在公园里玩耍。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2856174" y="366002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>
              <a:spLocks noChangeAspect="1"/>
            </p:cNvSpPr>
            <p:nvPr/>
          </p:nvSpPr>
          <p:spPr>
            <a:xfrm>
              <a:off x="1631280" y="4271728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>
              <a:spLocks noChangeAspect="1"/>
            </p:cNvSpPr>
            <p:nvPr/>
          </p:nvSpPr>
          <p:spPr>
            <a:xfrm>
              <a:off x="2749420" y="556885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41012" y="33882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30780" y="401690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443132" y="527984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1" y="81270"/>
            <a:ext cx="7272660" cy="624539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64693" y="179992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2879924" y="180277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2294028" y="361265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1027380" y="5397143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387230"/>
              </p:ext>
            </p:extLst>
          </p:nvPr>
        </p:nvGraphicFramePr>
        <p:xfrm>
          <a:off x="454692" y="1243527"/>
          <a:ext cx="10793412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3" imgW="3826154" imgH="1696270" progId="Word.Document.12">
                  <p:embed/>
                </p:oleObj>
              </mc:Choice>
              <mc:Fallback>
                <p:oleObj name="文档" r:id="rId3" imgW="3826154" imgH="1696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4692" y="1243527"/>
                        <a:ext cx="10793412" cy="478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447" y="239501"/>
            <a:ext cx="7981950" cy="847725"/>
          </a:xfrm>
          <a:prstGeom prst="rect">
            <a:avLst/>
          </a:prstGeom>
        </p:spPr>
      </p:pic>
      <p:pic>
        <p:nvPicPr>
          <p:cNvPr id="5" name="DC1TRX148.eps" descr="id:2147485729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74934" y="3438935"/>
            <a:ext cx="2027905" cy="31360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3973" y="328334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6" name="DC1TRX197.eps" descr="id:2147485736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67805" y="3410274"/>
            <a:ext cx="213551" cy="350579"/>
          </a:xfrm>
          <a:prstGeom prst="rect">
            <a:avLst/>
          </a:prstGeom>
        </p:spPr>
      </p:pic>
      <p:pic>
        <p:nvPicPr>
          <p:cNvPr id="7" name="DC1TRX149.eps" descr="id:2147485743;FounderCES"/>
          <p:cNvPicPr/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27334" y="4924764"/>
            <a:ext cx="1584176" cy="38102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351797" y="485238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pic>
        <p:nvPicPr>
          <p:cNvPr id="10" name="DC1TRX198.eps" descr="id:2147485750;FounderCES"/>
          <p:cNvPicPr/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39893" y="4904815"/>
            <a:ext cx="134479" cy="44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8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552041"/>
            <a:ext cx="5753100" cy="857250"/>
          </a:xfrm>
          <a:prstGeom prst="rect">
            <a:avLst/>
          </a:prstGeom>
        </p:spPr>
      </p:pic>
      <p:pic>
        <p:nvPicPr>
          <p:cNvPr id="8" name="24LK62.eps" descr="id:214748971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06" y="1747583"/>
            <a:ext cx="10385988" cy="3097394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531436" y="2929207"/>
            <a:ext cx="5704575" cy="16038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464100" y="3022346"/>
            <a:ext cx="5760640" cy="1594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291443" y="2909543"/>
            <a:ext cx="5620929" cy="16038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64100" y="3032178"/>
            <a:ext cx="5577759" cy="16055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69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DC1TRX145.eps" descr="id:214748725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531" y="1847028"/>
            <a:ext cx="8248538" cy="438460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2469660" y="2405487"/>
            <a:ext cx="2066448" cy="9262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211956" y="3389661"/>
            <a:ext cx="1974144" cy="2174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654068" y="3625354"/>
            <a:ext cx="1974144" cy="19386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211956" y="2405487"/>
            <a:ext cx="2068568" cy="3228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2606007" y="2405487"/>
            <a:ext cx="1930101" cy="20813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211956" y="2415319"/>
            <a:ext cx="1974144" cy="2006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2518169" y="4594680"/>
            <a:ext cx="1998275" cy="9706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199890" y="3446170"/>
            <a:ext cx="1886269" cy="11124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05" y="801647"/>
            <a:ext cx="6505575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814881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草芽尖尖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他对小鸟说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我是春天。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桂花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他对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806903"/>
            <a:ext cx="10807700" cy="18084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9250" y="417709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129" y="867260"/>
            <a:ext cx="10181343" cy="544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65</Words>
  <Application>Microsoft Office PowerPoint</Application>
  <PresentationFormat>自定义</PresentationFormat>
  <Paragraphs>36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41</cp:revision>
  <dcterms:created xsi:type="dcterms:W3CDTF">2022-02-11T13:32:07Z</dcterms:created>
  <dcterms:modified xsi:type="dcterms:W3CDTF">2024-09-25T07:29:43Z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