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5"/>
  </p:notesMasterIdLst>
  <p:sldIdLst>
    <p:sldId id="309" r:id="rId3"/>
    <p:sldId id="296" r:id="rId4"/>
    <p:sldId id="297" r:id="rId5"/>
    <p:sldId id="301" r:id="rId6"/>
    <p:sldId id="305" r:id="rId7"/>
    <p:sldId id="306" r:id="rId8"/>
    <p:sldId id="299" r:id="rId9"/>
    <p:sldId id="302" r:id="rId10"/>
    <p:sldId id="307" r:id="rId11"/>
    <p:sldId id="303" r:id="rId12"/>
    <p:sldId id="304" r:id="rId13"/>
    <p:sldId id="308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27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6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6058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63817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668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117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82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0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影　子</a:t>
            </a:r>
          </a:p>
        </p:txBody>
      </p:sp>
    </p:spTree>
    <p:extLst>
      <p:ext uri="{BB962C8B-B14F-4D97-AF65-F5344CB8AC3E}">
        <p14:creationId xmlns:p14="http://schemas.microsoft.com/office/powerpoint/2010/main" val="8123599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765" y="840893"/>
            <a:ext cx="9784071" cy="550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541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儿歌中谁来了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在相关的句子下面画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光来了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影来了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4478478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的影子变短了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光在斜方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光在上方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光在下方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9" name="AC1TRX83.eps" descr="id:214749031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267938"/>
            <a:ext cx="9825182" cy="1958309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096998" y="2683687"/>
            <a:ext cx="3668802" cy="11544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19901" y="2683687"/>
            <a:ext cx="3716807" cy="11544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117935" y="2601847"/>
            <a:ext cx="7314717" cy="12640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139426" y="458277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357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31143"/>
            <a:ext cx="5668792" cy="551512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967993" y="228431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sz="4000" dirty="0"/>
          </a:p>
        </p:txBody>
      </p:sp>
      <p:sp>
        <p:nvSpPr>
          <p:cNvPr id="20" name="矩形 19"/>
          <p:cNvSpPr/>
          <p:nvPr/>
        </p:nvSpPr>
        <p:spPr>
          <a:xfrm>
            <a:off x="2663900" y="228431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zh-CN" altLang="en-US" sz="4000" dirty="0"/>
          </a:p>
        </p:txBody>
      </p:sp>
      <p:sp>
        <p:nvSpPr>
          <p:cNvPr id="21" name="矩形 20"/>
          <p:cNvSpPr/>
          <p:nvPr/>
        </p:nvSpPr>
        <p:spPr>
          <a:xfrm>
            <a:off x="3426747" y="3878327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 sz="4000" dirty="0"/>
          </a:p>
        </p:txBody>
      </p:sp>
      <p:sp>
        <p:nvSpPr>
          <p:cNvPr id="22" name="矩形 21"/>
          <p:cNvSpPr/>
          <p:nvPr/>
        </p:nvSpPr>
        <p:spPr>
          <a:xfrm>
            <a:off x="988052" y="5459319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endParaRPr lang="zh-CN" altLang="en-US" sz="4000" dirty="0"/>
          </a:p>
        </p:txBody>
      </p:sp>
      <p:sp>
        <p:nvSpPr>
          <p:cNvPr id="23" name="矩形 22"/>
          <p:cNvSpPr/>
          <p:nvPr/>
        </p:nvSpPr>
        <p:spPr>
          <a:xfrm>
            <a:off x="2790799" y="545931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61718"/>
            <a:ext cx="9839325" cy="990600"/>
          </a:xfrm>
          <a:prstGeom prst="rect">
            <a:avLst/>
          </a:prstGeom>
        </p:spPr>
      </p:pic>
      <p:pic>
        <p:nvPicPr>
          <p:cNvPr id="7" name="AC1TRX80.eps" descr="id:2147490232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592015"/>
            <a:ext cx="10807700" cy="139972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39153" y="35095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706180" y="294446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391604" y="29444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67" y="647799"/>
            <a:ext cx="9510687" cy="4143483"/>
          </a:xfrm>
          <a:prstGeom prst="rect">
            <a:avLst/>
          </a:prstGeom>
        </p:spPr>
      </p:pic>
      <p:pic>
        <p:nvPicPr>
          <p:cNvPr id="8" name="AC1TRX84.eps" descr="id:2147485907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9924" y="2374116"/>
            <a:ext cx="3048324" cy="4546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348057" y="22697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6</a:t>
            </a:r>
            <a:endParaRPr lang="zh-CN" altLang="en-US" dirty="0"/>
          </a:p>
        </p:txBody>
      </p:sp>
      <p:pic>
        <p:nvPicPr>
          <p:cNvPr id="10" name="AC1TRX140.eps" descr="id:2147485914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35908" y="3878327"/>
            <a:ext cx="3521346" cy="49422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348057" y="382710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460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668224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60" y="1444088"/>
            <a:ext cx="10467975" cy="10287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21604" y="342659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28412" y="34289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40821" y="34265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643398" y="342659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544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09" y="893319"/>
            <a:ext cx="6410325" cy="952500"/>
          </a:xfrm>
          <a:prstGeom prst="rect">
            <a:avLst/>
          </a:prstGeom>
        </p:spPr>
      </p:pic>
      <p:pic>
        <p:nvPicPr>
          <p:cNvPr id="18" name="24LK75.eps" descr="id:2147490262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2114918"/>
            <a:ext cx="10807700" cy="3335327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1533793" y="3443476"/>
            <a:ext cx="8122819" cy="13147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499469" y="3466527"/>
            <a:ext cx="2544678" cy="1292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707464" y="3384103"/>
            <a:ext cx="5564948" cy="13745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4447739" y="3403767"/>
            <a:ext cx="5849009" cy="13643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51283"/>
            <a:ext cx="10807700" cy="177598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49474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影子就像一条小黑狗。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影子是我的好朋友。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是我的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6668" y="319683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荷叶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67956" y="31968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一把小伞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1851" y="449591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55988" y="447624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45" y="86286"/>
            <a:ext cx="7059391" cy="76256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538714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狮子的后面是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上面是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前面是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49046" y="550537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41730" y="55029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40841" y="550300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182228" y="55029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pic>
        <p:nvPicPr>
          <p:cNvPr id="14" name="24LK24.eps" descr="id:2147490269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382" y="978343"/>
            <a:ext cx="4166836" cy="31755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369" y="4251880"/>
            <a:ext cx="866775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6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98</Words>
  <Application>Microsoft Office PowerPoint</Application>
  <PresentationFormat>自定义</PresentationFormat>
  <Paragraphs>46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38</cp:revision>
  <dcterms:created xsi:type="dcterms:W3CDTF">2022-02-11T13:32:07Z</dcterms:created>
  <dcterms:modified xsi:type="dcterms:W3CDTF">2024-09-25T08:23:29Z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