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1" r:id="rId2"/>
  </p:sldMasterIdLst>
  <p:notesMasterIdLst>
    <p:notesMasterId r:id="rId8"/>
  </p:notesMasterIdLst>
  <p:sldIdLst>
    <p:sldId id="308" r:id="rId3"/>
    <p:sldId id="297" r:id="rId4"/>
    <p:sldId id="305" r:id="rId5"/>
    <p:sldId id="306" r:id="rId6"/>
    <p:sldId id="307" r:id="rId7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B5859"/>
    <a:srgbClr val="D78080"/>
    <a:srgbClr val="3493D1"/>
    <a:srgbClr val="8FC41E"/>
    <a:srgbClr val="FDD22B"/>
    <a:srgbClr val="37BEF0"/>
    <a:srgbClr val="E94E4E"/>
    <a:srgbClr val="3580C3"/>
    <a:srgbClr val="D9E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  <p:guide orient="horz" pos="9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2024-09-25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9053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5434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2915484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77094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94875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47191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" Target="../slides/slide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70" r:id="rId4"/>
    <p:sldLayoutId id="2147483669" r:id="rId5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6" action="ppaction://hlinksldjump" highlightClick="1">
              <a:snd r:embed="rId7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111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快乐读书吧</a:t>
            </a:r>
          </a:p>
        </p:txBody>
      </p:sp>
    </p:spTree>
    <p:extLst>
      <p:ext uri="{BB962C8B-B14F-4D97-AF65-F5344CB8AC3E}">
        <p14:creationId xmlns:p14="http://schemas.microsoft.com/office/powerpoint/2010/main" val="121706057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53575"/>
            <a:ext cx="10833100" cy="194399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读书真快乐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一、如果你想读书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可以去哪些地方呢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在合适的场所下面画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不合适的场所下面画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“×”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0" name="24LK05.eps" descr="id:2147488690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2223405"/>
            <a:ext cx="10807700" cy="3536962"/>
          </a:xfrm>
          <a:prstGeom prst="rect">
            <a:avLst/>
          </a:prstGeom>
        </p:spPr>
      </p:pic>
      <p:sp>
        <p:nvSpPr>
          <p:cNvPr id="11" name="矩形 10"/>
          <p:cNvSpPr>
            <a:spLocks noChangeAspect="1"/>
          </p:cNvSpPr>
          <p:nvPr/>
        </p:nvSpPr>
        <p:spPr>
          <a:xfrm>
            <a:off x="1112404" y="5232939"/>
            <a:ext cx="54373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×</a:t>
            </a:r>
            <a:endParaRPr lang="zh-CN" altLang="en-US" sz="2800" dirty="0"/>
          </a:p>
        </p:txBody>
      </p:sp>
      <p:sp>
        <p:nvSpPr>
          <p:cNvPr id="12" name="矩形 11"/>
          <p:cNvSpPr/>
          <p:nvPr/>
        </p:nvSpPr>
        <p:spPr>
          <a:xfrm>
            <a:off x="4003249" y="5252377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6853380" y="5252377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9710852" y="5252377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03690"/>
            <a:ext cx="10833100" cy="320241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二、读书的乐趣有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多选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能了解很多故事的内容。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能把读过的故事讲给别人听。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画画能认识很多朋友。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能在阅读中认识很多汉字。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94228" y="906335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①②</a:t>
            </a:r>
            <a:r>
              <a:rPr lang="zh-CN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24524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562943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三、和大人一起读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儿歌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上学真快乐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太阳在天上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笑脸红彤彤。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晴天早早起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对我挥挥手。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花儿对我笑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鸟儿问声好。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背上小书包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我也去学校。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努力多读书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长大立功劳。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3754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335399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</TotalTime>
  <Words>111</Words>
  <Application>Microsoft Office PowerPoint</Application>
  <PresentationFormat>自定义</PresentationFormat>
  <Paragraphs>23</Paragraphs>
  <Slides>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20" baseType="lpstr">
      <vt:lpstr>NEU-BZ-S92</vt:lpstr>
      <vt:lpstr>方正楷体_GBK</vt:lpstr>
      <vt:lpstr>黑体</vt:lpstr>
      <vt:lpstr>华文琥珀</vt:lpstr>
      <vt:lpstr>华文新魏</vt:lpstr>
      <vt:lpstr>楷体</vt:lpstr>
      <vt:lpstr>隶书</vt:lpstr>
      <vt:lpstr>宋体</vt:lpstr>
      <vt:lpstr>微软雅黑</vt:lpstr>
      <vt:lpstr>Arial</vt:lpstr>
      <vt:lpstr>Calibri</vt:lpstr>
      <vt:lpstr>Segoe UI Symbol</vt:lpstr>
      <vt:lpstr>Times New Roman</vt:lpstr>
      <vt:lpstr>Office 主题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29</cp:revision>
  <dcterms:created xsi:type="dcterms:W3CDTF">2022-02-11T13:32:07Z</dcterms:created>
  <dcterms:modified xsi:type="dcterms:W3CDTF">2024-09-25T05:21:43Z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