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65" r:id="rId1"/>
    <p:sldMasterId id="2147483671" r:id="rId2"/>
  </p:sldMasterIdLst>
  <p:notesMasterIdLst>
    <p:notesMasterId r:id="rId8"/>
  </p:notesMasterIdLst>
  <p:sldIdLst>
    <p:sldId id="308" r:id="rId3"/>
    <p:sldId id="297" r:id="rId4"/>
    <p:sldId id="305" r:id="rId5"/>
    <p:sldId id="306" r:id="rId6"/>
    <p:sldId id="307" r:id="rId7"/>
  </p:sldIdLst>
  <p:sldSz cx="11520488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99" userDrawn="1">
          <p15:clr>
            <a:srgbClr val="A4A3A4"/>
          </p15:clr>
        </p15:guide>
        <p15:guide id="2" pos="272" userDrawn="1">
          <p15:clr>
            <a:srgbClr val="A4A3A4"/>
          </p15:clr>
        </p15:guide>
        <p15:guide id="3" orient="horz" pos="45" userDrawn="1">
          <p15:clr>
            <a:srgbClr val="A4A3A4"/>
          </p15:clr>
        </p15:guide>
        <p15:guide id="4" orient="horz" pos="227" userDrawn="1">
          <p15:clr>
            <a:srgbClr val="A4A3A4"/>
          </p15:clr>
        </p15:guide>
        <p15:guide id="5" orient="horz" pos="9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4FFEE"/>
    <a:srgbClr val="CB5859"/>
    <a:srgbClr val="D78080"/>
    <a:srgbClr val="3493D1"/>
    <a:srgbClr val="8FC41E"/>
    <a:srgbClr val="FDD22B"/>
    <a:srgbClr val="37BEF0"/>
    <a:srgbClr val="E94E4E"/>
    <a:srgbClr val="3580C3"/>
    <a:srgbClr val="D9EBB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114" autoAdjust="0"/>
    <p:restoredTop sz="94580" autoAdjust="0"/>
  </p:normalViewPr>
  <p:slideViewPr>
    <p:cSldViewPr>
      <p:cViewPr varScale="1">
        <p:scale>
          <a:sx n="97" d="100"/>
          <a:sy n="97" d="100"/>
        </p:scale>
        <p:origin x="588" y="72"/>
      </p:cViewPr>
      <p:guideLst>
        <p:guide orient="horz" pos="499"/>
        <p:guide pos="272"/>
        <p:guide orient="horz" pos="45"/>
        <p:guide orient="horz" pos="227"/>
        <p:guide orient="horz" pos="91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FEC457B7-D2CF-47F1-9023-E2E260E894D7}" type="datetimeFigureOut">
              <a:rPr lang="zh-CN" altLang="en-US"/>
              <a:t>2024-09-25</a:t>
            </a:fld>
            <a:endParaRPr lang="zh-CN" altLang="en-US"/>
          </a:p>
        </p:txBody>
      </p:sp>
      <p:sp>
        <p:nvSpPr>
          <p:cNvPr id="4100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noProof="1" dirty="0">
                <a:ea typeface="黑体" panose="02010609060101010101" pitchFamily="49" charset="-122"/>
              </a:defRPr>
            </a:lvl1pPr>
          </a:lstStyle>
          <a:p>
            <a:fld id="{B48DF7BC-F4A5-4F1E-8B33-407AF33FBD9B}" type="slidenum">
              <a:rPr lang="zh-CN" altLang="en-US"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6405510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33942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图片 4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1549289" cy="6480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30079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云形 1"/>
          <p:cNvSpPr/>
          <p:nvPr userDrawn="1"/>
        </p:nvSpPr>
        <p:spPr>
          <a:xfrm>
            <a:off x="7560593" y="0"/>
            <a:ext cx="3959895" cy="1512168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4000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000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0570467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5326683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1549289" cy="6480175"/>
          </a:xfrm>
          <a:prstGeom prst="rect">
            <a:avLst/>
          </a:prstGeom>
        </p:spPr>
      </p:pic>
      <p:grpSp>
        <p:nvGrpSpPr>
          <p:cNvPr id="4" name="组合 3"/>
          <p:cNvGrpSpPr/>
          <p:nvPr userDrawn="1"/>
        </p:nvGrpSpPr>
        <p:grpSpPr>
          <a:xfrm>
            <a:off x="8239625" y="5073230"/>
            <a:ext cx="2889998" cy="1201622"/>
            <a:chOff x="1125321" y="485528"/>
            <a:chExt cx="3058452" cy="1271682"/>
          </a:xfrm>
        </p:grpSpPr>
        <p:grpSp>
          <p:nvGrpSpPr>
            <p:cNvPr id="5" name="组合 4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1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1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1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7" name="组合 16"/>
          <p:cNvGrpSpPr/>
          <p:nvPr userDrawn="1"/>
        </p:nvGrpSpPr>
        <p:grpSpPr>
          <a:xfrm>
            <a:off x="361351" y="5084800"/>
            <a:ext cx="2889998" cy="1201622"/>
            <a:chOff x="1125321" y="485528"/>
            <a:chExt cx="3058452" cy="1271682"/>
          </a:xfrm>
        </p:grpSpPr>
        <p:grpSp>
          <p:nvGrpSpPr>
            <p:cNvPr id="18" name="组合 17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28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26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27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24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25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22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23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43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3021" y="1319682"/>
            <a:ext cx="470163" cy="4701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265143">
            <a:off x="6637566" y="5223569"/>
            <a:ext cx="470163" cy="4701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799717">
            <a:off x="1408542" y="5414102"/>
            <a:ext cx="470156" cy="470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858213">
            <a:off x="311102" y="3001365"/>
            <a:ext cx="470156" cy="470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9097032" y="5810440"/>
            <a:ext cx="711632" cy="4001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5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10696666" y="1929551"/>
            <a:ext cx="529831" cy="2979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0" name="组合 49"/>
          <p:cNvGrpSpPr/>
          <p:nvPr userDrawn="1"/>
        </p:nvGrpSpPr>
        <p:grpSpPr>
          <a:xfrm>
            <a:off x="8790665" y="86587"/>
            <a:ext cx="2466962" cy="1201622"/>
            <a:chOff x="1125321" y="485528"/>
            <a:chExt cx="2610757" cy="1271682"/>
          </a:xfrm>
        </p:grpSpPr>
        <p:grpSp>
          <p:nvGrpSpPr>
            <p:cNvPr id="51" name="组合 5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6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6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2" name="组合 5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5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6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3" name="组合 5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5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5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4" name="组合 53"/>
            <p:cNvGrpSpPr/>
            <p:nvPr/>
          </p:nvGrpSpPr>
          <p:grpSpPr>
            <a:xfrm rot="6975246">
              <a:off x="2191242" y="1299607"/>
              <a:ext cx="42541" cy="76010"/>
              <a:chOff x="9709922" y="19729368"/>
              <a:chExt cx="337041" cy="852603"/>
            </a:xfrm>
          </p:grpSpPr>
          <p:sp>
            <p:nvSpPr>
              <p:cNvPr id="55" name="等腰三角形 44"/>
              <p:cNvSpPr/>
              <p:nvPr/>
            </p:nvSpPr>
            <p:spPr>
              <a:xfrm>
                <a:off x="9709922" y="19871147"/>
                <a:ext cx="269801" cy="710824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56" name="等腰三角形 47"/>
              <p:cNvSpPr/>
              <p:nvPr/>
            </p:nvSpPr>
            <p:spPr>
              <a:xfrm rot="19776570">
                <a:off x="9798216" y="19729368"/>
                <a:ext cx="248747" cy="710832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63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0052" r="36211" b="13281"/>
          <a:stretch/>
        </p:blipFill>
        <p:spPr bwMode="auto">
          <a:xfrm rot="988419">
            <a:off x="4606544" y="5646576"/>
            <a:ext cx="824762" cy="6480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7390598" y="2786803"/>
            <a:ext cx="426715" cy="522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982170" y="1635310"/>
            <a:ext cx="414411" cy="476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3188866" y="2832621"/>
            <a:ext cx="414411" cy="476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5716134" y="4321982"/>
            <a:ext cx="414411" cy="476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5154426" y="1635311"/>
            <a:ext cx="426715" cy="522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9910699" y="3961891"/>
            <a:ext cx="426715" cy="522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0" name="组合 69"/>
          <p:cNvGrpSpPr/>
          <p:nvPr userDrawn="1"/>
        </p:nvGrpSpPr>
        <p:grpSpPr>
          <a:xfrm>
            <a:off x="7242674" y="2034825"/>
            <a:ext cx="2889998" cy="1201622"/>
            <a:chOff x="1125321" y="485528"/>
            <a:chExt cx="3058452" cy="1271682"/>
          </a:xfrm>
        </p:grpSpPr>
        <p:grpSp>
          <p:nvGrpSpPr>
            <p:cNvPr id="71" name="组合 7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8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8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2" name="组合 7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7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8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3" name="组合 7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7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7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4" name="组合 73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7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83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904501">
            <a:off x="1287804" y="4003310"/>
            <a:ext cx="711632" cy="4001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356961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567310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rgbClr val="E4FF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554349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532506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16391" y="1655911"/>
            <a:ext cx="11015707" cy="432048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spcFirstLastPara="1" wrap="none" lIns="91427" tIns="45714" rIns="91427" bIns="45714" numCol="1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11499" dirty="0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rgbClr val="738AC8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课堂</a:t>
            </a:r>
            <a:r>
              <a:rPr lang="zh-CN" altLang="en-US" sz="11499" dirty="0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练习</a:t>
            </a:r>
            <a:endParaRPr lang="zh-CN" altLang="en-US" sz="11499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rgbClr val="738AC8">
                      <a:lumMod val="60000"/>
                      <a:lumOff val="40000"/>
                    </a:srgbClr>
                  </a:gs>
                </a:gsLst>
                <a:lin ang="5400000"/>
              </a:gradFill>
              <a:effectLst>
                <a:glow rad="139700">
                  <a:srgbClr val="FEB80A">
                    <a:satMod val="175000"/>
                    <a:alpha val="40000"/>
                  </a:srgb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055291919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966276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0593" y="0"/>
            <a:ext cx="3959895" cy="1512168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4000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000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575944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-1.8049E-6 4.94855E-7 L -1.8049E-6 -0.07202 " pathEditMode="relative" rAng="0" ptsTypes="AA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01"/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0593" y="0"/>
            <a:ext cx="3959895" cy="1512168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4000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000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910947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" Target="../slides/slide2.xml"/><Relationship Id="rId3" Type="http://schemas.openxmlformats.org/officeDocument/2006/relationships/slideLayout" Target="../slideLayouts/slideLayout8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slideLayout" Target="../slideLayouts/slideLayout11.xml"/><Relationship Id="rId5" Type="http://schemas.openxmlformats.org/officeDocument/2006/relationships/slideLayout" Target="../slideLayouts/slideLayout10.xml"/><Relationship Id="rId4" Type="http://schemas.openxmlformats.org/officeDocument/2006/relationships/slideLayout" Target="../slideLayouts/slideLayout9.xml"/><Relationship Id="rId9" Type="http://schemas.openxmlformats.org/officeDocument/2006/relationships/audio" Target="../media/audio1.wav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136091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  <p:sldLayoutId id="2147483670" r:id="rId4"/>
    <p:sldLayoutId id="2147483669" r:id="rId5"/>
  </p:sldLayoutIdLst>
  <p:timing>
    <p:tnLst>
      <p:par>
        <p:cTn id="1" dur="indefinite" restart="never" nodeType="tmRoot"/>
      </p:par>
    </p:tnLst>
  </p:timing>
  <p:txStyles>
    <p:titleStyle>
      <a:lvl1pPr algn="l" defTabSz="864017" rtl="0" eaLnBrk="1" latinLnBrk="0" hangingPunct="1">
        <a:lnSpc>
          <a:spcPct val="90000"/>
        </a:lnSpc>
        <a:spcBef>
          <a:spcPct val="0"/>
        </a:spcBef>
        <a:buNone/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16004" indent="-216004" algn="l" defTabSz="864017" rtl="0" eaLnBrk="1" latinLnBrk="0" hangingPunct="1">
        <a:lnSpc>
          <a:spcPct val="90000"/>
        </a:lnSpc>
        <a:spcBef>
          <a:spcPts val="945"/>
        </a:spcBef>
        <a:buFont typeface="Arial" panose="020B0604020202020204" pitchFamily="34" charset="0"/>
        <a:buChar char="•"/>
        <a:defRPr sz="2646" kern="1200">
          <a:solidFill>
            <a:schemeClr val="tx1"/>
          </a:solidFill>
          <a:latin typeface="+mn-lt"/>
          <a:ea typeface="+mn-ea"/>
          <a:cs typeface="+mn-cs"/>
        </a:defRPr>
      </a:lvl1pPr>
      <a:lvl2pPr marL="648012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0" y="6240413"/>
            <a:ext cx="11520488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en-US" sz="3024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0488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0" y="1"/>
            <a:ext cx="11520488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en-US" sz="3024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8" action="ppaction://hlinksldjump" highlightClick="1">
              <a:snd r:embed="rId9" name="camera.wav"/>
            </a:hlinkClick>
          </p:cNvPr>
          <p:cNvSpPr/>
          <p:nvPr userDrawn="1"/>
        </p:nvSpPr>
        <p:spPr>
          <a:xfrm>
            <a:off x="10594999" y="5560029"/>
            <a:ext cx="863977" cy="898646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en-US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0808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75" r:id="rId4"/>
    <p:sldLayoutId id="2147483676" r:id="rId5"/>
    <p:sldLayoutId id="2147483677" r:id="rId6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196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3931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589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7860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3974" indent="-32397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1943" indent="-269978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79913" indent="-21598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1878" indent="-21598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3843" indent="-21598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5808" indent="-215982" algn="l" defTabSz="863931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7773" indent="-215982" algn="l" defTabSz="863931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39738" indent="-215982" algn="l" defTabSz="863931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1703" indent="-215982" algn="l" defTabSz="863931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1965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3931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5895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7860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59825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1791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3756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5720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504384" y="3384083"/>
            <a:ext cx="10511720" cy="151196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4000" b="1" dirty="0">
                <a:solidFill>
                  <a:srgbClr val="D60093"/>
                </a:solidFill>
                <a:ea typeface="隶书" panose="02010509060101010101" pitchFamily="49" charset="-122"/>
                <a:cs typeface="Times New Roman" panose="02020603050405020304" pitchFamily="18" charset="0"/>
              </a:rPr>
              <a:t>语文园地三</a:t>
            </a:r>
          </a:p>
        </p:txBody>
      </p:sp>
    </p:spTree>
    <p:extLst>
      <p:ext uri="{BB962C8B-B14F-4D97-AF65-F5344CB8AC3E}">
        <p14:creationId xmlns:p14="http://schemas.microsoft.com/office/powerpoint/2010/main" val="2806792487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>
            <a:spLocks noChangeAspect="1"/>
          </p:cNvSpPr>
          <p:nvPr/>
        </p:nvSpPr>
        <p:spPr>
          <a:xfrm>
            <a:off x="349250" y="4834095"/>
            <a:ext cx="10833100" cy="130381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星期一上午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第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节课是语文课。星期二上午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第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节课是数学课。星期四上午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第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节课是美术课。</a:t>
            </a:r>
            <a:endParaRPr lang="zh-CN" altLang="zh-CN" dirty="0">
              <a:solidFill>
                <a:srgbClr val="000000"/>
              </a:solidFill>
              <a:latin typeface="NEU-BZ-S92"/>
              <a:ea typeface="方正楷体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3220993" y="4953894"/>
            <a:ext cx="5950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一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9701020" y="4953893"/>
            <a:ext cx="5950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二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5658740" y="5599159"/>
            <a:ext cx="5950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二</a:t>
            </a:r>
            <a:endParaRPr lang="zh-CN" altLang="en-US" dirty="0"/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1800" y="153575"/>
            <a:ext cx="4991100" cy="847725"/>
          </a:xfrm>
          <a:prstGeom prst="rect">
            <a:avLst/>
          </a:prstGeom>
        </p:spPr>
      </p:pic>
      <p:graphicFrame>
        <p:nvGraphicFramePr>
          <p:cNvPr id="9" name="表格 8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3417462453"/>
              </p:ext>
            </p:extLst>
          </p:nvPr>
        </p:nvGraphicFramePr>
        <p:xfrm>
          <a:off x="361950" y="1140831"/>
          <a:ext cx="10807700" cy="3529584"/>
        </p:xfrm>
        <a:graphic>
          <a:graphicData uri="http://schemas.openxmlformats.org/drawingml/2006/table">
            <a:tbl>
              <a:tblPr firstRow="1" firstCol="1" bandRow="1"/>
              <a:tblGrid>
                <a:gridCol w="501750"/>
                <a:gridCol w="1368152"/>
                <a:gridCol w="2304256"/>
                <a:gridCol w="1368152"/>
                <a:gridCol w="2376264"/>
                <a:gridCol w="1512168"/>
                <a:gridCol w="1376958"/>
              </a:tblGrid>
              <a:tr h="201168">
                <a:tc rowSpan="6"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上午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楷体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节次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楷体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3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星期</a:t>
                      </a:r>
                      <a:endParaRPr lang="zh-CN" sz="3200" dirty="0">
                        <a:solidFill>
                          <a:srgbClr val="000000"/>
                        </a:solidFill>
                        <a:effectLst/>
                        <a:latin typeface="NEU-BZ-S92"/>
                        <a:ea typeface="方正楷体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603504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3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星期一</a:t>
                      </a:r>
                      <a:endParaRPr lang="zh-CN" sz="3200" dirty="0">
                        <a:solidFill>
                          <a:srgbClr val="000000"/>
                        </a:solidFill>
                        <a:effectLst/>
                        <a:latin typeface="NEU-BZ-S92"/>
                        <a:ea typeface="方正楷体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3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星期二</a:t>
                      </a:r>
                      <a:endParaRPr lang="zh-CN" sz="3200" dirty="0">
                        <a:solidFill>
                          <a:srgbClr val="000000"/>
                        </a:solidFill>
                        <a:effectLst/>
                        <a:latin typeface="NEU-BZ-S92"/>
                        <a:ea typeface="方正楷体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3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星期三</a:t>
                      </a:r>
                      <a:endParaRPr lang="zh-CN" sz="3200" dirty="0">
                        <a:solidFill>
                          <a:srgbClr val="000000"/>
                        </a:solidFill>
                        <a:effectLst/>
                        <a:latin typeface="NEU-BZ-S92"/>
                        <a:ea typeface="方正楷体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3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星期四</a:t>
                      </a:r>
                      <a:endParaRPr lang="zh-CN" sz="3200" dirty="0">
                        <a:solidFill>
                          <a:srgbClr val="000000"/>
                        </a:solidFill>
                        <a:effectLst/>
                        <a:latin typeface="NEU-BZ-S92"/>
                        <a:ea typeface="方正楷体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3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星期五</a:t>
                      </a:r>
                      <a:endParaRPr lang="zh-CN" sz="3200" dirty="0">
                        <a:solidFill>
                          <a:srgbClr val="000000"/>
                        </a:solidFill>
                        <a:effectLst/>
                        <a:latin typeface="NEU-BZ-S92"/>
                        <a:ea typeface="方正楷体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2336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第一节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楷体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语文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楷体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语文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楷体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数学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楷体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语文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楷体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数学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楷体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2336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第二节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楷体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数学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楷体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数学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楷体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语文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楷体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美术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楷体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语文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楷体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1168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课间操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楷体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402336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第三节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楷体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3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道德</a:t>
                      </a:r>
                      <a:r>
                        <a:rPr lang="zh-CN" sz="32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与法治</a:t>
                      </a:r>
                      <a:endParaRPr lang="zh-CN" sz="3200" dirty="0">
                        <a:solidFill>
                          <a:srgbClr val="000000"/>
                        </a:solidFill>
                        <a:effectLst/>
                        <a:latin typeface="NEU-BZ-S92"/>
                        <a:ea typeface="方正楷体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3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语文</a:t>
                      </a:r>
                      <a:endParaRPr lang="zh-CN" sz="3200" dirty="0">
                        <a:solidFill>
                          <a:srgbClr val="000000"/>
                        </a:solidFill>
                        <a:effectLst/>
                        <a:latin typeface="NEU-BZ-S92"/>
                        <a:ea typeface="方正楷体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3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体育</a:t>
                      </a:r>
                      <a:r>
                        <a:rPr lang="zh-CN" sz="32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与健康</a:t>
                      </a:r>
                      <a:endParaRPr lang="zh-CN" sz="3200" dirty="0">
                        <a:solidFill>
                          <a:srgbClr val="000000"/>
                        </a:solidFill>
                        <a:effectLst/>
                        <a:latin typeface="NEU-BZ-S92"/>
                        <a:ea typeface="方正楷体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3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科学</a:t>
                      </a:r>
                      <a:endParaRPr lang="zh-CN" sz="3200" dirty="0">
                        <a:solidFill>
                          <a:srgbClr val="000000"/>
                        </a:solidFill>
                        <a:effectLst/>
                        <a:latin typeface="NEU-BZ-S92"/>
                        <a:ea typeface="方正楷体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3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音乐</a:t>
                      </a:r>
                      <a:endParaRPr lang="zh-CN" sz="3200" dirty="0">
                        <a:solidFill>
                          <a:srgbClr val="000000"/>
                        </a:solidFill>
                        <a:effectLst/>
                        <a:latin typeface="NEU-BZ-S92"/>
                        <a:ea typeface="方正楷体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866308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1800" y="369599"/>
            <a:ext cx="3438525" cy="857250"/>
          </a:xfrm>
          <a:prstGeom prst="rect">
            <a:avLst/>
          </a:prstGeom>
        </p:spPr>
      </p:pic>
      <p:pic>
        <p:nvPicPr>
          <p:cNvPr id="12" name="24LK14.eps" descr="id:2147489125;FounderCES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3209" y="1449719"/>
            <a:ext cx="9825182" cy="3964703"/>
          </a:xfrm>
          <a:prstGeom prst="rect">
            <a:avLst/>
          </a:prstGeom>
        </p:spPr>
      </p:pic>
      <p:cxnSp>
        <p:nvCxnSpPr>
          <p:cNvPr id="14" name="直接连接符 13"/>
          <p:cNvCxnSpPr/>
          <p:nvPr/>
        </p:nvCxnSpPr>
        <p:spPr>
          <a:xfrm>
            <a:off x="1871812" y="2860383"/>
            <a:ext cx="5256584" cy="1738024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/>
          <p:cNvCxnSpPr/>
          <p:nvPr/>
        </p:nvCxnSpPr>
        <p:spPr>
          <a:xfrm>
            <a:off x="4568513" y="2860383"/>
            <a:ext cx="5256584" cy="1738024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连接符 15"/>
          <p:cNvCxnSpPr/>
          <p:nvPr/>
        </p:nvCxnSpPr>
        <p:spPr>
          <a:xfrm flipH="1">
            <a:off x="2087836" y="2860383"/>
            <a:ext cx="5108041" cy="1738024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连接符 16"/>
          <p:cNvCxnSpPr/>
          <p:nvPr/>
        </p:nvCxnSpPr>
        <p:spPr>
          <a:xfrm flipH="1">
            <a:off x="4564689" y="2860383"/>
            <a:ext cx="5108041" cy="1738024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467159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1950" y="801647"/>
            <a:ext cx="10807700" cy="865758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1950" y="1965269"/>
            <a:ext cx="10807700" cy="2450459"/>
          </a:xfrm>
          <a:prstGeom prst="rect">
            <a:avLst/>
          </a:prstGeom>
        </p:spPr>
      </p:pic>
      <p:sp>
        <p:nvSpPr>
          <p:cNvPr id="8" name="椭圆 7"/>
          <p:cNvSpPr/>
          <p:nvPr/>
        </p:nvSpPr>
        <p:spPr>
          <a:xfrm>
            <a:off x="6561966" y="2140303"/>
            <a:ext cx="1440358" cy="633889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3200" dirty="0"/>
          </a:p>
        </p:txBody>
      </p:sp>
      <p:sp>
        <p:nvSpPr>
          <p:cNvPr id="9" name="椭圆 8"/>
          <p:cNvSpPr/>
          <p:nvPr/>
        </p:nvSpPr>
        <p:spPr>
          <a:xfrm>
            <a:off x="1079724" y="3485607"/>
            <a:ext cx="1944216" cy="767006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3200" dirty="0"/>
          </a:p>
        </p:txBody>
      </p:sp>
    </p:spTree>
    <p:extLst>
      <p:ext uri="{BB962C8B-B14F-4D97-AF65-F5344CB8AC3E}">
        <p14:creationId xmlns:p14="http://schemas.microsoft.com/office/powerpoint/2010/main" val="27495632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376334" y="1296139"/>
            <a:ext cx="6983642" cy="2800381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none" rtlCol="0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8799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练习结束啦，</a:t>
            </a:r>
            <a:endParaRPr lang="en-US" altLang="zh-CN" sz="8799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>
              <a:buFont typeface="Arial" panose="020B0604020202020204" pitchFamily="34" charset="0"/>
              <a:buNone/>
            </a:pPr>
            <a:r>
              <a:rPr lang="zh-CN" altLang="en-US" sz="8799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继续努力呀！</a:t>
            </a:r>
            <a:endParaRPr lang="en-US" altLang="zh-CN" sz="8799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6094453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0E64BFA-7F28-4524-A2F1-429ED1F70AD6}" vid="{BD76309B-3463-496C-8A18-DE26D7DDD99E}"/>
    </a:ext>
  </a:extLst>
</a:theme>
</file>

<file path=ppt/theme/theme2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4" id="{CE7074A4-8E2E-4CBB-87F4-F2447D6AA4C3}" vid="{40F39421-F9B8-4034-A31F-2C3218CA6E23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113</TotalTime>
  <Words>55</Words>
  <Application>Microsoft Office PowerPoint</Application>
  <PresentationFormat>自定义</PresentationFormat>
  <Paragraphs>35</Paragraphs>
  <Slides>5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5</vt:i4>
      </vt:variant>
    </vt:vector>
  </HeadingPairs>
  <TitlesOfParts>
    <vt:vector size="18" baseType="lpstr">
      <vt:lpstr>NEU-BZ-S92</vt:lpstr>
      <vt:lpstr>方正楷体_GBK</vt:lpstr>
      <vt:lpstr>黑体</vt:lpstr>
      <vt:lpstr>华文琥珀</vt:lpstr>
      <vt:lpstr>华文新魏</vt:lpstr>
      <vt:lpstr>楷体</vt:lpstr>
      <vt:lpstr>隶书</vt:lpstr>
      <vt:lpstr>宋体</vt:lpstr>
      <vt:lpstr>Arial</vt:lpstr>
      <vt:lpstr>Calibri</vt:lpstr>
      <vt:lpstr>Times New Roman</vt:lpstr>
      <vt:lpstr>Office 主题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Microsoft</dc:creator>
  <cp:lastModifiedBy>SkyUser</cp:lastModifiedBy>
  <cp:revision>34</cp:revision>
  <dcterms:created xsi:type="dcterms:W3CDTF">2022-02-11T13:32:07Z</dcterms:created>
  <dcterms:modified xsi:type="dcterms:W3CDTF">2024-09-25T06:07:31Z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2052-11.1.0.10700</vt:lpwstr>
  </property>
  <property fmtid="{D5CDD505-2E9C-101B-9397-08002B2CF9AE}" pid="4" name="ICV">
    <vt:lpwstr>9C91C190DB9D425A8BFA5746D0EBBE11</vt:lpwstr>
  </property>
</Properties>
</file>