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4"/>
  </p:notesMasterIdLst>
  <p:sldIdLst>
    <p:sldId id="308" r:id="rId3"/>
    <p:sldId id="296" r:id="rId4"/>
    <p:sldId id="297" r:id="rId5"/>
    <p:sldId id="301" r:id="rId6"/>
    <p:sldId id="305" r:id="rId7"/>
    <p:sldId id="299" r:id="rId8"/>
    <p:sldId id="302" r:id="rId9"/>
    <p:sldId id="303" r:id="rId10"/>
    <p:sldId id="306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48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597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558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32852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548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944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673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4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__1.docx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package" Target="../embeddings/Microsoft_Word___2.docx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江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南</a:t>
            </a:r>
          </a:p>
        </p:txBody>
      </p:sp>
    </p:spTree>
    <p:extLst>
      <p:ext uri="{BB962C8B-B14F-4D97-AF65-F5344CB8AC3E}">
        <p14:creationId xmlns:p14="http://schemas.microsoft.com/office/powerpoint/2010/main" val="3242293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216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有一棵枣树。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屋后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院子里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阳台上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根据短文内容连线。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3940" y="1623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19468" y="8338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pic>
        <p:nvPicPr>
          <p:cNvPr id="12" name="24LK18.eps" descr="id:214748952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916" y="2718273"/>
            <a:ext cx="7093769" cy="359729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3443286" y="3240087"/>
            <a:ext cx="2441310" cy="27166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26696" y="4032175"/>
            <a:ext cx="2628404" cy="1008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226094" y="3999621"/>
            <a:ext cx="2658502" cy="997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3226094" y="3024063"/>
            <a:ext cx="2629006" cy="29326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761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1367879"/>
            <a:ext cx="10448925" cy="885825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193741"/>
              </p:ext>
            </p:extLst>
          </p:nvPr>
        </p:nvGraphicFramePr>
        <p:xfrm>
          <a:off x="449660" y="2520007"/>
          <a:ext cx="10807700" cy="155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5" imgW="3827157" imgH="551728" progId="Word.Document.12">
                  <p:embed/>
                </p:oleObj>
              </mc:Choice>
              <mc:Fallback>
                <p:oleObj name="文档" r:id="rId5" imgW="3827157" imgH="5517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660" y="2520007"/>
                        <a:ext cx="10807700" cy="1558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1367756" y="274142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717523" y="274142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362364" y="274142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294028" y="35111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661153" y="35111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767329" y="351117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460536"/>
            <a:ext cx="9296400" cy="47720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170908" y="2375991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5822420" y="427104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747302"/>
              </p:ext>
            </p:extLst>
          </p:nvPr>
        </p:nvGraphicFramePr>
        <p:xfrm>
          <a:off x="461963" y="1192149"/>
          <a:ext cx="10795000" cy="496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文档" r:id="rId3" imgW="3826154" imgH="1759880" progId="Word.Document.12">
                  <p:embed/>
                </p:oleObj>
              </mc:Choice>
              <mc:Fallback>
                <p:oleObj name="文档" r:id="rId3" imgW="3826154" imgH="17598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63" y="1192149"/>
                        <a:ext cx="10795000" cy="4960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0" y="155618"/>
            <a:ext cx="8039100" cy="885825"/>
          </a:xfrm>
          <a:prstGeom prst="rect">
            <a:avLst/>
          </a:prstGeom>
        </p:spPr>
      </p:pic>
      <p:pic>
        <p:nvPicPr>
          <p:cNvPr id="10" name="DC1TRX130.eps" descr="id:2147485657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46156" y="3230926"/>
            <a:ext cx="2664296" cy="46187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095716" y="32456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pic>
        <p:nvPicPr>
          <p:cNvPr id="12" name="DC1TRX193.eps" descr="id:2147485664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80724" y="3371271"/>
            <a:ext cx="377783" cy="345182"/>
          </a:xfrm>
          <a:prstGeom prst="rect">
            <a:avLst/>
          </a:prstGeom>
        </p:spPr>
      </p:pic>
      <p:pic>
        <p:nvPicPr>
          <p:cNvPr id="13" name="DC1TRX228.eps" descr="id:2147485671;FounderCES"/>
          <p:cNvPicPr/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10832" y="4978111"/>
            <a:ext cx="2778276" cy="26662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095716" y="48100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6</a:t>
            </a:r>
            <a:endParaRPr lang="zh-CN" altLang="en-US" dirty="0"/>
          </a:p>
        </p:txBody>
      </p:sp>
      <p:pic>
        <p:nvPicPr>
          <p:cNvPr id="15" name="DC1TRX229.eps" descr="id:2147485678;FounderCES"/>
          <p:cNvPicPr/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58859" y="4913045"/>
            <a:ext cx="221512" cy="33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8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10839"/>
            <a:ext cx="8064748" cy="715746"/>
          </a:xfrm>
          <a:prstGeom prst="rect">
            <a:avLst/>
          </a:prstGeom>
        </p:spPr>
      </p:pic>
      <p:pic>
        <p:nvPicPr>
          <p:cNvPr id="23" name="DC1TRX126.eps" descr="id:2147489514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8471" y="1768663"/>
            <a:ext cx="9294658" cy="446626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89972" y="214030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6703274" y="328569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6703273" y="444735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03274" y="21240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1789972" y="328256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1789972" y="44565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1789971" y="560099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3" grpId="0"/>
      <p:bldP spid="41" grpId="0"/>
      <p:bldP spid="44" grpId="0"/>
      <p:bldP spid="46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1549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的偏旁是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带有这个偏旁的字大多和水有关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的偏旁是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带有这个偏旁的字大多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26775"/>
            <a:ext cx="10807700" cy="17998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277084" y="32499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267252" y="4469075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28" y="1007839"/>
            <a:ext cx="7553325" cy="876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44" y="2159967"/>
            <a:ext cx="105156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31" y="369962"/>
            <a:ext cx="10784626" cy="479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2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76</Words>
  <Application>Microsoft Office PowerPoint</Application>
  <PresentationFormat>自定义</PresentationFormat>
  <Paragraphs>40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36</cp:revision>
  <dcterms:created xsi:type="dcterms:W3CDTF">2022-02-11T13:32:07Z</dcterms:created>
  <dcterms:modified xsi:type="dcterms:W3CDTF">2024-09-25T07:27:27Z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