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91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486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325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5603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973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61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86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y w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28617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50.eps" descr="id:214748665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1583903"/>
            <a:ext cx="9825182" cy="3451002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5328196" y="2132139"/>
            <a:ext cx="864096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9432652" y="2112475"/>
            <a:ext cx="864096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5346400" y="3989663"/>
            <a:ext cx="864096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9447390" y="3989663"/>
            <a:ext cx="864096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65" y="369599"/>
            <a:ext cx="908685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87759"/>
            <a:ext cx="10807700" cy="1861326"/>
          </a:xfrm>
          <a:prstGeom prst="rect">
            <a:avLst/>
          </a:prstGeom>
        </p:spPr>
      </p:pic>
      <p:pic>
        <p:nvPicPr>
          <p:cNvPr id="10" name="DC1TRX51.eps" descr="id:2147489096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2948871"/>
            <a:ext cx="8931984" cy="257177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10873" y="3036217"/>
            <a:ext cx="8611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yā</a:t>
            </a:r>
            <a:endParaRPr lang="zh-CN" altLang="en-US" sz="5000" dirty="0"/>
          </a:p>
        </p:txBody>
      </p:sp>
      <p:sp>
        <p:nvSpPr>
          <p:cNvPr id="12" name="矩形 11"/>
          <p:cNvSpPr/>
          <p:nvPr/>
        </p:nvSpPr>
        <p:spPr>
          <a:xfrm>
            <a:off x="3984019" y="3036217"/>
            <a:ext cx="100380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wū</a:t>
            </a:r>
            <a:endParaRPr lang="zh-CN" altLang="en-US" sz="5000" dirty="0"/>
          </a:p>
        </p:txBody>
      </p:sp>
      <p:sp>
        <p:nvSpPr>
          <p:cNvPr id="13" name="矩形 12"/>
          <p:cNvSpPr/>
          <p:nvPr/>
        </p:nvSpPr>
        <p:spPr>
          <a:xfrm>
            <a:off x="6596660" y="3036217"/>
            <a:ext cx="8611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yú</a:t>
            </a:r>
            <a:endParaRPr lang="zh-CN" altLang="en-US" sz="5000" dirty="0"/>
          </a:p>
        </p:txBody>
      </p:sp>
      <p:sp>
        <p:nvSpPr>
          <p:cNvPr id="14" name="矩形 13"/>
          <p:cNvSpPr/>
          <p:nvPr/>
        </p:nvSpPr>
        <p:spPr>
          <a:xfrm>
            <a:off x="9177300" y="3030219"/>
            <a:ext cx="68320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yī</a:t>
            </a:r>
            <a:endParaRPr lang="zh-CN" altLang="en-US" sz="50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531054" y="1859507"/>
            <a:ext cx="4469492" cy="7325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wū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yú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yī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yā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3390900" cy="857250"/>
          </a:xfrm>
          <a:prstGeom prst="rect">
            <a:avLst/>
          </a:prstGeom>
        </p:spPr>
      </p:pic>
      <p:pic>
        <p:nvPicPr>
          <p:cNvPr id="12" name="24LK13.eps" descr="id:214748910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09" y="1204199"/>
            <a:ext cx="9825182" cy="4511956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799804" y="2463471"/>
            <a:ext cx="2448272" cy="25224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871812" y="2318227"/>
            <a:ext cx="2448272" cy="2672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128396" y="2318227"/>
            <a:ext cx="2592288" cy="2672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7344420" y="2463471"/>
            <a:ext cx="2376264" cy="25224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86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15</Words>
  <Application>Microsoft Office PowerPoint</Application>
  <PresentationFormat>自定义</PresentationFormat>
  <Paragraphs>9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NEU-BZ-S92</vt:lpstr>
      <vt:lpstr>方正楷体_GBK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2024-09-25T06:07:08Z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