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8"/>
  </p:notesMasterIdLst>
  <p:sldIdLst>
    <p:sldId id="316" r:id="rId3"/>
    <p:sldId id="297" r:id="rId4"/>
    <p:sldId id="305" r:id="rId5"/>
    <p:sldId id="306" r:id="rId6"/>
    <p:sldId id="307" r:id="rId7"/>
    <p:sldId id="308" r:id="rId8"/>
    <p:sldId id="301" r:id="rId9"/>
    <p:sldId id="302" r:id="rId10"/>
    <p:sldId id="309" r:id="rId11"/>
    <p:sldId id="312" r:id="rId12"/>
    <p:sldId id="313" r:id="rId13"/>
    <p:sldId id="314" r:id="rId14"/>
    <p:sldId id="315" r:id="rId15"/>
    <p:sldId id="304" r:id="rId16"/>
    <p:sldId id="317" r:id="rId1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6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250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8382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3533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0677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311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994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6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词语专项</a:t>
            </a:r>
          </a:p>
        </p:txBody>
      </p:sp>
    </p:spTree>
    <p:extLst>
      <p:ext uri="{BB962C8B-B14F-4D97-AF65-F5344CB8AC3E}">
        <p14:creationId xmlns:p14="http://schemas.microsoft.com/office/powerpoint/2010/main" val="111375114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31524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小小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的船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的星星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的云朵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草芽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尖尖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荷叶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桃花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5540" y="304305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闪闪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955292" y="304311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白白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404219" y="429882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圆圆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54052" y="432832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红红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369599"/>
            <a:ext cx="10807700" cy="176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5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天那么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西瓜那么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花朵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常常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跟着我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常常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常常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花更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红了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草更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更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98716" y="152172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72342" y="152172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香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64878" y="2778519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陪着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673497" y="2778519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想着我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24313" y="404514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绿了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576771" y="404514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高了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721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38383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春天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冬天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种子发芽了。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我喜欢在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玩雪。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大门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你们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都是我的好朋友。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这是我们学校的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7380" y="207554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31220" y="271653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27379" y="398596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58540" y="462795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369599"/>
            <a:ext cx="606742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4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5618"/>
            <a:ext cx="10833100" cy="58539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长长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常常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妈妈有一头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的头发。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爸爸出去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散步。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大树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树叶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秋天到了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都落了。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我家门前有一棵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音乐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快乐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今天我过得很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我最喜欢上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课了。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43604" y="89168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10268" y="152491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36755" y="279369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58540" y="343746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455988" y="470023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53673" y="534605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987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关心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用心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妈妈十分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我的学习。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借给我一支笔吗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我的妹妹十分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08548" y="154601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40596" y="218072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613276" y="344740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52348" y="408343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6266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59" y="1060183"/>
            <a:ext cx="5419725" cy="78105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349250" y="2061828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98756" y="21697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640798" y="21697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关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897640" y="216979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498756" y="279820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640797" y="279820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少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897638" y="279820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498756" y="344628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640796" y="344627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897636" y="344627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C1TRX153.eps" descr="id:214748824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367879"/>
            <a:ext cx="10807700" cy="4141391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1799804" y="1868521"/>
            <a:ext cx="2088232" cy="301511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778069" y="2909926"/>
            <a:ext cx="2037959" cy="965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778069" y="2909926"/>
            <a:ext cx="2037959" cy="10458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1778069" y="2003318"/>
            <a:ext cx="2059694" cy="3008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352532" y="1868521"/>
            <a:ext cx="1944216" cy="19349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352532" y="2923847"/>
            <a:ext cx="1944216" cy="19349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8352532" y="1898091"/>
            <a:ext cx="1870147" cy="20219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8352532" y="3030783"/>
            <a:ext cx="1870147" cy="20219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08" y="369599"/>
            <a:ext cx="3048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3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02423"/>
            <a:ext cx="10955610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小兔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伞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片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条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家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糖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医院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鱼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头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车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串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白菜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3575"/>
            <a:ext cx="9305925" cy="98107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09220" y="204340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229422" y="20409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591660" y="204384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341673" y="20409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109220" y="332747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229422" y="332507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</a:p>
        </p:txBody>
      </p:sp>
      <p:sp>
        <p:nvSpPr>
          <p:cNvPr id="14" name="矩形 13"/>
          <p:cNvSpPr/>
          <p:nvPr/>
        </p:nvSpPr>
        <p:spPr>
          <a:xfrm>
            <a:off x="1109219" y="396474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</a:p>
        </p:txBody>
      </p:sp>
      <p:sp>
        <p:nvSpPr>
          <p:cNvPr id="15" name="矩形 14"/>
          <p:cNvSpPr/>
          <p:nvPr/>
        </p:nvSpPr>
        <p:spPr>
          <a:xfrm>
            <a:off x="4229421" y="396099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</a:p>
        </p:txBody>
      </p:sp>
      <p:sp>
        <p:nvSpPr>
          <p:cNvPr id="16" name="矩形 15"/>
          <p:cNvSpPr/>
          <p:nvPr/>
        </p:nvSpPr>
        <p:spPr>
          <a:xfrm>
            <a:off x="1109220" y="521766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229421" y="521525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91660" y="521810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341673" y="521525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4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62" y="239501"/>
            <a:ext cx="6896100" cy="577215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167956" y="1996287"/>
            <a:ext cx="2736304" cy="6677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167956" y="2752380"/>
            <a:ext cx="2736304" cy="6677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3167956" y="1996287"/>
            <a:ext cx="2736304" cy="1481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167956" y="4248199"/>
            <a:ext cx="2736304" cy="6677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167956" y="4248199"/>
            <a:ext cx="2736304" cy="6908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177788" y="5705904"/>
            <a:ext cx="2664296" cy="563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63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241407"/>
            <a:ext cx="5763523" cy="3091433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2303860" y="1583903"/>
            <a:ext cx="2952328" cy="23762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303860" y="2338400"/>
            <a:ext cx="2884867" cy="9016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2303860" y="1618320"/>
            <a:ext cx="2884867" cy="15483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303860" y="2466546"/>
            <a:ext cx="2884867" cy="15483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186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32" y="801647"/>
            <a:ext cx="9286875" cy="10001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42" y="2119932"/>
            <a:ext cx="10708005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352" y="198670"/>
            <a:ext cx="8307783" cy="608283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144849" y="77215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⑩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535876" y="75749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521348" y="291255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⑨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960505" y="291255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218580" y="506215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166004" y="506215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571" y="133911"/>
            <a:ext cx="9953344" cy="615398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81428" y="76266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887804" y="76266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438824" y="288004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598052" y="288242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218405" y="5018967"/>
            <a:ext cx="6767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⑫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794412" y="5018967"/>
            <a:ext cx="6767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2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97</Words>
  <Application>Microsoft Office PowerPoint</Application>
  <PresentationFormat>自定义</PresentationFormat>
  <Paragraphs>102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56</cp:revision>
  <dcterms:created xsi:type="dcterms:W3CDTF">2022-02-11T13:32:07Z</dcterms:created>
  <dcterms:modified xsi:type="dcterms:W3CDTF">2024-09-25T09:11:31Z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