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7" r:id="rId3"/>
    <p:sldId id="296" r:id="rId4"/>
    <p:sldId id="297" r:id="rId5"/>
    <p:sldId id="301" r:id="rId6"/>
    <p:sldId id="299" r:id="rId7"/>
    <p:sldId id="305" r:id="rId8"/>
    <p:sldId id="303" r:id="rId9"/>
    <p:sldId id="304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16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658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552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003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153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" Target="../slides/slide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6" action="ppaction://hlinksldjump" highlightClick="1">
              <a:snd r:embed="rId7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8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口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耳目手足</a:t>
            </a:r>
          </a:p>
        </p:txBody>
      </p:sp>
    </p:spTree>
    <p:extLst>
      <p:ext uri="{BB962C8B-B14F-4D97-AF65-F5344CB8AC3E}">
        <p14:creationId xmlns:p14="http://schemas.microsoft.com/office/powerpoint/2010/main" val="32409810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选择对应的汉字写在田字格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MC1TRX12.eps" descr="id:214748601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784" y="2591296"/>
            <a:ext cx="3788033" cy="362692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185900" y="326958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ea typeface="楷体" panose="02010609060101010101" pitchFamily="49" charset="-122"/>
                <a:cs typeface="Times New Roman" panose="02020603050405020304" pitchFamily="18" charset="0"/>
              </a:rPr>
              <a:t>耳</a:t>
            </a:r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6532668" y="279994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ea typeface="楷体" panose="02010609060101010101" pitchFamily="49" charset="-122"/>
                <a:cs typeface="Times New Roman" panose="02020603050405020304" pitchFamily="18" charset="0"/>
              </a:rPr>
              <a:t>目</a:t>
            </a:r>
            <a:endParaRPr lang="zh-CN" altLang="en-US" sz="3600" dirty="0"/>
          </a:p>
        </p:txBody>
      </p:sp>
      <p:sp>
        <p:nvSpPr>
          <p:cNvPr id="5" name="矩形 4"/>
          <p:cNvSpPr/>
          <p:nvPr/>
        </p:nvSpPr>
        <p:spPr>
          <a:xfrm>
            <a:off x="6748692" y="418591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en-US" sz="3600" dirty="0"/>
          </a:p>
        </p:txBody>
      </p:sp>
      <p:pic>
        <p:nvPicPr>
          <p:cNvPr id="19" name="MC1TRX54.eps" descr="id:2147488362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0498" y="1521727"/>
            <a:ext cx="3130605" cy="97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6366"/>
            <a:ext cx="235032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1TRX13.eps" descr="id:214748601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8" y="1344129"/>
            <a:ext cx="8119985" cy="341910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449996" y="2087959"/>
            <a:ext cx="6190568" cy="18722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49996" y="2015951"/>
            <a:ext cx="3315804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768340" y="2015951"/>
            <a:ext cx="2992166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6742"/>
            <a:ext cx="4766048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选一选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C1TRX55.eps" descr="id:214748603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10500"/>
            <a:ext cx="10807700" cy="869785"/>
          </a:xfrm>
          <a:prstGeom prst="rect">
            <a:avLst/>
          </a:prstGeom>
        </p:spPr>
      </p:pic>
      <p:pic>
        <p:nvPicPr>
          <p:cNvPr id="19" name="24LK01.eps" descr="id:2147488397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2559335"/>
            <a:ext cx="10807700" cy="3310713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752156" y="538247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262300" y="538247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391206" y="53848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0339953" y="538247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1567"/>
            <a:ext cx="10833100" cy="59031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第二画是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第三画是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第一画是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第四画是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五、选一选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我们的口、耳、目、手、足分别能做的事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足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耳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口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喝水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写字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踢球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听歌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MC1TRX68.eps" descr="id:2147486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9817" y="897567"/>
            <a:ext cx="800317" cy="720080"/>
          </a:xfrm>
          <a:prstGeom prst="rect">
            <a:avLst/>
          </a:prstGeom>
        </p:spPr>
      </p:pic>
      <p:pic>
        <p:nvPicPr>
          <p:cNvPr id="5" name="MC1TRX69.eps" descr="id:21474860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9817" y="1917554"/>
            <a:ext cx="800317" cy="7200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73732" y="106236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pic>
        <p:nvPicPr>
          <p:cNvPr id="6" name="MC1TRX38.eps" descr="id:2147485190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98699" y="1208960"/>
            <a:ext cx="220529" cy="29158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035004" y="10706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673732" y="203319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9" name="MC1TRX39.eps" descr="id:2147485197;FounderCES"/>
          <p:cNvPicPr/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" r="49999" b="50000"/>
          <a:stretch/>
        </p:blipFill>
        <p:spPr>
          <a:xfrm>
            <a:off x="5668572" y="2196314"/>
            <a:ext cx="464034" cy="177038"/>
          </a:xfrm>
          <a:prstGeom prst="rect">
            <a:avLst/>
          </a:prstGeom>
        </p:spPr>
      </p:pic>
      <p:pic>
        <p:nvPicPr>
          <p:cNvPr id="10" name="MC1TRX39.eps" descr="id:2147485197;FounderCES"/>
          <p:cNvPicPr/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3542"/>
          <a:stretch/>
        </p:blipFill>
        <p:spPr>
          <a:xfrm>
            <a:off x="8229431" y="2102697"/>
            <a:ext cx="267117" cy="38517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01369" y="46906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96440" y="46906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306789" y="46906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01368" y="531848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996439" y="531848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447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6909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六、和大人一起读儿歌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好习惯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丁零零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开始上课啦。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小嘴巴不乱说话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小耳朵听老师的话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先举小手再回答。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6803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下图是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上课时的坐姿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在正确的下面画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错误的下面画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1TRX16.eps" descr="id:214748606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1380621"/>
            <a:ext cx="6710732" cy="25184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4130734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上课的时候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小嘴巴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小耳朵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回答问题要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举手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不乱说话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听老师的话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38460" y="34434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41473" y="3437689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endParaRPr lang="zh-CN" altLang="en-US" sz="2800" dirty="0"/>
          </a:p>
        </p:txBody>
      </p:sp>
      <p:sp>
        <p:nvSpPr>
          <p:cNvPr id="10" name="矩形 9"/>
          <p:cNvSpPr/>
          <p:nvPr/>
        </p:nvSpPr>
        <p:spPr>
          <a:xfrm>
            <a:off x="4349580" y="425138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758524" y="425138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90188" y="48783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4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157</Words>
  <Application>Microsoft Office PowerPoint</Application>
  <PresentationFormat>自定义</PresentationFormat>
  <Paragraphs>51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2024-09-25T05:19:29Z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