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8"/>
  </p:notesMasterIdLst>
  <p:sldIdLst>
    <p:sldId id="303" r:id="rId3"/>
    <p:sldId id="297" r:id="rId4"/>
    <p:sldId id="301" r:id="rId5"/>
    <p:sldId id="302" r:id="rId6"/>
    <p:sldId id="304" r:id="rId7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3791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9848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04363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707517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8827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7075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563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761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 err="1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ie</a:t>
            </a: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4000" b="1" dirty="0" err="1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üe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4000" b="1" dirty="0" err="1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er</a:t>
            </a:r>
            <a:endParaRPr lang="zh-CN" altLang="en-US" sz="4000" b="1" dirty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71917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C1TRX81.eps" descr="id:2147486764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9808" y="1179053"/>
            <a:ext cx="8931984" cy="4318300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2489324" y="2582672"/>
            <a:ext cx="6151240" cy="223175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5755968" y="2776513"/>
            <a:ext cx="0" cy="203791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2951932" y="2582672"/>
            <a:ext cx="5976664" cy="223175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800" y="153575"/>
            <a:ext cx="3381375" cy="84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801647"/>
            <a:ext cx="7639050" cy="838200"/>
          </a:xfrm>
          <a:prstGeom prst="rect">
            <a:avLst/>
          </a:prstGeom>
        </p:spPr>
      </p:pic>
      <p:pic>
        <p:nvPicPr>
          <p:cNvPr id="9" name="24LK15.eps" descr="id:2147489223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2107623"/>
            <a:ext cx="10807700" cy="1836197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356204" y="2605032"/>
            <a:ext cx="5838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iē</a:t>
            </a:r>
            <a:endParaRPr lang="zh-CN" altLang="en-US" sz="4000" dirty="0"/>
          </a:p>
        </p:txBody>
      </p:sp>
      <p:sp>
        <p:nvSpPr>
          <p:cNvPr id="11" name="矩形 10"/>
          <p:cNvSpPr/>
          <p:nvPr/>
        </p:nvSpPr>
        <p:spPr>
          <a:xfrm>
            <a:off x="7659407" y="2605032"/>
            <a:ext cx="7553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uè</a:t>
            </a:r>
            <a:endParaRPr lang="zh-CN" altLang="en-US" sz="4000" dirty="0"/>
          </a:p>
        </p:txBody>
      </p:sp>
      <p:sp>
        <p:nvSpPr>
          <p:cNvPr id="12" name="矩形 11"/>
          <p:cNvSpPr/>
          <p:nvPr/>
        </p:nvSpPr>
        <p:spPr>
          <a:xfrm>
            <a:off x="8836924" y="2605031"/>
            <a:ext cx="6415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ér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153575"/>
            <a:ext cx="7962900" cy="85725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581" y="1223863"/>
            <a:ext cx="10047326" cy="4901631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6761734" y="2549503"/>
            <a:ext cx="8675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qüè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9311510" y="2549502"/>
            <a:ext cx="8675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què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6829861" y="3366813"/>
            <a:ext cx="7312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pǐe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9379637" y="3366812"/>
            <a:ext cx="7312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piě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6829861" y="4196976"/>
            <a:ext cx="8675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dǔo</a:t>
            </a:r>
            <a:endParaRPr lang="zh-CN" altLang="en-US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379637" y="4196976"/>
            <a:ext cx="8675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duǒ</a:t>
            </a:r>
            <a:endParaRPr lang="zh-CN" altLang="zh-CN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8434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Words>19</Words>
  <Application>Microsoft Office PowerPoint</Application>
  <PresentationFormat>自定义</PresentationFormat>
  <Paragraphs>13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31</cp:revision>
  <dcterms:created xsi:type="dcterms:W3CDTF">2022-02-11T13:32:07Z</dcterms:created>
  <dcterms:modified xsi:type="dcterms:W3CDTF">2024-09-25T06:27:07Z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