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12"/>
  </p:notesMasterIdLst>
  <p:sldIdLst>
    <p:sldId id="305" r:id="rId3"/>
    <p:sldId id="296" r:id="rId4"/>
    <p:sldId id="297" r:id="rId5"/>
    <p:sldId id="301" r:id="rId6"/>
    <p:sldId id="299" r:id="rId7"/>
    <p:sldId id="302" r:id="rId8"/>
    <p:sldId id="303" r:id="rId9"/>
    <p:sldId id="304" r:id="rId10"/>
    <p:sldId id="306" r:id="rId11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9021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8523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10741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223828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3579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84567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2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3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923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升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国旗</a:t>
            </a:r>
          </a:p>
        </p:txBody>
      </p:sp>
    </p:spTree>
    <p:extLst>
      <p:ext uri="{BB962C8B-B14F-4D97-AF65-F5344CB8AC3E}">
        <p14:creationId xmlns:p14="http://schemas.microsoft.com/office/powerpoint/2010/main" val="339050546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800" y="926571"/>
            <a:ext cx="4943475" cy="885825"/>
          </a:xfrm>
          <a:prstGeom prst="rect">
            <a:avLst/>
          </a:prstGeom>
        </p:spPr>
      </p:pic>
      <p:pic>
        <p:nvPicPr>
          <p:cNvPr id="22" name="AC1TRX40.eps" descr="id:2147489991;FounderCE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950" y="2087959"/>
            <a:ext cx="10807700" cy="3035573"/>
          </a:xfrm>
          <a:prstGeom prst="rect">
            <a:avLst/>
          </a:prstGeom>
        </p:spPr>
      </p:pic>
      <p:cxnSp>
        <p:nvCxnSpPr>
          <p:cNvPr id="24" name="直接连接符 23"/>
          <p:cNvCxnSpPr/>
          <p:nvPr/>
        </p:nvCxnSpPr>
        <p:spPr>
          <a:xfrm>
            <a:off x="1351736" y="3073384"/>
            <a:ext cx="8584972" cy="130883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3527996" y="3059736"/>
            <a:ext cx="4248472" cy="126412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5799393" y="3040072"/>
            <a:ext cx="52523" cy="126412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3744020" y="3073384"/>
            <a:ext cx="4176464" cy="130883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1624295" y="3086337"/>
            <a:ext cx="8456429" cy="135127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838" y="503783"/>
            <a:ext cx="10666811" cy="438635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545940" y="2232732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立</a:t>
            </a:r>
            <a:r>
              <a:rPr lang="zh-CN" altLang="en-US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正</a:t>
            </a:r>
            <a:endParaRPr lang="zh-CN" altLang="en-US" sz="4000" dirty="0"/>
          </a:p>
        </p:txBody>
      </p:sp>
      <p:sp>
        <p:nvSpPr>
          <p:cNvPr id="4" name="矩形 3"/>
          <p:cNvSpPr/>
          <p:nvPr/>
        </p:nvSpPr>
        <p:spPr>
          <a:xfrm>
            <a:off x="3012898" y="4007707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五</a:t>
            </a:r>
            <a:endParaRPr lang="zh-CN" altLang="en-US" sz="4000" dirty="0"/>
          </a:p>
        </p:txBody>
      </p:sp>
      <p:sp>
        <p:nvSpPr>
          <p:cNvPr id="5" name="矩形 4"/>
          <p:cNvSpPr/>
          <p:nvPr/>
        </p:nvSpPr>
        <p:spPr>
          <a:xfrm>
            <a:off x="6994212" y="4007707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风</a:t>
            </a:r>
            <a:endParaRPr lang="zh-CN" altLang="en-US" sz="4000" dirty="0"/>
          </a:p>
        </p:txBody>
      </p:sp>
      <p:sp>
        <p:nvSpPr>
          <p:cNvPr id="6" name="矩形 5"/>
          <p:cNvSpPr/>
          <p:nvPr/>
        </p:nvSpPr>
        <p:spPr>
          <a:xfrm>
            <a:off x="8208516" y="4007707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1884568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升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声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老师说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读书时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音要洪亮。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气球慢慢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到了空中。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立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力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上课前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同学要起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向老师问好。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他的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气比我的大。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815" y="900206"/>
            <a:ext cx="6991350" cy="885825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3548316" y="261446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627510" y="326154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3963139" y="452639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1819468" y="517414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C1TRX42.eps" descr="id:2147487092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2111709"/>
            <a:ext cx="10807700" cy="774565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250" y="3143052"/>
            <a:ext cx="10833100" cy="13130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。我国的首都是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我国的国旗是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。我还知道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我们的国歌是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713" y="959581"/>
            <a:ext cx="8667750" cy="89535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554284" y="319513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696976" y="319513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393324" y="319513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4938660" y="383484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4285" y="851266"/>
            <a:ext cx="10287834" cy="523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63191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这首儿歌一共有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句话。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升国旗时要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AC1TRX43.eps" descr="id:2147487106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9808" y="2867135"/>
            <a:ext cx="8931984" cy="97851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806196" y="1354925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043604" y="200293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516444" y="200531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1726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</TotalTime>
  <Words>53</Words>
  <Application>Microsoft Office PowerPoint</Application>
  <PresentationFormat>自定义</PresentationFormat>
  <Paragraphs>35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4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31</cp:revision>
  <dcterms:created xsi:type="dcterms:W3CDTF">2022-02-11T13:32:07Z</dcterms:created>
  <dcterms:modified xsi:type="dcterms:W3CDTF">2024-09-25T07:36:41Z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