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2"/>
  </p:notesMasterIdLst>
  <p:sldIdLst>
    <p:sldId id="306" r:id="rId3"/>
    <p:sldId id="296" r:id="rId4"/>
    <p:sldId id="297" r:id="rId5"/>
    <p:sldId id="301" r:id="rId6"/>
    <p:sldId id="305" r:id="rId7"/>
    <p:sldId id="299" r:id="rId8"/>
    <p:sldId id="307" r:id="rId9"/>
    <p:sldId id="303" r:id="rId10"/>
    <p:sldId id="308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37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873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226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27828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8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61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3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6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金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木水火土</a:t>
            </a:r>
          </a:p>
        </p:txBody>
      </p:sp>
    </p:spTree>
    <p:extLst>
      <p:ext uri="{BB962C8B-B14F-4D97-AF65-F5344CB8AC3E}">
        <p14:creationId xmlns:p14="http://schemas.microsoft.com/office/powerpoint/2010/main" val="40840923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864"/>
            <a:ext cx="4971233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一、我会认田字格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9" name="MC1TRX53.eps" descr="id:2147488233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699149"/>
            <a:ext cx="10807700" cy="965078"/>
          </a:xfrm>
          <a:prstGeom prst="rect">
            <a:avLst/>
          </a:prstGeom>
        </p:spPr>
      </p:pic>
      <p:pic>
        <p:nvPicPr>
          <p:cNvPr id="20" name="MC1TRX09.eps" descr="id:2147488240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771" y="2947290"/>
            <a:ext cx="5546059" cy="2813077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5824691" y="28935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482144" y="47195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685634" y="379854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63628" y="379854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6146234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二、数一数篮子里的水果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填汉字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MC1TRX71.eps" descr="id:214748588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765" y="810240"/>
            <a:ext cx="2352070" cy="22123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6" y="3240938"/>
            <a:ext cx="10848975" cy="239077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214368" y="34764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812356" y="34764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dirty="0"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69952" y="487660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928201" y="487898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29006" y="487660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8448"/>
            <a:ext cx="2646878" cy="6417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三、看图写字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185212"/>
            <a:ext cx="10807700" cy="396007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149780" y="190461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8228180" y="190461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5514724" y="403217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4029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15030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给下列句子排序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日月照今古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一二三四五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天地分上下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金木水火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土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2832" y="267907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2831" y="39546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702831" y="333160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702832" y="205477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2386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、判断下列说法的对错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的第二画都是横。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要写在田字格的横中线上。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的第一画是横。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11956" y="195590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663842" y="258173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614531" y="3179296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1972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904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六、和大人一起读儿歌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小鸟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4231022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“○”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圈出儿歌中表示数字的词。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读完儿歌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我知道树下有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只鸟。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26083" y="2214032"/>
            <a:ext cx="339477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一只小鸟树上飞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两只小鸟树下追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三只小鸟喳喳叫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200973" y="2214032"/>
            <a:ext cx="3682802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四只小鸟紧跟随。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快想想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一共几只鸟儿飞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769308" y="2238789"/>
            <a:ext cx="0" cy="1963343"/>
          </a:xfrm>
          <a:prstGeom prst="line">
            <a:avLst/>
          </a:prstGeom>
          <a:ln w="38100">
            <a:solidFill>
              <a:srgbClr val="40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1920618" y="2352659"/>
            <a:ext cx="432955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9" name="椭圆 18"/>
          <p:cNvSpPr/>
          <p:nvPr/>
        </p:nvSpPr>
        <p:spPr>
          <a:xfrm>
            <a:off x="1920618" y="2993617"/>
            <a:ext cx="432955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3" name="椭圆 22"/>
          <p:cNvSpPr/>
          <p:nvPr/>
        </p:nvSpPr>
        <p:spPr>
          <a:xfrm>
            <a:off x="1920618" y="3629918"/>
            <a:ext cx="432955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4" name="椭圆 23"/>
          <p:cNvSpPr/>
          <p:nvPr/>
        </p:nvSpPr>
        <p:spPr>
          <a:xfrm>
            <a:off x="6396810" y="2352659"/>
            <a:ext cx="432955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4" name="矩形 13"/>
          <p:cNvSpPr/>
          <p:nvPr/>
        </p:nvSpPr>
        <p:spPr>
          <a:xfrm>
            <a:off x="5170765" y="497832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3" grpId="0" animBg="1"/>
      <p:bldP spid="24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200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201</Words>
  <Application>Microsoft Office PowerPoint</Application>
  <PresentationFormat>自定义</PresentationFormat>
  <Paragraphs>54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37</cp:revision>
  <dcterms:created xsi:type="dcterms:W3CDTF">2022-02-11T13:32:07Z</dcterms:created>
  <dcterms:modified xsi:type="dcterms:W3CDTF">2024-09-25T05:18:55Z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