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1" r:id="rId2"/>
  </p:sldMasterIdLst>
  <p:notesMasterIdLst>
    <p:notesMasterId r:id="rId8"/>
  </p:notesMasterIdLst>
  <p:sldIdLst>
    <p:sldId id="304" r:id="rId3"/>
    <p:sldId id="297" r:id="rId4"/>
    <p:sldId id="301" r:id="rId5"/>
    <p:sldId id="302" r:id="rId6"/>
    <p:sldId id="303" r:id="rId7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  <p15:guide id="5" orient="horz" pos="9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B5859"/>
    <a:srgbClr val="D78080"/>
    <a:srgbClr val="3493D1"/>
    <a:srgbClr val="8FC41E"/>
    <a:srgbClr val="FDD22B"/>
    <a:srgbClr val="37BEF0"/>
    <a:srgbClr val="E94E4E"/>
    <a:srgbClr val="3580C3"/>
    <a:srgbClr val="D9EB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  <p:guide orient="horz" pos="9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2024-09-25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9753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85702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83708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5434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2323318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99908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99540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57952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70" r:id="rId4"/>
    <p:sldLayoutId id="2147483669" r:id="rId5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980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语文园地五</a:t>
            </a:r>
          </a:p>
        </p:txBody>
      </p:sp>
    </p:spTree>
    <p:extLst>
      <p:ext uri="{BB962C8B-B14F-4D97-AF65-F5344CB8AC3E}">
        <p14:creationId xmlns:p14="http://schemas.microsoft.com/office/powerpoint/2010/main" val="163559005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DC1TRX153.eps" descr="id:2147487275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209" y="2061536"/>
            <a:ext cx="9825182" cy="1223107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49250" y="3500673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800" y="993820"/>
            <a:ext cx="10086975" cy="85725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799804" y="3621247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女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526276" y="3621246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开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233084" y="3621245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下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934966" y="3621244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先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836" y="1273023"/>
            <a:ext cx="4914900" cy="866775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49250" y="2293125"/>
            <a:ext cx="10833100" cy="13038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之计在于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),(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之计在于晨。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一寸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一寸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寸金难买寸光阴。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88052" y="2411797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2087836" y="2416986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4794029" y="2411796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春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5978706" y="2411796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7053283" y="2411796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日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1804440" y="3041664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光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2891035" y="3046853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阴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4794722" y="3041664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金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155618"/>
            <a:ext cx="10807700" cy="1831233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49250" y="2111872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同学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你好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我叫李丽。你叫什么名字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同学二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同学一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我喜欢看书。你呢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同学二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　</a:t>
            </a:r>
            <a:r>
              <a:rPr lang="zh-CN" altLang="en-US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同学一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放学后我们一起去图书馆看书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好吗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同学二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728968" y="1425530"/>
            <a:ext cx="3250754" cy="265303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好啊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我也喜欢看书。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你好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我叫张华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很高兴认识你。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516999" y="2794222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516999" y="4078564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2516999" y="532831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33922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187</TotalTime>
  <Words>70</Words>
  <Application>Microsoft Office PowerPoint</Application>
  <PresentationFormat>自定义</PresentationFormat>
  <Paragraphs>31</Paragraphs>
  <Slides>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18" baseType="lpstr">
      <vt:lpstr>NEU-BZ-S92</vt:lpstr>
      <vt:lpstr>方正楷体_GBK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30</cp:revision>
  <dcterms:created xsi:type="dcterms:W3CDTF">2022-02-11T13:32:07Z</dcterms:created>
  <dcterms:modified xsi:type="dcterms:W3CDTF">2024-09-25T07:31:44Z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