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9"/>
  </p:notesMasterIdLst>
  <p:sldIdLst>
    <p:sldId id="305" r:id="rId3"/>
    <p:sldId id="297" r:id="rId4"/>
    <p:sldId id="301" r:id="rId5"/>
    <p:sldId id="302" r:id="rId6"/>
    <p:sldId id="304" r:id="rId7"/>
    <p:sldId id="306" r:id="rId8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7569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563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5839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2639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0772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4656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4048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01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 err="1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u ü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29255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C1TRX220.eps" descr="id:2147486328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064442"/>
            <a:ext cx="10807700" cy="195072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88" y="803690"/>
            <a:ext cx="4733925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55618"/>
            <a:ext cx="4581525" cy="885825"/>
          </a:xfrm>
          <a:prstGeom prst="rect">
            <a:avLst/>
          </a:prstGeom>
        </p:spPr>
      </p:pic>
      <p:pic>
        <p:nvPicPr>
          <p:cNvPr id="7" name="DC1TRX06.eps" descr="id:2147488760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2382" y="1246711"/>
            <a:ext cx="4166836" cy="4804975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4758074" y="2097260"/>
            <a:ext cx="2846461" cy="32539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4897887" y="3502897"/>
            <a:ext cx="2640868" cy="338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5030102" y="1966791"/>
            <a:ext cx="2574433" cy="30453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44" y="575791"/>
            <a:ext cx="10439400" cy="895350"/>
          </a:xfrm>
          <a:prstGeom prst="rect">
            <a:avLst/>
          </a:prstGeom>
        </p:spPr>
      </p:pic>
      <p:pic>
        <p:nvPicPr>
          <p:cNvPr id="13" name="DC1TRX07.eps" descr="id:2147488767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943943"/>
            <a:ext cx="10807700" cy="2293842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911140" y="356260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ā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791460" y="2717488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ú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791460" y="3562603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ǘ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665189" y="2717487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ǚ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733316" y="3545099"/>
            <a:ext cx="2760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ǐ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0548750" y="271748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ù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0605526" y="3545098"/>
            <a:ext cx="298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ì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3392412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ǖ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ǘ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ǜ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ī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ì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í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ū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ǔ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26708" y="349094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778172" y="3475490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701020" y="3475490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endParaRPr lang="zh-CN" altLang="en-US" sz="28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801647"/>
            <a:ext cx="10807700" cy="187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2344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24</Words>
  <Application>Microsoft Office PowerPoint</Application>
  <PresentationFormat>自定义</PresentationFormat>
  <Paragraphs>15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9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33</cp:revision>
  <dcterms:created xsi:type="dcterms:W3CDTF">2022-02-11T13:32:07Z</dcterms:created>
  <dcterms:modified xsi:type="dcterms:W3CDTF">2024-09-25T05:39:41Z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