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14"/>
  </p:notesMasterIdLst>
  <p:sldIdLst>
    <p:sldId id="308" r:id="rId3"/>
    <p:sldId id="296" r:id="rId4"/>
    <p:sldId id="297" r:id="rId5"/>
    <p:sldId id="301" r:id="rId6"/>
    <p:sldId id="305" r:id="rId7"/>
    <p:sldId id="299" r:id="rId8"/>
    <p:sldId id="302" r:id="rId9"/>
    <p:sldId id="306" r:id="rId10"/>
    <p:sldId id="303" r:id="rId11"/>
    <p:sldId id="304" r:id="rId12"/>
    <p:sldId id="307" r:id="rId13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7642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991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722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91108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8192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080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1829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138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雪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地里的小画家</a:t>
            </a:r>
          </a:p>
        </p:txBody>
      </p:sp>
    </p:spTree>
    <p:extLst>
      <p:ext uri="{BB962C8B-B14F-4D97-AF65-F5344CB8AC3E}">
        <p14:creationId xmlns:p14="http://schemas.microsoft.com/office/powerpoint/2010/main" val="288345437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8019"/>
            <a:ext cx="5654112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小猫画的是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DC1TRX136.eps" descr="id:2147487152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0434" y="805514"/>
            <a:ext cx="6710732" cy="83250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49250" y="1720011"/>
            <a:ext cx="4288353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根据儿歌内容连线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30058" y="19755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pic>
        <p:nvPicPr>
          <p:cNvPr id="11" name="24LK19.eps" descr="id:2147489623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464" y="2413244"/>
            <a:ext cx="4404673" cy="3908073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4738826" y="3001215"/>
            <a:ext cx="2114845" cy="25922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827245" y="3868495"/>
            <a:ext cx="1932743" cy="89657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4817413" y="3950335"/>
            <a:ext cx="1865919" cy="81473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4738826" y="3168079"/>
            <a:ext cx="2114845" cy="24254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8448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4" name="DC1TRX181.eps" descr="id:2147487085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9808" y="1890279"/>
            <a:ext cx="8931984" cy="393242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800" y="863823"/>
            <a:ext cx="4943475" cy="876300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>
            <a:off x="2159844" y="3091130"/>
            <a:ext cx="4752528" cy="187714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762710" y="3091130"/>
            <a:ext cx="4752528" cy="187714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536108" y="3130458"/>
            <a:ext cx="2373338" cy="169380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2025416" y="3130458"/>
            <a:ext cx="7355394" cy="173313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491908"/>
            <a:ext cx="8696325" cy="467677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758524" y="2346495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竹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endParaRPr lang="zh-CN" altLang="en-US" sz="4000" dirty="0"/>
          </a:p>
        </p:txBody>
      </p:sp>
      <p:sp>
        <p:nvSpPr>
          <p:cNvPr id="4" name="矩形 3"/>
          <p:cNvSpPr/>
          <p:nvPr/>
        </p:nvSpPr>
        <p:spPr>
          <a:xfrm>
            <a:off x="1891476" y="4217881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几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921048"/>
            <a:ext cx="6715125" cy="349567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039769" y="1544575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马</a:t>
            </a:r>
            <a:endParaRPr lang="zh-CN" altLang="en-US" sz="4000" dirty="0"/>
          </a:p>
        </p:txBody>
      </p:sp>
      <p:sp>
        <p:nvSpPr>
          <p:cNvPr id="4" name="矩形 3"/>
          <p:cNvSpPr/>
          <p:nvPr/>
        </p:nvSpPr>
        <p:spPr>
          <a:xfrm>
            <a:off x="5812588" y="3465943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牙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994308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903151"/>
            <a:ext cx="6515100" cy="800100"/>
          </a:xfrm>
          <a:prstGeom prst="rect">
            <a:avLst/>
          </a:prstGeom>
        </p:spPr>
      </p:pic>
      <p:pic>
        <p:nvPicPr>
          <p:cNvPr id="23" name="DC1TRX135.eps" descr="id:2147489595;FounderC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4070" y="1905722"/>
            <a:ext cx="8583461" cy="3946008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2039131" y="3286063"/>
            <a:ext cx="4225169" cy="21142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3896857" y="3263594"/>
            <a:ext cx="204019" cy="209103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6555516" y="3358071"/>
            <a:ext cx="2572624" cy="20063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1871812" y="3155600"/>
            <a:ext cx="6768752" cy="222187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516251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几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字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一共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有两画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第二画是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     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字是上下结构的字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可以组词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竹林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青蛙冬天在洞里睡着了。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雪地里的小画家是小动物。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DC1TRX134.eps" descr="id:21474871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008618" y="2779077"/>
            <a:ext cx="293888" cy="35756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480629"/>
            <a:ext cx="10807700" cy="187735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239732" y="262614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345108" y="3214192"/>
            <a:ext cx="595035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FF0000"/>
                </a:solidFill>
              </a:rPr>
              <a:t>×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485228" y="388766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897373" y="453530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571887"/>
            <a:ext cx="10833100" cy="195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青蛙为什么没参加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他在洞里睡着啦。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为什么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　　　　　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588424"/>
            <a:ext cx="10807700" cy="183137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92740" y="326594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896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3255" y="803952"/>
            <a:ext cx="8713978" cy="5528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</TotalTime>
  <Words>85</Words>
  <Application>Microsoft Office PowerPoint</Application>
  <PresentationFormat>自定义</PresentationFormat>
  <Paragraphs>30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34</cp:revision>
  <dcterms:created xsi:type="dcterms:W3CDTF">2022-02-11T13:32:07Z</dcterms:created>
  <dcterms:modified xsi:type="dcterms:W3CDTF">2024-09-25T07:28:16Z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