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5"/>
  </p:notesMasterIdLst>
  <p:sldIdLst>
    <p:sldId id="309" r:id="rId3"/>
    <p:sldId id="296" r:id="rId4"/>
    <p:sldId id="297" r:id="rId5"/>
    <p:sldId id="301" r:id="rId6"/>
    <p:sldId id="305" r:id="rId7"/>
    <p:sldId id="299" r:id="rId8"/>
    <p:sldId id="302" r:id="rId9"/>
    <p:sldId id="306" r:id="rId10"/>
    <p:sldId id="307" r:id="rId11"/>
    <p:sldId id="303" r:id="rId12"/>
    <p:sldId id="308" r:id="rId13"/>
    <p:sldId id="310" r:id="rId14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117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539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7110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50858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76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859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679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17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小小的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船</a:t>
            </a:r>
          </a:p>
        </p:txBody>
      </p:sp>
    </p:spTree>
    <p:extLst>
      <p:ext uri="{BB962C8B-B14F-4D97-AF65-F5344CB8AC3E}">
        <p14:creationId xmlns:p14="http://schemas.microsoft.com/office/powerpoint/2010/main" val="364227610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422" y="810737"/>
            <a:ext cx="7475645" cy="541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短文一共有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个自然段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第二自然段有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句话。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月亮圆的时候像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弯的时候像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玉盘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石头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镰刀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短文中从哪些地方看到了月亮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在对的后面画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地上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水里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99826" y="88704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85530" y="88704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850118" y="154813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076052" y="154813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521604" y="34375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NEU-BZ-S92"/>
                <a:ea typeface="NEU-BZ-S9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521604" y="408564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NEU-BZ-S92"/>
                <a:ea typeface="NEU-BZ-S9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248076" y="408564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NEU-BZ-S92"/>
                <a:ea typeface="NEU-BZ-S9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148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4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217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1014685"/>
            <a:ext cx="3400425" cy="857250"/>
          </a:xfrm>
          <a:prstGeom prst="rect">
            <a:avLst/>
          </a:prstGeom>
        </p:spPr>
      </p:pic>
      <p:pic>
        <p:nvPicPr>
          <p:cNvPr id="23" name="AC1TRX77.eps" descr="id:2147490126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09" y="2222143"/>
            <a:ext cx="9825182" cy="2810064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1708132" y="2529839"/>
            <a:ext cx="2102806" cy="17085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391229" y="2549503"/>
            <a:ext cx="2486557" cy="16365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336146" y="2582183"/>
            <a:ext cx="2808312" cy="15645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879739" y="2582183"/>
            <a:ext cx="8154094" cy="17545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801647"/>
            <a:ext cx="10807700" cy="881727"/>
          </a:xfrm>
          <a:prstGeom prst="rect">
            <a:avLst/>
          </a:prstGeom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31215"/>
              </p:ext>
            </p:extLst>
          </p:nvPr>
        </p:nvGraphicFramePr>
        <p:xfrm>
          <a:off x="452438" y="1935013"/>
          <a:ext cx="10793412" cy="232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文档" r:id="rId4" imgW="3826154" imgH="827291" progId="Word.Document.12">
                  <p:embed/>
                </p:oleObj>
              </mc:Choice>
              <mc:Fallback>
                <p:oleObj name="文档" r:id="rId4" imgW="3826154" imgH="8272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438" y="1935013"/>
                        <a:ext cx="10793412" cy="2322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2765404" y="21697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587873" y="21697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151732" y="289968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290356" y="293231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367756" y="369241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284206" y="369241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75" y="527533"/>
            <a:ext cx="10639537" cy="47239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446156" y="2395655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儿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2303860" y="429071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头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6100620" y="429071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见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1201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991606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上课要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心听讲。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我会画弯弯的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亮。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果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我看见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树开花了。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我的书包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有很多本子。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887573"/>
            <a:ext cx="7877175" cy="10191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218488" y="273603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422826" y="337528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212188" y="463108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644236" y="527135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40" y="803690"/>
            <a:ext cx="9839325" cy="990600"/>
          </a:xfrm>
          <a:prstGeom prst="rect">
            <a:avLst/>
          </a:prstGeom>
        </p:spPr>
      </p:pic>
      <p:pic>
        <p:nvPicPr>
          <p:cNvPr id="10" name="AC1TRX78.eps" descr="id:2147490164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189463"/>
            <a:ext cx="10807700" cy="208703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159844" y="377682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182460" y="377920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0061753" y="377682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198903"/>
            <a:ext cx="10833100" cy="13017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  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133208"/>
            <a:ext cx="10807700" cy="186339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44652" y="3282411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红红的花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19684" y="390651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44652" y="3906513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绿绿的草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740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150640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弯弯的月儿像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玉盘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蓝天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月饼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我看见了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闪闪的星星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小小的船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绿绿的草地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蓝蓝的天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5618"/>
            <a:ext cx="10807700" cy="186733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438836" y="226465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34404" y="41695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120813" y="417239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869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72</Words>
  <Application>Microsoft Office PowerPoint</Application>
  <PresentationFormat>自定义</PresentationFormat>
  <Paragraphs>60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36</cp:revision>
  <dcterms:created xsi:type="dcterms:W3CDTF">2022-02-11T13:32:07Z</dcterms:created>
  <dcterms:modified xsi:type="dcterms:W3CDTF">2024-09-25T08:22:53Z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