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9"/>
  </p:notesMasterIdLst>
  <p:sldIdLst>
    <p:sldId id="305" r:id="rId3"/>
    <p:sldId id="297" r:id="rId4"/>
    <p:sldId id="301" r:id="rId5"/>
    <p:sldId id="302" r:id="rId6"/>
    <p:sldId id="304" r:id="rId7"/>
    <p:sldId id="306" r:id="rId8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30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18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716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25711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82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471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7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3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语文园地六</a:t>
            </a:r>
          </a:p>
        </p:txBody>
      </p:sp>
    </p:spTree>
    <p:extLst>
      <p:ext uri="{BB962C8B-B14F-4D97-AF65-F5344CB8AC3E}">
        <p14:creationId xmlns:p14="http://schemas.microsoft.com/office/powerpoint/2010/main" val="16397138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572020"/>
            <a:ext cx="10807700" cy="428173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66708" y="18621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n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25003" y="3435191"/>
            <a:ext cx="276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l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531675" y="18621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417862" y="3435190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sh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916226" y="186448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z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782749" y="3437568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30" y="801647"/>
            <a:ext cx="10153650" cy="876300"/>
          </a:xfrm>
          <a:prstGeom prst="rect">
            <a:avLst/>
          </a:prstGeom>
        </p:spPr>
      </p:pic>
      <p:pic>
        <p:nvPicPr>
          <p:cNvPr id="5" name="24LK23.eps" descr="id:214749006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215205"/>
            <a:ext cx="10807700" cy="145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1" y="153575"/>
            <a:ext cx="9216876" cy="5477354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49250" y="5450075"/>
            <a:ext cx="387798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把古诗补充完整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87420" y="291272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3262812" y="291272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5157868" y="291272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en-US" sz="4000" dirty="0"/>
          </a:p>
        </p:txBody>
      </p:sp>
      <p:sp>
        <p:nvSpPr>
          <p:cNvPr id="15" name="矩形 14"/>
          <p:cNvSpPr/>
          <p:nvPr/>
        </p:nvSpPr>
        <p:spPr>
          <a:xfrm>
            <a:off x="5328196" y="470227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endParaRPr lang="zh-CN" altLang="en-US" sz="4000" dirty="0"/>
          </a:p>
        </p:txBody>
      </p:sp>
      <p:sp>
        <p:nvSpPr>
          <p:cNvPr id="16" name="矩形 15"/>
          <p:cNvSpPr/>
          <p:nvPr/>
        </p:nvSpPr>
        <p:spPr>
          <a:xfrm>
            <a:off x="7426260" y="470227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8738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这首诗的作者是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白居易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李白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endParaRPr lang="zh-CN" altLang="zh-CN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诗人把月亮比作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白玉盘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白云彩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白石头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48708" y="159485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52105" y="28570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264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41</Words>
  <Application>Microsoft Office PowerPoint</Application>
  <PresentationFormat>自定义</PresentationFormat>
  <Paragraphs>22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2024-09-25T07:37:28Z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