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</p:sldMasterIdLst>
  <p:notesMasterIdLst>
    <p:notesMasterId r:id="rId7"/>
  </p:notesMasterIdLst>
  <p:sldIdLst>
    <p:sldId id="295" r:id="rId2"/>
    <p:sldId id="297" r:id="rId3"/>
    <p:sldId id="301" r:id="rId4"/>
    <p:sldId id="302" r:id="rId5"/>
    <p:sldId id="300" r:id="rId6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80" d="100"/>
          <a:sy n="80" d="100"/>
        </p:scale>
        <p:origin x="60" y="954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2024/9/10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9" y="2184605"/>
            <a:ext cx="11520311" cy="17403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3D735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/>
          </a:p>
        </p:txBody>
      </p:sp>
      <p:sp>
        <p:nvSpPr>
          <p:cNvPr id="13" name="文本框 12"/>
          <p:cNvSpPr txBox="1"/>
          <p:nvPr/>
        </p:nvSpPr>
        <p:spPr>
          <a:xfrm>
            <a:off x="89" y="2779230"/>
            <a:ext cx="11427737" cy="615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4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单元知识盘点</a:t>
            </a:r>
            <a:endParaRPr lang="zh-CN" altLang="en-US" sz="34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e37b0ec1d4924ecca897357d279cf88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309" y="165604"/>
            <a:ext cx="1373437" cy="13734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6305" y="555082"/>
            <a:ext cx="994726" cy="5546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46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</p:txBody>
      </p:sp>
      <p:sp>
        <p:nvSpPr>
          <p:cNvPr id="6" name="矩形 5"/>
          <p:cNvSpPr/>
          <p:nvPr/>
        </p:nvSpPr>
        <p:spPr>
          <a:xfrm>
            <a:off x="2257368" y="491331"/>
            <a:ext cx="3829253" cy="441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268" b="1" spc="56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</a:rPr>
              <a:t>小学同步</a:t>
            </a:r>
            <a:r>
              <a:rPr lang="zh-CN" altLang="en-US" sz="2268" b="1" spc="567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</a:rPr>
              <a:t>测控优化设计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156699" y="948538"/>
            <a:ext cx="3990866" cy="0"/>
          </a:xfrm>
          <a:prstGeom prst="line">
            <a:avLst/>
          </a:prstGeom>
          <a:ln>
            <a:solidFill>
              <a:schemeClr val="tx1"/>
            </a:solidFill>
            <a:prstDash val="lgDashDotDot"/>
            <a:headEnd type="diamond" w="med" len="med"/>
            <a:tailEnd type="diamond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112502" y="951674"/>
            <a:ext cx="4151797" cy="325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12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</a:rPr>
              <a:t>XIAO XUE TONG </a:t>
            </a:r>
            <a:r>
              <a:rPr lang="en-US" altLang="zh-CN" sz="1512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</a:rPr>
              <a:t>BU CE KONG YOU HUA SHE JI</a:t>
            </a:r>
          </a:p>
        </p:txBody>
      </p:sp>
    </p:spTree>
    <p:extLst>
      <p:ext uri="{BB962C8B-B14F-4D97-AF65-F5344CB8AC3E}">
        <p14:creationId xmlns:p14="http://schemas.microsoft.com/office/powerpoint/2010/main" val="564827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 bldLvl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91722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单韵母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ü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5618"/>
            <a:ext cx="3143250" cy="86677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350361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à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58" y="2543757"/>
            <a:ext cx="3762375" cy="819150"/>
          </a:xfrm>
          <a:prstGeom prst="rect">
            <a:avLst/>
          </a:prstGeom>
        </p:spPr>
      </p:pic>
      <p:pic>
        <p:nvPicPr>
          <p:cNvPr id="7" name="MC1TRX230.eps" descr="id:2147486468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5316444"/>
            <a:ext cx="10807700" cy="6919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0" y="4271949"/>
            <a:ext cx="28670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C1TRX231.eps" descr="id:214748647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53" y="1379754"/>
            <a:ext cx="2034466" cy="8593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371642"/>
            <a:ext cx="2847975" cy="83820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32805810"/>
              </p:ext>
            </p:extLst>
          </p:nvPr>
        </p:nvGraphicFramePr>
        <p:xfrm>
          <a:off x="361950" y="3467986"/>
          <a:ext cx="10807700" cy="1695440"/>
        </p:xfrm>
        <a:graphic>
          <a:graphicData uri="http://schemas.openxmlformats.org/drawingml/2006/table">
            <a:tbl>
              <a:tblPr firstRow="1" firstCol="1" bandRow="1"/>
              <a:tblGrid>
                <a:gridCol w="3670102"/>
                <a:gridCol w="7137598"/>
              </a:tblGrid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笔画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横折弯钩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MC1TRX232.eps"/>
          <p:cNvPicPr/>
          <p:nvPr/>
        </p:nvPicPr>
        <p:blipFill>
          <a:blip r:embed="rId4"/>
          <a:stretch>
            <a:fillRect/>
          </a:stretch>
        </p:blipFill>
        <p:spPr>
          <a:xfrm>
            <a:off x="4176068" y="3660260"/>
            <a:ext cx="496505" cy="3505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0" y="2446868"/>
            <a:ext cx="3095625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96572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画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远看山有色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近听水无声。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春去花还在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人来鸟不惊。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152077"/>
            <a:ext cx="2933700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51022" y="1762938"/>
            <a:ext cx="8223660" cy="2120307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2" tIns="43201" rIns="86402" bIns="43201" numCol="1" anchor="t" anchorCtr="0" compatLnSpc="1"/>
          <a:lstStyle/>
          <a:p>
            <a:endParaRPr lang="zh-CN" altLang="en-US" sz="3024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83339" y="2386860"/>
            <a:ext cx="5172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/>
                </a:solidFill>
                <a:latin typeface="+mn-ea"/>
                <a:ea typeface="+mn-ea"/>
              </a:rPr>
              <a:t>本课结束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72139" y="1913736"/>
            <a:ext cx="7994540" cy="185738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2" tIns="43201" rIns="86402" bIns="43201" numCol="1" anchor="t" anchorCtr="0" compatLnSpc="1"/>
          <a:lstStyle/>
          <a:p>
            <a:endParaRPr lang="zh-CN" altLang="en-US" sz="3024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40741" y="4151737"/>
            <a:ext cx="784422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2400" dirty="0">
                <a:solidFill>
                  <a:schemeClr val="tx1"/>
                </a:solidFill>
                <a:latin typeface="+mn-lt"/>
                <a:ea typeface="+mn-ea"/>
              </a:rPr>
              <a:t>更多精彩内容请登录</a:t>
            </a:r>
            <a:r>
              <a:rPr lang="zh-CN" altLang="en-US" sz="28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志鸿优化网</a:t>
            </a:r>
            <a:endParaRPr lang="en-US" altLang="zh-CN" sz="28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fontAlgn="auto"/>
            <a:r>
              <a:rPr lang="en-US" altLang="zh-CN" sz="2400" dirty="0">
                <a:solidFill>
                  <a:schemeClr val="tx1"/>
                </a:solidFill>
                <a:latin typeface="+mn-lt"/>
                <a:ea typeface="+mn-ea"/>
              </a:rPr>
              <a:t>http://www.zhyh.org/</a:t>
            </a:r>
          </a:p>
        </p:txBody>
      </p:sp>
    </p:spTree>
    <p:extLst>
      <p:ext uri="{BB962C8B-B14F-4D97-AF65-F5344CB8AC3E}">
        <p14:creationId xmlns:p14="http://schemas.microsoft.com/office/powerpoint/2010/main" val="1097135704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76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NEU-BZ-S92</vt:lpstr>
      <vt:lpstr>方正楷体_GBK</vt:lpstr>
      <vt:lpstr>方正宋黑_GBK</vt:lpstr>
      <vt:lpstr>黑体</vt:lpstr>
      <vt:lpstr>华文新魏</vt:lpstr>
      <vt:lpstr>楷体</vt:lpstr>
      <vt:lpstr>宋体</vt:lpstr>
      <vt:lpstr>微软雅黑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Microsoft</cp:lastModifiedBy>
  <cp:revision>21</cp:revision>
  <dcterms:created xsi:type="dcterms:W3CDTF">2022-02-11T13:32:07Z</dcterms:created>
  <dcterms:modified xsi:type="dcterms:W3CDTF">2024-09-10T15:55:15Z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