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1" r:id="rId2"/>
  </p:sldMasterIdLst>
  <p:notesMasterIdLst>
    <p:notesMasterId r:id="rId8"/>
  </p:notesMasterIdLst>
  <p:sldIdLst>
    <p:sldId id="303" r:id="rId3"/>
    <p:sldId id="297" r:id="rId4"/>
    <p:sldId id="301" r:id="rId5"/>
    <p:sldId id="302" r:id="rId6"/>
    <p:sldId id="304" r:id="rId7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B5859"/>
    <a:srgbClr val="D78080"/>
    <a:srgbClr val="3493D1"/>
    <a:srgbClr val="8FC41E"/>
    <a:srgbClr val="FDD22B"/>
    <a:srgbClr val="37BEF0"/>
    <a:srgbClr val="E94E4E"/>
    <a:srgbClr val="3580C3"/>
    <a:srgbClr val="D9E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  <p:guide orient="horz" pos="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2024-09-25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295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10278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27233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434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3206330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66315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5719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1892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70" r:id="rId4"/>
    <p:sldLayoutId id="2147483669" r:id="rId5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833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语文园地八</a:t>
            </a:r>
          </a:p>
        </p:txBody>
      </p:sp>
    </p:spTree>
    <p:extLst>
      <p:ext uri="{BB962C8B-B14F-4D97-AF65-F5344CB8AC3E}">
        <p14:creationId xmlns:p14="http://schemas.microsoft.com/office/powerpoint/2010/main" val="386064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C1TRX113.eps" descr="id:2147487784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1572502"/>
            <a:ext cx="10807700" cy="110651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936" y="2988082"/>
            <a:ext cx="10728614" cy="205220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511772" y="4119440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①④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184180" y="4119439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②⑤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928596" y="4121817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③⑥</a:t>
            </a:r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264" y="492382"/>
            <a:ext cx="84582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836" y="801647"/>
            <a:ext cx="8524875" cy="847725"/>
          </a:xfrm>
          <a:prstGeom prst="rect">
            <a:avLst/>
          </a:prstGeom>
        </p:spPr>
      </p:pic>
      <p:sp>
        <p:nvSpPr>
          <p:cNvPr id="11" name="矩形 10"/>
          <p:cNvSpPr>
            <a:spLocks noChangeAspect="1"/>
          </p:cNvSpPr>
          <p:nvPr/>
        </p:nvSpPr>
        <p:spPr>
          <a:xfrm>
            <a:off x="349250" y="1819591"/>
            <a:ext cx="10833100" cy="258416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能开二月花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解落三秋叶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入竹万竿斜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过江千尺浪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690188" y="1849087"/>
            <a:ext cx="658466" cy="2653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153575"/>
            <a:ext cx="10807700" cy="184542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594" y="2065111"/>
            <a:ext cx="11163300" cy="410527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655788" y="1424057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197621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</TotalTime>
  <Words>21</Words>
  <Application>Microsoft Office PowerPoint</Application>
  <PresentationFormat>自定义</PresentationFormat>
  <Paragraphs>16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18" baseType="lpstr">
      <vt:lpstr>NEU-BZ-S92</vt:lpstr>
      <vt:lpstr>方正楷体_GBK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29</cp:revision>
  <dcterms:created xsi:type="dcterms:W3CDTF">2022-02-11T13:32:07Z</dcterms:created>
  <dcterms:modified xsi:type="dcterms:W3CDTF">2024-09-25T08:31:54Z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