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12"/>
  </p:notesMasterIdLst>
  <p:sldIdLst>
    <p:sldId id="305" r:id="rId3"/>
    <p:sldId id="296" r:id="rId4"/>
    <p:sldId id="297" r:id="rId5"/>
    <p:sldId id="301" r:id="rId6"/>
    <p:sldId id="299" r:id="rId7"/>
    <p:sldId id="302" r:id="rId8"/>
    <p:sldId id="303" r:id="rId9"/>
    <p:sldId id="304" r:id="rId10"/>
    <p:sldId id="306" r:id="rId11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66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0267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9240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95533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74799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5886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1391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3990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3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66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书包</a:t>
            </a:r>
          </a:p>
        </p:txBody>
      </p:sp>
    </p:spTree>
    <p:extLst>
      <p:ext uri="{BB962C8B-B14F-4D97-AF65-F5344CB8AC3E}">
        <p14:creationId xmlns:p14="http://schemas.microsoft.com/office/powerpoint/2010/main" val="13098807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1012176"/>
            <a:ext cx="10807700" cy="1824230"/>
          </a:xfrm>
          <a:prstGeom prst="rect">
            <a:avLst/>
          </a:prstGeom>
        </p:spPr>
      </p:pic>
      <p:pic>
        <p:nvPicPr>
          <p:cNvPr id="24" name="AC1TRX34.eps" descr="id:2147489921;FounderCE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950" y="3053559"/>
            <a:ext cx="10807700" cy="1993145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2784971" y="351487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6552332" y="351487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10440764" y="351487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2742459" y="456684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5517052" y="456684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30" name="矩形 29"/>
          <p:cNvSpPr/>
          <p:nvPr/>
        </p:nvSpPr>
        <p:spPr>
          <a:xfrm>
            <a:off x="9216628" y="456684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048593"/>
            <a:ext cx="4686300" cy="895350"/>
          </a:xfrm>
          <a:prstGeom prst="rect">
            <a:avLst/>
          </a:prstGeom>
        </p:spPr>
      </p:pic>
      <p:pic>
        <p:nvPicPr>
          <p:cNvPr id="11" name="AC1TRX35.eps" descr="id:2147489928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2251639"/>
            <a:ext cx="10807700" cy="1966314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243404" y="3044848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力气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243403" y="3509576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小刀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5527265" y="3044848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小心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527265" y="3509575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不少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9820958" y="3044848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本子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9820958" y="3509575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树木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863823"/>
            <a:ext cx="10807700" cy="1819795"/>
          </a:xfrm>
          <a:prstGeom prst="rect">
            <a:avLst/>
          </a:prstGeom>
        </p:spPr>
      </p:pic>
      <p:pic>
        <p:nvPicPr>
          <p:cNvPr id="19" name="AC1TRX36.eps" descr="id:2147489942;FounderCE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950" y="2909543"/>
            <a:ext cx="10807700" cy="2731550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4127601" y="367213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6893401" y="367213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1340564" y="516463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9665156" y="516463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277927"/>
            <a:ext cx="10807700" cy="181843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994" y="2365582"/>
            <a:ext cx="10096500" cy="333375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616460" y="5148850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把文具摆放整齐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629268" y="5148850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自己整理书包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306" y="1013649"/>
            <a:ext cx="10620375" cy="442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55079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小书包里有什么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在儿歌中画出来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作业本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转笔刀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尺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笔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u="sng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橡皮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画线条要用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AC1TRX39.eps" descr="id:2147487032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209" y="2305805"/>
            <a:ext cx="9825182" cy="1056092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49250" y="3469332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做功课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静悄悄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的意思是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做功课时要安静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不能说话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做功课时可以聊天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039459" y="164593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517137" y="164593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534388" y="359029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7331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Words>73</Words>
  <Application>Microsoft Office PowerPoint</Application>
  <PresentationFormat>自定义</PresentationFormat>
  <Paragraphs>38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4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35</cp:revision>
  <dcterms:created xsi:type="dcterms:W3CDTF">2022-02-11T13:32:07Z</dcterms:created>
  <dcterms:modified xsi:type="dcterms:W3CDTF">2024-09-25T07:35:51Z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