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9"/>
  </p:notesMasterIdLst>
  <p:sldIdLst>
    <p:sldId id="306" r:id="rId3"/>
    <p:sldId id="297" r:id="rId4"/>
    <p:sldId id="301" r:id="rId5"/>
    <p:sldId id="302" r:id="rId6"/>
    <p:sldId id="304" r:id="rId7"/>
    <p:sldId id="305" r:id="rId8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4243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72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566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3430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" Target="../slides/slide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6" action="ppaction://hlinksldjump" highlightClick="1">
              <a:snd r:embed="rId7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8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语文园地一</a:t>
            </a:r>
          </a:p>
        </p:txBody>
      </p:sp>
    </p:spTree>
    <p:extLst>
      <p:ext uri="{BB962C8B-B14F-4D97-AF65-F5344CB8AC3E}">
        <p14:creationId xmlns:p14="http://schemas.microsoft.com/office/powerpoint/2010/main" val="225547215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85994"/>
            <a:ext cx="368402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一、数一数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0" name="24LK04.eps" descr="id:214748862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465719"/>
            <a:ext cx="10807700" cy="3043621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319181" y="2928588"/>
            <a:ext cx="8758345" cy="12967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637991" y="2928588"/>
            <a:ext cx="4238143" cy="12967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078110" y="2938078"/>
            <a:ext cx="0" cy="11464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565324" y="2877832"/>
            <a:ext cx="6432896" cy="13465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849559" y="2781371"/>
            <a:ext cx="5871125" cy="14036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6417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二、选择方框里的字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44" y="1243659"/>
            <a:ext cx="10668000" cy="37814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27380" y="212964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8689724" y="212964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2807916" y="406403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en-US" sz="4000" dirty="0"/>
          </a:p>
        </p:txBody>
      </p:sp>
      <p:sp>
        <p:nvSpPr>
          <p:cNvPr id="13" name="矩形 12"/>
          <p:cNvSpPr/>
          <p:nvPr/>
        </p:nvSpPr>
        <p:spPr>
          <a:xfrm>
            <a:off x="6954404" y="406403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田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4824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三、按笔顺规则先描红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再写一写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6" y="1559840"/>
            <a:ext cx="10605577" cy="293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8486"/>
            <a:ext cx="10833100" cy="13130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我说你做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的游戏时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下列做法正确的是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错误的是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0732" y="21959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5708" y="8605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pic>
        <p:nvPicPr>
          <p:cNvPr id="7" name="24LK73.eps" descr="id:214748867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727919"/>
            <a:ext cx="10807700" cy="366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8029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61</Words>
  <Application>Microsoft Office PowerPoint</Application>
  <PresentationFormat>自定义</PresentationFormat>
  <Paragraphs>14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2024-09-25T05:21:29Z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