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7" r:id="rId3"/>
    <p:sldId id="297" r:id="rId4"/>
    <p:sldId id="306" r:id="rId5"/>
    <p:sldId id="301" r:id="rId6"/>
    <p:sldId id="308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347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18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950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2775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6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351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44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3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d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 n l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6213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C1TRX169.eps" descr="id:214748883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19591"/>
            <a:ext cx="10807700" cy="2509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7" y="647799"/>
            <a:ext cx="44862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641900"/>
            <a:ext cx="10807700" cy="95822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80141" y="2696446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dà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4640796" y="2696445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tè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7469364" y="2696444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nǚ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10355534" y="2696443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lì</a:t>
            </a:r>
            <a:endParaRPr lang="zh-CN" altLang="en-US" sz="40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69" y="1370191"/>
            <a:ext cx="45815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7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80" y="153575"/>
            <a:ext cx="3876675" cy="847725"/>
          </a:xfrm>
          <a:prstGeom prst="rect">
            <a:avLst/>
          </a:prstGeom>
        </p:spPr>
      </p:pic>
      <p:pic>
        <p:nvPicPr>
          <p:cNvPr id="10" name="DC1TRX16.eps" descr="id:214748886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107" y="1257933"/>
            <a:ext cx="4379386" cy="4430426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4724460" y="2020155"/>
            <a:ext cx="2461104" cy="11307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684701" y="3781027"/>
            <a:ext cx="2247335" cy="11307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723858" y="2313815"/>
            <a:ext cx="2573889" cy="27974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66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14</Words>
  <Application>Microsoft Office PowerPoint</Application>
  <PresentationFormat>自定义</PresentationFormat>
  <Paragraphs>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2024-09-25T05:40:32Z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