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  <p:sldMasterId id="2147483678" r:id="rId3"/>
  </p:sldMasterIdLst>
  <p:notesMasterIdLst>
    <p:notesMasterId r:id="rId12"/>
  </p:notesMasterIdLst>
  <p:sldIdLst>
    <p:sldId id="306" r:id="rId4"/>
    <p:sldId id="296" r:id="rId5"/>
    <p:sldId id="297" r:id="rId6"/>
    <p:sldId id="301" r:id="rId7"/>
    <p:sldId id="299" r:id="rId8"/>
    <p:sldId id="305" r:id="rId9"/>
    <p:sldId id="303" r:id="rId10"/>
    <p:sldId id="307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48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756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207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80776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782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472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612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47067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972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668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713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" Target="../slides/slide2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200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21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6" action="ppaction://hlinksldjump" highlightClick="1">
              <a:snd r:embed="rId7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200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2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天地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66824396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337281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一、涂一涂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把你会认的字涂上颜色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小船就能出发啦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MC1TRX70.eps" descr="id:2147485797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821055"/>
            <a:ext cx="10807700" cy="162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3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二、在图中找出云朵里的事物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并把序号填在括号里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446" y="808229"/>
            <a:ext cx="8665596" cy="1092958"/>
          </a:xfrm>
          <a:prstGeom prst="rect">
            <a:avLst/>
          </a:prstGeom>
        </p:spPr>
      </p:pic>
      <p:pic>
        <p:nvPicPr>
          <p:cNvPr id="10" name="MC1TRX07.eps" descr="id:2147488177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898" y="2015951"/>
            <a:ext cx="7381805" cy="404539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283964" y="191444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332868" y="513626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635097" y="37779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5533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三、选择叶子上的字填空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上飘着朵朵白云。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我喜欢听历史名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的故事。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上开满了鲜花。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99081" y="30641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</a:p>
        </p:txBody>
      </p:sp>
      <p:sp>
        <p:nvSpPr>
          <p:cNvPr id="16" name="矩形 15"/>
          <p:cNvSpPr/>
          <p:nvPr/>
        </p:nvSpPr>
        <p:spPr>
          <a:xfrm>
            <a:off x="3855356" y="36917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</a:p>
        </p:txBody>
      </p:sp>
      <p:sp>
        <p:nvSpPr>
          <p:cNvPr id="17" name="矩形 16"/>
          <p:cNvSpPr/>
          <p:nvPr/>
        </p:nvSpPr>
        <p:spPr>
          <a:xfrm>
            <a:off x="999081" y="433775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</a:p>
        </p:txBody>
      </p:sp>
      <p:pic>
        <p:nvPicPr>
          <p:cNvPr id="18" name="MC1TRX51.eps" descr="id:214748819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09" y="1879069"/>
            <a:ext cx="9825182" cy="92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313"/>
            <a:ext cx="5176417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四、选一选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1TRX52.eps" descr="id:214748584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898" y="807010"/>
            <a:ext cx="7381805" cy="116585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432020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自己的名字时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叫李华。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询问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对方的名字时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叫什么名字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别人的名字时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叫赵方。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67068" y="442320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</a:p>
        </p:txBody>
      </p:sp>
      <p:sp>
        <p:nvSpPr>
          <p:cNvPr id="10" name="矩形 9"/>
          <p:cNvSpPr/>
          <p:nvPr/>
        </p:nvSpPr>
        <p:spPr>
          <a:xfrm>
            <a:off x="5567067" y="50716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</a:p>
        </p:txBody>
      </p:sp>
      <p:sp>
        <p:nvSpPr>
          <p:cNvPr id="11" name="矩形 10"/>
          <p:cNvSpPr/>
          <p:nvPr/>
        </p:nvSpPr>
        <p:spPr>
          <a:xfrm>
            <a:off x="5567067" y="570976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</a:p>
        </p:txBody>
      </p:sp>
      <p:pic>
        <p:nvPicPr>
          <p:cNvPr id="12" name="MC1TRX08.eps" descr="id:214748820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382" y="2094022"/>
            <a:ext cx="4166836" cy="212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3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9608"/>
            <a:ext cx="108331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五、和大人一起读儿歌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名字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歌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学校里面真热闹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见到老师要问好。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你的名字叫吴红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我的名字叫张天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他的名字叫王松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我们都是好朋友。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读完儿歌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我知道见到老师要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读书　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问好　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儿歌中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的名字是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吴红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张天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王松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86100" y="39601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</a:p>
        </p:txBody>
      </p:sp>
      <p:sp>
        <p:nvSpPr>
          <p:cNvPr id="15" name="矩形 14"/>
          <p:cNvSpPr/>
          <p:nvPr/>
        </p:nvSpPr>
        <p:spPr>
          <a:xfrm>
            <a:off x="4619246" y="517559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157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166</Words>
  <Application>Microsoft Office PowerPoint</Application>
  <PresentationFormat>自定义</PresentationFormat>
  <Paragraphs>44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2024-09-25T05:16:10Z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