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16"/>
  </p:notesMasterIdLst>
  <p:sldIdLst>
    <p:sldId id="310" r:id="rId3"/>
    <p:sldId id="296" r:id="rId4"/>
    <p:sldId id="297" r:id="rId5"/>
    <p:sldId id="301" r:id="rId6"/>
    <p:sldId id="305" r:id="rId7"/>
    <p:sldId id="306" r:id="rId8"/>
    <p:sldId id="307" r:id="rId9"/>
    <p:sldId id="308" r:id="rId10"/>
    <p:sldId id="299" r:id="rId11"/>
    <p:sldId id="302" r:id="rId12"/>
    <p:sldId id="303" r:id="rId13"/>
    <p:sldId id="304" r:id="rId14"/>
    <p:sldId id="309" r:id="rId15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66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1400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8852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40136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874955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2772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9361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032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629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emf"/><Relationship Id="rId4" Type="http://schemas.openxmlformats.org/officeDocument/2006/relationships/package" Target="../embeddings/Microsoft_Word___1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两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件宝</a:t>
            </a:r>
          </a:p>
        </p:txBody>
      </p:sp>
    </p:spTree>
    <p:extLst>
      <p:ext uri="{BB962C8B-B14F-4D97-AF65-F5344CB8AC3E}">
        <p14:creationId xmlns:p14="http://schemas.microsoft.com/office/powerpoint/2010/main" val="404110938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350369"/>
            <a:ext cx="10833100" cy="259340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人有两件宝。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大脑会思考。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371642"/>
            <a:ext cx="10807700" cy="183799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58556" y="306467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239964" y="3064673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一本书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53371" y="4339332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妹妹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445148" y="4339332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画画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722" y="848005"/>
            <a:ext cx="10506545" cy="541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1567"/>
            <a:ext cx="8930650" cy="20128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儿歌中写了人体的哪些器官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在下面画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鼻子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耳朵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眼睛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嘴巴</a:t>
            </a:r>
            <a:endParaRPr lang="en-US" altLang="zh-CN" b="1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根据儿歌内容连线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4809900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我还知道手可以用来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大脑可以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用来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0" name="AC1TRX94.eps" descr="id:2147490430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209" y="2163362"/>
            <a:ext cx="9825182" cy="2359853"/>
          </a:xfrm>
          <a:prstGeom prst="rect">
            <a:avLst/>
          </a:prstGeom>
        </p:spPr>
      </p:pic>
      <p:cxnSp>
        <p:nvCxnSpPr>
          <p:cNvPr id="37" name="直接连接符 36"/>
          <p:cNvCxnSpPr/>
          <p:nvPr/>
        </p:nvCxnSpPr>
        <p:spPr>
          <a:xfrm>
            <a:off x="1839132" y="2483901"/>
            <a:ext cx="7737536" cy="176772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4536108" y="2483901"/>
            <a:ext cx="2448272" cy="16922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H="1">
            <a:off x="4968156" y="2483901"/>
            <a:ext cx="2281991" cy="16922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2375868" y="2523229"/>
            <a:ext cx="7416824" cy="17612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4992154" y="4876086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写字、提东西</a:t>
            </a:r>
            <a:endParaRPr lang="zh-CN" altLang="en-US" dirty="0"/>
          </a:p>
        </p:txBody>
      </p:sp>
      <p:sp>
        <p:nvSpPr>
          <p:cNvPr id="42" name="矩形 41"/>
          <p:cNvSpPr/>
          <p:nvPr/>
        </p:nvSpPr>
        <p:spPr>
          <a:xfrm>
            <a:off x="926061" y="5515905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思考问题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6195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4" name="AC1TRX90.eps" descr="id:2147487371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209" y="2171363"/>
            <a:ext cx="9825182" cy="326458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776" y="947706"/>
            <a:ext cx="5572125" cy="1000125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>
            <a:off x="1439764" y="3024063"/>
            <a:ext cx="8352928" cy="17183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580340" y="3035487"/>
            <a:ext cx="4268136" cy="157275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5714408" y="3025655"/>
            <a:ext cx="117844" cy="157275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3757106" y="3025655"/>
            <a:ext cx="4150292" cy="16910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1695046" y="3025655"/>
            <a:ext cx="8492076" cy="16910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807" y="255079"/>
            <a:ext cx="8106429" cy="536784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6084" y="2434983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endParaRPr lang="zh-CN" altLang="en-US" sz="4000" dirty="0"/>
          </a:p>
        </p:txBody>
      </p:sp>
      <p:sp>
        <p:nvSpPr>
          <p:cNvPr id="10" name="矩形 9"/>
          <p:cNvSpPr/>
          <p:nvPr/>
        </p:nvSpPr>
        <p:spPr>
          <a:xfrm>
            <a:off x="2604908" y="2434983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endParaRPr lang="zh-CN" altLang="en-US" sz="4000" dirty="0"/>
          </a:p>
        </p:txBody>
      </p:sp>
      <p:sp>
        <p:nvSpPr>
          <p:cNvPr id="11" name="矩形 10"/>
          <p:cNvSpPr/>
          <p:nvPr/>
        </p:nvSpPr>
        <p:spPr>
          <a:xfrm>
            <a:off x="2867663" y="4585391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又</a:t>
            </a:r>
            <a:endParaRPr lang="zh-CN" altLang="en-US" sz="4000" dirty="0"/>
          </a:p>
        </p:txBody>
      </p:sp>
      <p:sp>
        <p:nvSpPr>
          <p:cNvPr id="12" name="矩形 11"/>
          <p:cNvSpPr/>
          <p:nvPr/>
        </p:nvSpPr>
        <p:spPr>
          <a:xfrm>
            <a:off x="5103095" y="4585391"/>
            <a:ext cx="18517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雨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55618"/>
            <a:ext cx="5934075" cy="10001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911" y="1371321"/>
            <a:ext cx="7285086" cy="4336702"/>
          </a:xfrm>
          <a:prstGeom prst="rect">
            <a:avLst/>
          </a:prstGeom>
        </p:spPr>
      </p:pic>
      <p:pic>
        <p:nvPicPr>
          <p:cNvPr id="13" name="AC1TRX141.eps" descr="id:2147485957;FounderCES"/>
          <p:cNvPicPr/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79924" y="1846062"/>
            <a:ext cx="950242" cy="36004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6090474" y="1670048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  <p:pic>
        <p:nvPicPr>
          <p:cNvPr id="17" name="AC1TRX97.eps" descr="id:2147485950;FounderCES"/>
          <p:cNvPicPr/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735908" y="3378576"/>
            <a:ext cx="1486930" cy="382647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6090474" y="320188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  <p:pic>
        <p:nvPicPr>
          <p:cNvPr id="19" name="AC1TRX98.eps" descr="id:2147485964;FounderCES"/>
          <p:cNvPicPr/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17699" y="4948856"/>
            <a:ext cx="1258369" cy="382647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6100306" y="479182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4416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653" y="801647"/>
            <a:ext cx="5191125" cy="990600"/>
          </a:xfrm>
          <a:prstGeom prst="rect">
            <a:avLst/>
          </a:prstGeom>
        </p:spPr>
      </p:pic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1565686"/>
              </p:ext>
            </p:extLst>
          </p:nvPr>
        </p:nvGraphicFramePr>
        <p:xfrm>
          <a:off x="457832" y="1970636"/>
          <a:ext cx="10807700" cy="2851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文档" r:id="rId4" imgW="4510061" imgH="1189968" progId="Word.Document.12">
                  <p:embed/>
                </p:oleObj>
              </mc:Choice>
              <mc:Fallback>
                <p:oleObj name="文档" r:id="rId4" imgW="4510061" imgH="118996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832" y="1970636"/>
                        <a:ext cx="10807700" cy="28515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/>
          <p:cNvSpPr/>
          <p:nvPr/>
        </p:nvSpPr>
        <p:spPr>
          <a:xfrm>
            <a:off x="1177289" y="2161372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又是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5177057" y="2161372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和风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175544" y="2693521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尺子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5177056" y="2693520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叶子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1177289" y="3567215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也许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5177057" y="3567215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口才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1175544" y="4099364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七月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5177056" y="4099363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小刀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814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894" y="1163730"/>
            <a:ext cx="8401050" cy="990600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2375251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闪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秋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4" name="AC1TRX91.eps" descr="id:2147487423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3323230"/>
            <a:ext cx="10807700" cy="50479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223740" y="3274070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④⑤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501708" y="3274069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①③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989052" y="327340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9350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959294"/>
            <a:ext cx="6134100" cy="1000125"/>
          </a:xfrm>
          <a:prstGeom prst="rect">
            <a:avLst/>
          </a:prstGeom>
        </p:spPr>
      </p:pic>
      <p:pic>
        <p:nvPicPr>
          <p:cNvPr id="11" name="24LK76.eps" descr="id:2147490402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2339815"/>
            <a:ext cx="10807700" cy="190838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8696039" y="369372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禾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464484" y="369610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牛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0195244" y="369372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口</a:t>
            </a:r>
            <a:endParaRPr lang="zh-CN" altLang="en-US" dirty="0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74479" y="3697151"/>
            <a:ext cx="284651" cy="539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394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659" y="903151"/>
            <a:ext cx="6341697" cy="812832"/>
          </a:xfrm>
          <a:prstGeom prst="rect">
            <a:avLst/>
          </a:prstGeom>
        </p:spPr>
      </p:pic>
      <p:pic>
        <p:nvPicPr>
          <p:cNvPr id="18" name="AC1TRX93.eps" descr="id:2147490416;FounderC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209" y="1930927"/>
            <a:ext cx="9825182" cy="3595855"/>
          </a:xfrm>
          <a:prstGeom prst="rect">
            <a:avLst/>
          </a:prstGeom>
        </p:spPr>
      </p:pic>
      <p:cxnSp>
        <p:nvCxnSpPr>
          <p:cNvPr id="19" name="直接连接符 18"/>
          <p:cNvCxnSpPr/>
          <p:nvPr/>
        </p:nvCxnSpPr>
        <p:spPr>
          <a:xfrm>
            <a:off x="1861980" y="2331186"/>
            <a:ext cx="4330312" cy="27811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5765800" y="2331186"/>
            <a:ext cx="4330312" cy="27811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2447876" y="2231977"/>
            <a:ext cx="7229011" cy="29523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</TotalTime>
  <Words>95</Words>
  <Application>Microsoft Office PowerPoint</Application>
  <PresentationFormat>自定义</PresentationFormat>
  <Paragraphs>48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9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43</cp:revision>
  <dcterms:created xsi:type="dcterms:W3CDTF">2022-02-11T13:32:07Z</dcterms:created>
  <dcterms:modified xsi:type="dcterms:W3CDTF">2024-09-25T08:26:12Z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