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690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658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405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6396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511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393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046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3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z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c s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2569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7245"/>
            <a:ext cx="10807700" cy="1878851"/>
          </a:xfrm>
          <a:prstGeom prst="rect">
            <a:avLst/>
          </a:prstGeom>
        </p:spPr>
      </p:pic>
      <p:pic>
        <p:nvPicPr>
          <p:cNvPr id="8" name="DC1TRX41.eps" descr="id:214748899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2385823"/>
            <a:ext cx="8931984" cy="336117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251672" y="4340634"/>
            <a:ext cx="1566076" cy="151016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000836" y="4340634"/>
            <a:ext cx="1566076" cy="151016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02426" y="2323952"/>
            <a:ext cx="1566076" cy="1510163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743348" y="4340633"/>
            <a:ext cx="1566076" cy="1510163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51672" y="2349683"/>
            <a:ext cx="1566076" cy="1510163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733516" y="2349683"/>
            <a:ext cx="1566076" cy="1510163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03" y="371642"/>
            <a:ext cx="5210175" cy="828675"/>
          </a:xfrm>
          <a:prstGeom prst="rect">
            <a:avLst/>
          </a:prstGeom>
        </p:spPr>
      </p:pic>
      <p:pic>
        <p:nvPicPr>
          <p:cNvPr id="10" name="DC1TRX42.eps" descr="id:214748899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510738"/>
            <a:ext cx="10807700" cy="360155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636855" y="2290648"/>
            <a:ext cx="2466474" cy="8331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084713" y="3599289"/>
            <a:ext cx="3339827" cy="7717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617191" y="2398919"/>
            <a:ext cx="2466474" cy="8200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128631" y="2276724"/>
            <a:ext cx="3083091" cy="8457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911803" y="4680247"/>
            <a:ext cx="1837922" cy="65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5040164" y="2520007"/>
            <a:ext cx="2304256" cy="18915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3575"/>
            <a:ext cx="10807700" cy="1852749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018893" y="1489047"/>
            <a:ext cx="549381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ɡuā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6" name="24LK11.eps" descr="id:2147489005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434983"/>
            <a:ext cx="10807700" cy="317040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65836" y="2487327"/>
            <a:ext cx="8611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cā</a:t>
            </a:r>
            <a:endParaRPr lang="zh-CN" altLang="en-US" sz="5000" dirty="0"/>
          </a:p>
        </p:txBody>
      </p:sp>
      <p:sp>
        <p:nvSpPr>
          <p:cNvPr id="18" name="矩形 17"/>
          <p:cNvSpPr/>
          <p:nvPr/>
        </p:nvSpPr>
        <p:spPr>
          <a:xfrm>
            <a:off x="3616733" y="2491740"/>
            <a:ext cx="8611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sǎ</a:t>
            </a:r>
            <a:endParaRPr lang="zh-CN" altLang="en-US" sz="5000" dirty="0"/>
          </a:p>
        </p:txBody>
      </p:sp>
      <p:sp>
        <p:nvSpPr>
          <p:cNvPr id="19" name="矩形 18"/>
          <p:cNvSpPr/>
          <p:nvPr/>
        </p:nvSpPr>
        <p:spPr>
          <a:xfrm>
            <a:off x="5978036" y="2487327"/>
            <a:ext cx="223170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sī</a:t>
            </a:r>
            <a:r>
              <a:rPr lang="en-US" altLang="zh-CN" sz="5000" dirty="0">
                <a:ea typeface="楷体" panose="02010609060101010101" pitchFamily="49" charset="-122"/>
              </a:rPr>
              <a:t> </a:t>
            </a:r>
            <a:r>
              <a:rPr lang="en-US" altLang="zh-CN" sz="5000" dirty="0" smtClean="0">
                <a:ea typeface="楷体" panose="02010609060101010101" pitchFamily="49" charset="-122"/>
              </a:rPr>
              <a:t>  </a:t>
            </a:r>
            <a:r>
              <a:rPr lang="en-US" altLang="zh-CN" sz="5000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ɡuā</a:t>
            </a:r>
            <a:endParaRPr lang="zh-CN" altLang="en-US" sz="5000" dirty="0"/>
          </a:p>
        </p:txBody>
      </p:sp>
      <p:sp>
        <p:nvSpPr>
          <p:cNvPr id="20" name="矩形 19"/>
          <p:cNvSpPr/>
          <p:nvPr/>
        </p:nvSpPr>
        <p:spPr>
          <a:xfrm>
            <a:off x="8874052" y="2477495"/>
            <a:ext cx="20361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latin typeface="Arial" panose="020B0604020202020204" pitchFamily="34" charset="0"/>
                <a:cs typeface="Times New Roman" panose="02020603050405020304" pitchFamily="18" charset="0"/>
              </a:rPr>
              <a:t>zǔ</a:t>
            </a:r>
            <a:r>
              <a:rPr lang="en-US" altLang="zh-CN" sz="5000" dirty="0">
                <a:ea typeface="楷体" panose="02010609060101010101" pitchFamily="49" charset="-122"/>
              </a:rPr>
              <a:t> </a:t>
            </a:r>
            <a:r>
              <a:rPr lang="en-US" altLang="zh-CN" sz="5000" dirty="0" smtClean="0">
                <a:ea typeface="楷体" panose="02010609060101010101" pitchFamily="49" charset="-122"/>
              </a:rPr>
              <a:t>   </a:t>
            </a:r>
            <a:r>
              <a:rPr lang="en-US" altLang="zh-CN" sz="5000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fù</a:t>
            </a:r>
            <a:endParaRPr lang="zh-CN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519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18</Words>
  <Application>Microsoft Office PowerPoint</Application>
  <PresentationFormat>自定义</PresentationFormat>
  <Paragraphs>9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2024-09-25T06:04:42Z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