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7" r:id="rId3"/>
    <p:sldId id="297" r:id="rId4"/>
    <p:sldId id="305" r:id="rId5"/>
    <p:sldId id="306" r:id="rId6"/>
    <p:sldId id="308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84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37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399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59466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00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979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730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75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语文园地二</a:t>
            </a:r>
          </a:p>
        </p:txBody>
      </p:sp>
    </p:spTree>
    <p:extLst>
      <p:ext uri="{BB962C8B-B14F-4D97-AF65-F5344CB8AC3E}">
        <p14:creationId xmlns:p14="http://schemas.microsoft.com/office/powerpoint/2010/main" val="188890144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86" y="289312"/>
            <a:ext cx="10919114" cy="181840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4" y="2407040"/>
            <a:ext cx="10287000" cy="322897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288636" y="33742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288635" y="413234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288634" y="487772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4629150" cy="828675"/>
          </a:xfrm>
          <a:prstGeom prst="rect">
            <a:avLst/>
          </a:prstGeom>
        </p:spPr>
      </p:pic>
      <p:pic>
        <p:nvPicPr>
          <p:cNvPr id="8" name="DC1TRX19.eps" descr="id:2147488886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08" y="1236623"/>
            <a:ext cx="8931984" cy="4451736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447876" y="2693519"/>
            <a:ext cx="2952328" cy="23467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048276" y="2693519"/>
            <a:ext cx="2952328" cy="23467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2447876" y="2713485"/>
            <a:ext cx="6621436" cy="232680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19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801647"/>
            <a:ext cx="9391650" cy="85725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1871935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春去花还在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近听水无声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人来鸟不惊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远看山有色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7002" y="390416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87004" y="26385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687004" y="198645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687003" y="327136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153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5537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20</Words>
  <Application>Microsoft Office PowerPoint</Application>
  <PresentationFormat>自定义</PresentationFormat>
  <Paragraphs>15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2024-09-25T05:41:12Z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