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4"/>
  </p:notesMasterIdLst>
  <p:sldIdLst>
    <p:sldId id="309" r:id="rId3"/>
    <p:sldId id="296" r:id="rId4"/>
    <p:sldId id="297" r:id="rId5"/>
    <p:sldId id="301" r:id="rId6"/>
    <p:sldId id="305" r:id="rId7"/>
    <p:sldId id="306" r:id="rId8"/>
    <p:sldId id="307" r:id="rId9"/>
    <p:sldId id="299" r:id="rId10"/>
    <p:sldId id="303" r:id="rId11"/>
    <p:sldId id="308" r:id="rId12"/>
    <p:sldId id="310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827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66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14483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38256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0489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791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530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60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jpeg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2.docx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package" Target="../embeddings/Microsoft_Word___3.docx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秋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天</a:t>
            </a:r>
          </a:p>
        </p:txBody>
      </p:sp>
    </p:spTree>
    <p:extLst>
      <p:ext uri="{BB962C8B-B14F-4D97-AF65-F5344CB8AC3E}">
        <p14:creationId xmlns:p14="http://schemas.microsoft.com/office/powerpoint/2010/main" val="187037178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5618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短文一共有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个自然段。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画出短文中表示树叶形状的词语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扇形　心形　手掌</a:t>
            </a:r>
            <a:r>
              <a:rPr lang="zh-CN" altLang="en-US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形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根据短文内容连线。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23940" y="24101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pic>
        <p:nvPicPr>
          <p:cNvPr id="8" name="24LK17.eps" descr="id:214748943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468" y="2815560"/>
            <a:ext cx="6100665" cy="3363839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5594644" y="3361293"/>
            <a:ext cx="1401513" cy="8510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594644" y="4639211"/>
            <a:ext cx="1401513" cy="8510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5419868" y="3598540"/>
            <a:ext cx="1708528" cy="18476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06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8542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973307"/>
              </p:ext>
            </p:extLst>
          </p:nvPr>
        </p:nvGraphicFramePr>
        <p:xfrm>
          <a:off x="449660" y="2526341"/>
          <a:ext cx="10807700" cy="1558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4" imgW="3826154" imgH="551647" progId="Word.Document.12">
                  <p:embed/>
                </p:oleObj>
              </mc:Choice>
              <mc:Fallback>
                <p:oleObj name="文档" r:id="rId4" imgW="3826154" imgH="5516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9660" y="2526341"/>
                        <a:ext cx="10807700" cy="1558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910" y="1439887"/>
            <a:ext cx="10448925" cy="8667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367756" y="27599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553675" y="27599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226113" y="27599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243404" y="35556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575436" y="35556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928596" y="35556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371642"/>
            <a:ext cx="5000625" cy="876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380343"/>
            <a:ext cx="10807700" cy="410386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70476" y="1858919"/>
            <a:ext cx="15953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7066220" y="4585391"/>
            <a:ext cx="15953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王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165.eps" descr="id:2147486922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485296"/>
            <a:ext cx="10807700" cy="35668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371642"/>
            <a:ext cx="3514725" cy="84772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531436" y="2765527"/>
            <a:ext cx="2304256" cy="11226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392092" y="2743417"/>
            <a:ext cx="5040560" cy="11447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056388" y="2765527"/>
            <a:ext cx="72008" cy="10506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943820" y="2755695"/>
            <a:ext cx="7973224" cy="11226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92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155618"/>
            <a:ext cx="8039100" cy="885825"/>
          </a:xfrm>
          <a:prstGeom prst="rect">
            <a:avLst/>
          </a:prstGeom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5827788"/>
              </p:ext>
            </p:extLst>
          </p:nvPr>
        </p:nvGraphicFramePr>
        <p:xfrm>
          <a:off x="452438" y="1160793"/>
          <a:ext cx="10793412" cy="489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文档" r:id="rId4" imgW="3826154" imgH="1737239" progId="Word.Document.12">
                  <p:embed/>
                </p:oleObj>
              </mc:Choice>
              <mc:Fallback>
                <p:oleObj name="文档" r:id="rId4" imgW="3826154" imgH="17372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438" y="1160793"/>
                        <a:ext cx="10793412" cy="4897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DC1TRX226.eps" descr="id:2147485600;FounderCES"/>
          <p:cNvPicPr/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88036" y="4371636"/>
            <a:ext cx="885180" cy="4425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84380" y="434970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pic>
        <p:nvPicPr>
          <p:cNvPr id="6" name="DC1TRX227.eps" descr="id:2147485607;FounderCES"/>
          <p:cNvPicPr/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966204" y="4587037"/>
            <a:ext cx="340336" cy="16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1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861172"/>
              </p:ext>
            </p:extLst>
          </p:nvPr>
        </p:nvGraphicFramePr>
        <p:xfrm>
          <a:off x="449660" y="491908"/>
          <a:ext cx="10807700" cy="4673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文档" r:id="rId3" imgW="3827157" imgH="1654825" progId="Word.Document.12">
                  <p:embed/>
                </p:oleObj>
              </mc:Choice>
              <mc:Fallback>
                <p:oleObj name="文档" r:id="rId3" imgW="3827157" imgH="16548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660" y="491908"/>
                        <a:ext cx="10807700" cy="46731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DC1TRX189.eps" descr="id:2147485614;FounderCES"/>
          <p:cNvPicPr/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32684" y="1387543"/>
            <a:ext cx="1576434" cy="4320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97082" y="136787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pic>
        <p:nvPicPr>
          <p:cNvPr id="5" name="DC1TRX190.eps" descr="id:2147485621;FounderCES"/>
          <p:cNvPicPr/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055276" y="1448972"/>
            <a:ext cx="169464" cy="422587"/>
          </a:xfrm>
          <a:prstGeom prst="rect">
            <a:avLst/>
          </a:prstGeom>
        </p:spPr>
      </p:pic>
      <p:pic>
        <p:nvPicPr>
          <p:cNvPr id="9" name="DC1TRX191.eps" descr="id:2147485628;FounderCES"/>
          <p:cNvPicPr/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97294" y="3772929"/>
            <a:ext cx="1482328" cy="37058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997082" y="372447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pic>
        <p:nvPicPr>
          <p:cNvPr id="12" name="DC1TRX192.eps" descr="id:2147485635;FounderCES"/>
          <p:cNvPicPr/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991315" y="3860654"/>
            <a:ext cx="336714" cy="25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29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806930"/>
            <a:ext cx="10807700" cy="8935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1835616"/>
            <a:ext cx="10807700" cy="414153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241684" y="242515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951932" y="346275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792692" y="346275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93356" y="451656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685701" y="555077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67" y="803691"/>
            <a:ext cx="5625510" cy="6394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454" y="1563226"/>
            <a:ext cx="6699579" cy="480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50</Words>
  <Application>Microsoft Office PowerPoint</Application>
  <PresentationFormat>自定义</PresentationFormat>
  <Paragraphs>32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34</cp:revision>
  <dcterms:created xsi:type="dcterms:W3CDTF">2022-02-11T13:32:07Z</dcterms:created>
  <dcterms:modified xsi:type="dcterms:W3CDTF">2024-09-25T07:22:42Z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