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7" r:id="rId3"/>
    <p:sldId id="297" r:id="rId4"/>
    <p:sldId id="305" r:id="rId5"/>
    <p:sldId id="306" r:id="rId6"/>
    <p:sldId id="308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65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558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085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61465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41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774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54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4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o e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8394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02-1.eps" descr="id:214748630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98" y="1834039"/>
            <a:ext cx="7381805" cy="27167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10" y="563158"/>
            <a:ext cx="5133975" cy="89535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663900" y="2664023"/>
            <a:ext cx="3960440" cy="16561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879924" y="3024063"/>
            <a:ext cx="1333088" cy="12279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910841" y="3024063"/>
            <a:ext cx="1333088" cy="12279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633924" y="2709554"/>
            <a:ext cx="0" cy="15267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94" y="369599"/>
            <a:ext cx="10858500" cy="1775114"/>
          </a:xfrm>
          <a:prstGeom prst="rect">
            <a:avLst/>
          </a:prstGeom>
        </p:spPr>
      </p:pic>
      <p:pic>
        <p:nvPicPr>
          <p:cNvPr id="9" name="DC1TRX02.eps" descr="id:214748871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592015"/>
            <a:ext cx="10807700" cy="228264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201425" y="2594315"/>
            <a:ext cx="5052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à</a:t>
            </a:r>
            <a:endParaRPr lang="zh-CN" altLang="en-US" sz="4500" dirty="0"/>
          </a:p>
        </p:txBody>
      </p:sp>
      <p:sp>
        <p:nvSpPr>
          <p:cNvPr id="11" name="矩形 10"/>
          <p:cNvSpPr/>
          <p:nvPr/>
        </p:nvSpPr>
        <p:spPr>
          <a:xfrm>
            <a:off x="10398253" y="2594315"/>
            <a:ext cx="5052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ō</a:t>
            </a:r>
            <a:endParaRPr lang="zh-CN" altLang="en-US" sz="4500" dirty="0"/>
          </a:p>
        </p:txBody>
      </p:sp>
      <p:sp>
        <p:nvSpPr>
          <p:cNvPr id="12" name="矩形 11"/>
          <p:cNvSpPr/>
          <p:nvPr/>
        </p:nvSpPr>
        <p:spPr>
          <a:xfrm>
            <a:off x="4199355" y="3969999"/>
            <a:ext cx="5052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ó</a:t>
            </a:r>
            <a:endParaRPr lang="zh-CN" altLang="en-US" sz="4500" dirty="0"/>
          </a:p>
        </p:txBody>
      </p:sp>
      <p:sp>
        <p:nvSpPr>
          <p:cNvPr id="13" name="矩形 12"/>
          <p:cNvSpPr/>
          <p:nvPr/>
        </p:nvSpPr>
        <p:spPr>
          <a:xfrm>
            <a:off x="10398252" y="3969999"/>
            <a:ext cx="50526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>
                <a:latin typeface="Arial" panose="020B0604020202020204" pitchFamily="34" charset="0"/>
                <a:cs typeface="Times New Roman" panose="02020603050405020304" pitchFamily="18" charset="0"/>
              </a:rPr>
              <a:t>ě</a:t>
            </a:r>
            <a:endParaRPr lang="zh-CN" altLang="en-US" sz="4500" dirty="0"/>
          </a:p>
        </p:txBody>
      </p:sp>
    </p:spTree>
    <p:extLst>
      <p:ext uri="{BB962C8B-B14F-4D97-AF65-F5344CB8AC3E}">
        <p14:creationId xmlns:p14="http://schemas.microsoft.com/office/powerpoint/2010/main" val="80089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81567"/>
            <a:ext cx="5705475" cy="933450"/>
          </a:xfrm>
          <a:prstGeom prst="rect">
            <a:avLst/>
          </a:prstGeom>
        </p:spPr>
      </p:pic>
      <p:pic>
        <p:nvPicPr>
          <p:cNvPr id="8" name="DC1TRX03.eps" descr="id:214748871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104" y="1142023"/>
            <a:ext cx="7649393" cy="11681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2528955"/>
            <a:ext cx="5076825" cy="34671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83564" y="2673855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a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3090676" y="387906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é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4498156" y="5062313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è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396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37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17</Words>
  <Application>Microsoft Office PowerPoint</Application>
  <PresentationFormat>自定义</PresentationFormat>
  <Paragraphs>11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32</cp:revision>
  <dcterms:created xsi:type="dcterms:W3CDTF">2022-02-11T13:32:07Z</dcterms:created>
  <dcterms:modified xsi:type="dcterms:W3CDTF">2024-09-25T05:38:38Z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