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5"/>
  </p:notesMasterIdLst>
  <p:sldIdLst>
    <p:sldId id="308" r:id="rId3"/>
    <p:sldId id="296" r:id="rId4"/>
    <p:sldId id="297" r:id="rId5"/>
    <p:sldId id="301" r:id="rId6"/>
    <p:sldId id="305" r:id="rId7"/>
    <p:sldId id="306" r:id="rId8"/>
    <p:sldId id="307" r:id="rId9"/>
    <p:sldId id="299" r:id="rId10"/>
    <p:sldId id="302" r:id="rId11"/>
    <p:sldId id="303" r:id="rId12"/>
    <p:sldId id="304" r:id="rId13"/>
    <p:sldId id="309" r:id="rId14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846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891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15780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7108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27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77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213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20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比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尾巴</a:t>
            </a:r>
          </a:p>
        </p:txBody>
      </p:sp>
    </p:spTree>
    <p:extLst>
      <p:ext uri="{BB962C8B-B14F-4D97-AF65-F5344CB8AC3E}">
        <p14:creationId xmlns:p14="http://schemas.microsoft.com/office/powerpoint/2010/main" val="417031883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" y="801647"/>
            <a:ext cx="104775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6338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儿歌一共有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句话。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根据儿歌内容连线。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4320207"/>
            <a:ext cx="10833100" cy="13130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你还知道什么动物尾巴的形状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不会写的字用拼音代替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知道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的尾巴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84612" y="24551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3600004" y="1822775"/>
            <a:ext cx="3816424" cy="16333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C1TRX126.eps" descr="id:2147490578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591279"/>
            <a:ext cx="10807700" cy="2512904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935708" y="1983778"/>
            <a:ext cx="5832648" cy="18191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163930" y="1983778"/>
            <a:ext cx="0" cy="17038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7282244" y="1944450"/>
            <a:ext cx="3312368" cy="18191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1559505" y="1955989"/>
            <a:ext cx="8958669" cy="180763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10450596" y="442145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2790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295205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伞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shǎn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sǎn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zuì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zhuì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短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dǎn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duǎn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301" y="1871935"/>
            <a:ext cx="10631886" cy="81104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303860" y="330364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784812" y="330364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9720684" y="330364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158" y="529686"/>
            <a:ext cx="10652171" cy="47147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54203" y="2362976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endParaRPr lang="zh-CN" altLang="en-US" sz="4000" dirty="0"/>
          </a:p>
        </p:txBody>
      </p:sp>
      <p:sp>
        <p:nvSpPr>
          <p:cNvPr id="4" name="矩形 3"/>
          <p:cNvSpPr/>
          <p:nvPr/>
        </p:nvSpPr>
        <p:spPr>
          <a:xfrm>
            <a:off x="5946059" y="2362975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公</a:t>
            </a:r>
            <a:endParaRPr lang="zh-CN" altLang="en-US" sz="4000" dirty="0"/>
          </a:p>
        </p:txBody>
      </p:sp>
      <p:sp>
        <p:nvSpPr>
          <p:cNvPr id="5" name="矩形 4"/>
          <p:cNvSpPr/>
          <p:nvPr/>
        </p:nvSpPr>
        <p:spPr>
          <a:xfrm>
            <a:off x="5122004" y="4235184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endParaRPr lang="zh-CN" altLang="en-US" sz="4000" dirty="0"/>
          </a:p>
        </p:txBody>
      </p:sp>
      <p:sp>
        <p:nvSpPr>
          <p:cNvPr id="6" name="矩形 5"/>
          <p:cNvSpPr/>
          <p:nvPr/>
        </p:nvSpPr>
        <p:spPr>
          <a:xfrm>
            <a:off x="8623371" y="4235184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巴</a:t>
            </a:r>
            <a:endParaRPr lang="zh-CN" altLang="en-US" sz="4000" dirty="0"/>
          </a:p>
        </p:txBody>
      </p:sp>
      <p:sp>
        <p:nvSpPr>
          <p:cNvPr id="7" name="矩形 6"/>
          <p:cNvSpPr/>
          <p:nvPr/>
        </p:nvSpPr>
        <p:spPr>
          <a:xfrm>
            <a:off x="9845036" y="4235184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长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369599"/>
            <a:ext cx="3981450" cy="971550"/>
          </a:xfrm>
          <a:prstGeom prst="rect">
            <a:avLst/>
          </a:prstGeom>
        </p:spPr>
      </p:pic>
      <p:pic>
        <p:nvPicPr>
          <p:cNvPr id="8" name="24LK26.eps" descr="id:2147490519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678182"/>
            <a:ext cx="10807700" cy="3374635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1380571" y="2396542"/>
            <a:ext cx="8779011" cy="189009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204611" y="2492403"/>
            <a:ext cx="3006579" cy="171471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4073915" y="2492403"/>
            <a:ext cx="3267970" cy="171471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1091006" y="2472739"/>
            <a:ext cx="9384313" cy="171471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278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37" y="287759"/>
            <a:ext cx="4629150" cy="84772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30537" y="1401239"/>
            <a:ext cx="7295412" cy="4156120"/>
            <a:chOff x="430537" y="1964287"/>
            <a:chExt cx="7295412" cy="415612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1800" y="1964287"/>
              <a:ext cx="7294149" cy="123108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0537" y="3423794"/>
              <a:ext cx="7226923" cy="2696613"/>
            </a:xfrm>
            <a:prstGeom prst="rect">
              <a:avLst/>
            </a:prstGeom>
          </p:spPr>
        </p:pic>
      </p:grpSp>
      <p:sp>
        <p:nvSpPr>
          <p:cNvPr id="14" name="矩形 13"/>
          <p:cNvSpPr/>
          <p:nvPr/>
        </p:nvSpPr>
        <p:spPr>
          <a:xfrm>
            <a:off x="2994851" y="168540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pic>
        <p:nvPicPr>
          <p:cNvPr id="15" name="AC1TRX127-3.eps" descr="id:2147486023;FounderCES"/>
          <p:cNvPicPr/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68080" y="1844224"/>
            <a:ext cx="326132" cy="326132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2942100" y="311891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pic>
        <p:nvPicPr>
          <p:cNvPr id="17" name="AC1TRX127-1.eps" descr="id:2147486030;FounderCES"/>
          <p:cNvPicPr/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23064" y="3217767"/>
            <a:ext cx="257413" cy="422587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2951932" y="462709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pic>
        <p:nvPicPr>
          <p:cNvPr id="19" name="AC1TRX127-4.eps" descr="id:2147486037;FounderCES"/>
          <p:cNvPicPr/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593568" y="4772261"/>
            <a:ext cx="430140" cy="33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4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C1TRX124.eps" descr="id:2147487591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738279"/>
            <a:ext cx="10807700" cy="3145359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1135280" y="2501450"/>
            <a:ext cx="9017452" cy="16747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345636" y="2501450"/>
            <a:ext cx="2638744" cy="16747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1295748" y="2433169"/>
            <a:ext cx="8914802" cy="178553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369599"/>
            <a:ext cx="4857750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28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675" y="863823"/>
            <a:ext cx="8772953" cy="912172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4080655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猴子的尾巴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兔子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的尾巴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松鼠的尾巴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公鸡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的尾巴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鸭子的尾巴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孔雀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的尾巴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35908" y="417937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918536" y="417937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735908" y="483420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6918536" y="483420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735908" y="546610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6918536" y="546610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pic>
        <p:nvPicPr>
          <p:cNvPr id="24" name="24LK27.eps" descr="id:2147490564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209" y="1972880"/>
            <a:ext cx="9825182" cy="1912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7" grpId="0"/>
      <p:bldP spid="18" grpId="0"/>
      <p:bldP spid="19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654254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谁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的样子最可爱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兔子的样子最可爱。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谁的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谁的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659674"/>
            <a:ext cx="10807700" cy="186629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924156" y="336797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歌声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88036" y="336797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动听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048276" y="3367975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妹妹的歌声最动听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924155" y="3993968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房间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882823" y="3987728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干净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048276" y="398772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姐姐的房间最干净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108</Words>
  <Application>Microsoft Office PowerPoint</Application>
  <PresentationFormat>自定义</PresentationFormat>
  <Paragraphs>47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36</cp:revision>
  <dcterms:created xsi:type="dcterms:W3CDTF">2022-02-11T13:32:07Z</dcterms:created>
  <dcterms:modified xsi:type="dcterms:W3CDTF">2024-09-25T08:28:13Z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