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15"/>
  </p:notesMasterIdLst>
  <p:sldIdLst>
    <p:sldId id="308" r:id="rId3"/>
    <p:sldId id="296" r:id="rId4"/>
    <p:sldId id="297" r:id="rId5"/>
    <p:sldId id="305" r:id="rId6"/>
    <p:sldId id="306" r:id="rId7"/>
    <p:sldId id="309" r:id="rId8"/>
    <p:sldId id="301" r:id="rId9"/>
    <p:sldId id="299" r:id="rId10"/>
    <p:sldId id="302" r:id="rId11"/>
    <p:sldId id="303" r:id="rId12"/>
    <p:sldId id="304" r:id="rId13"/>
    <p:sldId id="307" r:id="rId14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66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0642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510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8436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71434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2395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2341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8444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351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雨点儿</a:t>
            </a:r>
            <a:endParaRPr lang="zh-CN" altLang="en-US" sz="4000" b="1" dirty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56483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902308"/>
            <a:ext cx="10807700" cy="482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3778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画出短文中小青蛙说的话。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Calibri" panose="020F0502020204030204" pitchFamily="34" charset="0"/>
              <a:ea typeface="楷体" panose="02010609060101010101" pitchFamily="49" charset="-122"/>
              <a:cs typeface="Calibri" panose="020F0502020204030204" pitchFamily="34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下雨了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我真开心呀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选择正确的词填空。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片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条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青蛙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小鱼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柳叶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根据短文内容连线。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20" name="MC1TRX112-1.eps" descr="id:2147487777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9346" y="3972417"/>
            <a:ext cx="5172909" cy="2351219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1107354" y="272619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4211930" y="272619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7326338" y="272619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cxnSp>
        <p:nvCxnSpPr>
          <p:cNvPr id="24" name="直接连接符 23"/>
          <p:cNvCxnSpPr/>
          <p:nvPr/>
        </p:nvCxnSpPr>
        <p:spPr>
          <a:xfrm>
            <a:off x="3786532" y="4176191"/>
            <a:ext cx="2952328" cy="6480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786532" y="4824263"/>
            <a:ext cx="2891212" cy="129614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3786532" y="4251151"/>
            <a:ext cx="2891212" cy="12345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3786532" y="5472335"/>
            <a:ext cx="2860654" cy="6748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7067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610" y="1068151"/>
            <a:ext cx="5610225" cy="971550"/>
          </a:xfrm>
          <a:prstGeom prst="rect">
            <a:avLst/>
          </a:prstGeom>
        </p:spPr>
      </p:pic>
      <p:pic>
        <p:nvPicPr>
          <p:cNvPr id="22" name="MC1TRX108.eps" descr="id:2147490692;FounderC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209" y="2418503"/>
            <a:ext cx="9825182" cy="2555399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1362759" y="2808039"/>
            <a:ext cx="8593613" cy="18918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426799" y="2808039"/>
            <a:ext cx="4277661" cy="16955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536134" y="2808039"/>
            <a:ext cx="29495" cy="16955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3423468" y="2768711"/>
            <a:ext cx="4311060" cy="17348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1409696" y="2808039"/>
            <a:ext cx="8166973" cy="16955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083" y="371642"/>
            <a:ext cx="10654878" cy="894811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49250" y="1403504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shǔ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shù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今天第一节课是数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学课。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天上的星星数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不清。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bù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bú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我穿衣服不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用妈妈帮忙。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这样做不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551746" y="2424249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736666" y="3058392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337611" y="4308332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930192" y="4942922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57908" y="215152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456072" y="277562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042187" y="404433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640992" y="468345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1660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81935"/>
            <a:ext cx="7219950" cy="627697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051607" y="1832607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来</a:t>
            </a:r>
            <a:endParaRPr lang="zh-CN" altLang="en-US" sz="4000" dirty="0"/>
          </a:p>
        </p:txBody>
      </p:sp>
      <p:sp>
        <p:nvSpPr>
          <p:cNvPr id="11" name="矩形 10"/>
          <p:cNvSpPr/>
          <p:nvPr/>
        </p:nvSpPr>
        <p:spPr>
          <a:xfrm>
            <a:off x="1109220" y="3639455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endParaRPr lang="zh-CN" altLang="en-US" sz="4000" dirty="0"/>
          </a:p>
        </p:txBody>
      </p:sp>
      <p:sp>
        <p:nvSpPr>
          <p:cNvPr id="12" name="矩形 11"/>
          <p:cNvSpPr/>
          <p:nvPr/>
        </p:nvSpPr>
        <p:spPr>
          <a:xfrm>
            <a:off x="2279125" y="3639455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endParaRPr lang="zh-CN" altLang="en-US" sz="4000" dirty="0"/>
          </a:p>
        </p:txBody>
      </p:sp>
      <p:sp>
        <p:nvSpPr>
          <p:cNvPr id="13" name="矩形 12"/>
          <p:cNvSpPr/>
          <p:nvPr/>
        </p:nvSpPr>
        <p:spPr>
          <a:xfrm>
            <a:off x="3897868" y="5452671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半</a:t>
            </a:r>
            <a:r>
              <a:rPr lang="en-US" altLang="zh-CN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4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99431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279124"/>
            <a:ext cx="3667125" cy="8572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947" y="1407207"/>
            <a:ext cx="9918595" cy="386438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556976" y="2696703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endParaRPr lang="zh-CN" altLang="en-US" sz="4000" dirty="0"/>
          </a:p>
        </p:txBody>
      </p:sp>
      <p:sp>
        <p:nvSpPr>
          <p:cNvPr id="6" name="矩形 5"/>
          <p:cNvSpPr/>
          <p:nvPr/>
        </p:nvSpPr>
        <p:spPr>
          <a:xfrm>
            <a:off x="1555802" y="4248199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友</a:t>
            </a:r>
            <a:endParaRPr lang="zh-CN" altLang="en-US" sz="4000" dirty="0"/>
          </a:p>
        </p:txBody>
      </p:sp>
      <p:sp>
        <p:nvSpPr>
          <p:cNvPr id="7" name="矩形 6"/>
          <p:cNvSpPr/>
          <p:nvPr/>
        </p:nvSpPr>
        <p:spPr>
          <a:xfrm>
            <a:off x="5007484" y="2696703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办</a:t>
            </a:r>
            <a:endParaRPr lang="zh-CN" altLang="en-US" sz="4000" dirty="0"/>
          </a:p>
        </p:txBody>
      </p:sp>
      <p:sp>
        <p:nvSpPr>
          <p:cNvPr id="8" name="矩形 7"/>
          <p:cNvSpPr/>
          <p:nvPr/>
        </p:nvSpPr>
        <p:spPr>
          <a:xfrm>
            <a:off x="5006310" y="4248199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ea typeface="楷体" panose="02010609060101010101" pitchFamily="49" charset="-122"/>
                <a:cs typeface="Times New Roman" panose="02020603050405020304" pitchFamily="18" charset="0"/>
              </a:rPr>
              <a:t>半</a:t>
            </a:r>
            <a:endParaRPr lang="zh-CN" altLang="en-US" sz="4000" dirty="0"/>
          </a:p>
        </p:txBody>
      </p:sp>
      <p:sp>
        <p:nvSpPr>
          <p:cNvPr id="9" name="矩形 8"/>
          <p:cNvSpPr/>
          <p:nvPr/>
        </p:nvSpPr>
        <p:spPr>
          <a:xfrm>
            <a:off x="9062780" y="2696703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ea typeface="楷体" panose="02010609060101010101" pitchFamily="49" charset="-122"/>
                <a:cs typeface="Times New Roman" panose="02020603050405020304" pitchFamily="18" charset="0"/>
              </a:rPr>
              <a:t>放</a:t>
            </a:r>
            <a:endParaRPr lang="zh-CN" altLang="en-US" sz="4000" dirty="0"/>
          </a:p>
        </p:txBody>
      </p:sp>
      <p:sp>
        <p:nvSpPr>
          <p:cNvPr id="10" name="矩形 9"/>
          <p:cNvSpPr/>
          <p:nvPr/>
        </p:nvSpPr>
        <p:spPr>
          <a:xfrm>
            <a:off x="9061606" y="4248199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ea typeface="楷体" panose="02010609060101010101" pitchFamily="49" charset="-122"/>
                <a:cs typeface="Times New Roman" panose="02020603050405020304" pitchFamily="18" charset="0"/>
              </a:rPr>
              <a:t>方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6332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C1TRX109.eps" descr="id:2147487756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572" y="1593735"/>
            <a:ext cx="5980457" cy="3381033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3167956" y="1871935"/>
            <a:ext cx="4020362" cy="28083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174329" y="2837535"/>
            <a:ext cx="4013989" cy="9066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3174329" y="2837535"/>
            <a:ext cx="4020362" cy="91449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3203825" y="1799927"/>
            <a:ext cx="4026735" cy="29530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627" y="369599"/>
            <a:ext cx="5667375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748" y="1256885"/>
            <a:ext cx="9467850" cy="838200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49250" y="2261693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数不清的　天上　从　雨点儿　落下来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数不清的雨点儿从天上落下来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　花　要去　没有　的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地方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我要去没有花的地方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2506260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大雨点儿问小雨点儿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你要到哪里去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我问妈妈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花更红了。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更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79924" y="3218186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什么时候去公园啊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213908" y="449690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草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076284" y="4496902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绿了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474287"/>
            <a:ext cx="10807700" cy="190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86</Words>
  <Application>Microsoft Office PowerPoint</Application>
  <PresentationFormat>自定义</PresentationFormat>
  <Paragraphs>55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38</cp:revision>
  <dcterms:created xsi:type="dcterms:W3CDTF">2022-02-11T13:32:07Z</dcterms:created>
  <dcterms:modified xsi:type="dcterms:W3CDTF">2024-09-25T08:31:00Z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