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1" r:id="rId2"/>
  </p:sldMasterIdLst>
  <p:notesMasterIdLst>
    <p:notesMasterId r:id="rId9"/>
  </p:notesMasterIdLst>
  <p:sldIdLst>
    <p:sldId id="305" r:id="rId3"/>
    <p:sldId id="297" r:id="rId4"/>
    <p:sldId id="301" r:id="rId5"/>
    <p:sldId id="302" r:id="rId6"/>
    <p:sldId id="304" r:id="rId7"/>
    <p:sldId id="306" r:id="rId8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  <p15:guide id="5" orient="horz" pos="9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B5859"/>
    <a:srgbClr val="D78080"/>
    <a:srgbClr val="3493D1"/>
    <a:srgbClr val="8FC41E"/>
    <a:srgbClr val="FDD22B"/>
    <a:srgbClr val="37BEF0"/>
    <a:srgbClr val="E94E4E"/>
    <a:srgbClr val="3580C3"/>
    <a:srgbClr val="D9EB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  <p:guide orient="horz" pos="9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2024-09-25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0961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39711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91339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5434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9220357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5782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91061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1930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70" r:id="rId4"/>
    <p:sldLayoutId id="2147483669" r:id="rId5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6618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b="1" dirty="0" err="1" smtClean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zh</a:t>
            </a:r>
            <a:r>
              <a:rPr lang="en-US" altLang="zh-CN" sz="4000" b="1" dirty="0" smtClean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4000" b="1" dirty="0" err="1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ch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4000" b="1" dirty="0" err="1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sh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 r</a:t>
            </a:r>
            <a:endParaRPr lang="zh-CN" altLang="en-US" sz="4000" b="1" dirty="0">
              <a:solidFill>
                <a:srgbClr val="D60093"/>
              </a:solidFill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936559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DC1TRX45.eps" descr="id:2147486588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2095292"/>
            <a:ext cx="10807700" cy="196403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800" y="801647"/>
            <a:ext cx="4886325" cy="885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596" y="801647"/>
            <a:ext cx="5029200" cy="89535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756" y="2015951"/>
            <a:ext cx="10848975" cy="230505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1757292" y="2134319"/>
            <a:ext cx="970137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800" dirty="0" err="1">
                <a:latin typeface="Arial" panose="020B0604020202020204" pitchFamily="34" charset="0"/>
                <a:cs typeface="Times New Roman" panose="02020603050405020304" pitchFamily="18" charset="0"/>
              </a:rPr>
              <a:t>shǎ</a:t>
            </a:r>
            <a:endParaRPr lang="zh-CN" altLang="en-US" sz="3800" dirty="0"/>
          </a:p>
        </p:txBody>
      </p:sp>
      <p:sp>
        <p:nvSpPr>
          <p:cNvPr id="13" name="矩形 12"/>
          <p:cNvSpPr/>
          <p:nvPr/>
        </p:nvSpPr>
        <p:spPr>
          <a:xfrm>
            <a:off x="5770075" y="2144151"/>
            <a:ext cx="970137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800" dirty="0" err="1">
                <a:latin typeface="Arial" panose="020B0604020202020204" pitchFamily="34" charset="0"/>
                <a:cs typeface="Times New Roman" panose="02020603050405020304" pitchFamily="18" charset="0"/>
              </a:rPr>
              <a:t>zhù</a:t>
            </a:r>
            <a:endParaRPr lang="zh-CN" altLang="en-US" sz="3800" dirty="0"/>
          </a:p>
        </p:txBody>
      </p:sp>
      <p:sp>
        <p:nvSpPr>
          <p:cNvPr id="14" name="矩形 13"/>
          <p:cNvSpPr/>
          <p:nvPr/>
        </p:nvSpPr>
        <p:spPr>
          <a:xfrm>
            <a:off x="9782493" y="2153983"/>
            <a:ext cx="970137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800" dirty="0" err="1">
                <a:latin typeface="Arial" panose="020B0604020202020204" pitchFamily="34" charset="0"/>
                <a:cs typeface="Times New Roman" panose="02020603050405020304" pitchFamily="18" charset="0"/>
              </a:rPr>
              <a:t>chē</a:t>
            </a:r>
            <a:endParaRPr lang="zh-CN" altLang="en-US" sz="3800" dirty="0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651413" y="3426615"/>
            <a:ext cx="617477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800" dirty="0" err="1">
                <a:latin typeface="Arial" panose="020B0604020202020204" pitchFamily="34" charset="0"/>
                <a:cs typeface="Times New Roman" panose="02020603050405020304" pitchFamily="18" charset="0"/>
              </a:rPr>
              <a:t>rè</a:t>
            </a:r>
            <a:endParaRPr lang="zh-CN" altLang="en-US" sz="3800" dirty="0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248501" y="3426615"/>
            <a:ext cx="1241045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800" dirty="0" err="1">
                <a:latin typeface="Arial" panose="020B0604020202020204" pitchFamily="34" charset="0"/>
                <a:cs typeface="Times New Roman" panose="02020603050405020304" pitchFamily="18" charset="0"/>
              </a:rPr>
              <a:t>shuō</a:t>
            </a:r>
            <a:endParaRPr lang="zh-CN" altLang="en-US" sz="3800" dirty="0"/>
          </a:p>
        </p:txBody>
      </p:sp>
      <p:sp>
        <p:nvSpPr>
          <p:cNvPr id="17" name="矩形 16"/>
          <p:cNvSpPr/>
          <p:nvPr/>
        </p:nvSpPr>
        <p:spPr>
          <a:xfrm>
            <a:off x="10152732" y="3436447"/>
            <a:ext cx="888385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800" dirty="0" err="1">
                <a:latin typeface="Arial" panose="020B0604020202020204" pitchFamily="34" charset="0"/>
                <a:cs typeface="Times New Roman" panose="02020603050405020304" pitchFamily="18" charset="0"/>
              </a:rPr>
              <a:t>ruò</a:t>
            </a:r>
            <a:endParaRPr lang="zh-CN" altLang="zh-CN" sz="3800" dirty="0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801647"/>
            <a:ext cx="10807700" cy="1885965"/>
          </a:xfrm>
          <a:prstGeom prst="rect">
            <a:avLst/>
          </a:prstGeom>
        </p:spPr>
      </p:pic>
      <p:pic>
        <p:nvPicPr>
          <p:cNvPr id="14" name="DC1TRX46.eps" descr="id:2147489068;FounderC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50" y="3051833"/>
            <a:ext cx="10807700" cy="908334"/>
          </a:xfrm>
          <a:prstGeom prst="rect">
            <a:avLst/>
          </a:prstGeom>
        </p:spPr>
      </p:pic>
      <p:sp>
        <p:nvSpPr>
          <p:cNvPr id="22" name="矩形 21"/>
          <p:cNvSpPr/>
          <p:nvPr/>
        </p:nvSpPr>
        <p:spPr>
          <a:xfrm>
            <a:off x="274620" y="2981050"/>
            <a:ext cx="1423705" cy="1031461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1842537" y="2981050"/>
            <a:ext cx="1423705" cy="1031461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8270692" y="2981050"/>
            <a:ext cx="1423705" cy="1031461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3433920" y="2981050"/>
            <a:ext cx="1423705" cy="1031461"/>
          </a:xfrm>
          <a:prstGeom prst="rect">
            <a:avLst/>
          </a:prstGeom>
          <a:solidFill>
            <a:srgbClr val="FFC000">
              <a:alpha val="50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5062232" y="2981050"/>
            <a:ext cx="1423705" cy="1031461"/>
          </a:xfrm>
          <a:prstGeom prst="rect">
            <a:avLst/>
          </a:prstGeom>
          <a:solidFill>
            <a:srgbClr val="FFC000">
              <a:alpha val="50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6661048" y="2981050"/>
            <a:ext cx="1423705" cy="1031461"/>
          </a:xfrm>
          <a:prstGeom prst="rect">
            <a:avLst/>
          </a:prstGeom>
          <a:solidFill>
            <a:srgbClr val="FFC000">
              <a:alpha val="50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9860661" y="2981050"/>
            <a:ext cx="1423705" cy="1031461"/>
          </a:xfrm>
          <a:prstGeom prst="rect">
            <a:avLst/>
          </a:prstGeom>
          <a:solidFill>
            <a:srgbClr val="FFC000">
              <a:alpha val="50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153575"/>
            <a:ext cx="3390900" cy="838200"/>
          </a:xfrm>
          <a:prstGeom prst="rect">
            <a:avLst/>
          </a:prstGeom>
        </p:spPr>
      </p:pic>
      <p:pic>
        <p:nvPicPr>
          <p:cNvPr id="10" name="24LK12.eps" descr="id:2147489075;FounderC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50" y="1178320"/>
            <a:ext cx="10807700" cy="4438031"/>
          </a:xfrm>
          <a:prstGeom prst="rect">
            <a:avLst/>
          </a:prstGeom>
        </p:spPr>
      </p:pic>
      <p:cxnSp>
        <p:nvCxnSpPr>
          <p:cNvPr id="11" name="直接连接符 10"/>
          <p:cNvCxnSpPr/>
          <p:nvPr/>
        </p:nvCxnSpPr>
        <p:spPr>
          <a:xfrm>
            <a:off x="1727796" y="2905640"/>
            <a:ext cx="8064896" cy="193438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4608116" y="2931593"/>
            <a:ext cx="2664296" cy="191826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1943820" y="2837535"/>
            <a:ext cx="5342758" cy="202215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H="1">
            <a:off x="4601033" y="2817871"/>
            <a:ext cx="5342758" cy="202215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8426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6583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</TotalTime>
  <Words>16</Words>
  <Application>Microsoft Office PowerPoint</Application>
  <PresentationFormat>自定义</PresentationFormat>
  <Paragraphs>10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6</vt:i4>
      </vt:variant>
    </vt:vector>
  </HeadingPairs>
  <TitlesOfParts>
    <vt:vector size="16" baseType="lpstr">
      <vt:lpstr>黑体</vt:lpstr>
      <vt:lpstr>华文琥珀</vt:lpstr>
      <vt:lpstr>华文新魏</vt:lpstr>
      <vt:lpstr>隶书</vt:lpstr>
      <vt:lpstr>宋体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35</cp:revision>
  <dcterms:created xsi:type="dcterms:W3CDTF">2022-02-11T13:32:07Z</dcterms:created>
  <dcterms:modified xsi:type="dcterms:W3CDTF">2024-09-25T06:06:48Z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