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3" r:id="rId3"/>
    <p:sldId id="297" r:id="rId4"/>
    <p:sldId id="301" r:id="rId5"/>
    <p:sldId id="302" r:id="rId6"/>
    <p:sldId id="304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9130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4728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55290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2220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7396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336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335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89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g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k h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95780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53575"/>
            <a:ext cx="5219700" cy="876300"/>
          </a:xfrm>
          <a:prstGeom prst="rect">
            <a:avLst/>
          </a:prstGeom>
        </p:spPr>
      </p:pic>
      <p:pic>
        <p:nvPicPr>
          <p:cNvPr id="7" name="DC1TRX30.eps" descr="id:2147488900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060" y="1312606"/>
            <a:ext cx="9481481" cy="448044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07916" y="4600869"/>
            <a:ext cx="1993636" cy="65544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421332" y="4600869"/>
            <a:ext cx="2789111" cy="65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499877"/>
            <a:ext cx="3295650" cy="885825"/>
          </a:xfrm>
          <a:prstGeom prst="rect">
            <a:avLst/>
          </a:prstGeom>
        </p:spPr>
      </p:pic>
      <p:pic>
        <p:nvPicPr>
          <p:cNvPr id="10" name="DC1TRX31.eps" descr="id:2147488907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762601"/>
            <a:ext cx="10807700" cy="277363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916044" y="1869430"/>
            <a:ext cx="50526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dirty="0">
                <a:latin typeface="Arial" panose="020B0604020202020204" pitchFamily="34" charset="0"/>
                <a:cs typeface="Times New Roman" panose="02020603050405020304" pitchFamily="18" charset="0"/>
              </a:rPr>
              <a:t>ē</a:t>
            </a:r>
            <a:endParaRPr lang="zh-CN" altLang="en-US" sz="4500" dirty="0"/>
          </a:p>
        </p:txBody>
      </p:sp>
      <p:sp>
        <p:nvSpPr>
          <p:cNvPr id="12" name="矩形 11"/>
          <p:cNvSpPr/>
          <p:nvPr/>
        </p:nvSpPr>
        <p:spPr>
          <a:xfrm>
            <a:off x="4113892" y="1869091"/>
            <a:ext cx="344966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dirty="0">
                <a:latin typeface="Arial" panose="020B0604020202020204" pitchFamily="34" charset="0"/>
                <a:cs typeface="Times New Roman" panose="02020603050405020304" pitchFamily="18" charset="0"/>
              </a:rPr>
              <a:t>ì</a:t>
            </a:r>
            <a:endParaRPr lang="zh-CN" altLang="en-US" sz="4500" dirty="0"/>
          </a:p>
        </p:txBody>
      </p:sp>
      <p:sp>
        <p:nvSpPr>
          <p:cNvPr id="13" name="矩形 12"/>
          <p:cNvSpPr/>
          <p:nvPr/>
        </p:nvSpPr>
        <p:spPr>
          <a:xfrm>
            <a:off x="7180935" y="1869091"/>
            <a:ext cx="82586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dirty="0" err="1">
                <a:latin typeface="Arial" panose="020B0604020202020204" pitchFamily="34" charset="0"/>
                <a:cs typeface="Times New Roman" panose="02020603050405020304" pitchFamily="18" charset="0"/>
              </a:rPr>
              <a:t>uà</a:t>
            </a:r>
            <a:endParaRPr lang="zh-CN" altLang="en-US" sz="4500" dirty="0"/>
          </a:p>
        </p:txBody>
      </p:sp>
      <p:sp>
        <p:nvSpPr>
          <p:cNvPr id="14" name="矩形 13"/>
          <p:cNvSpPr/>
          <p:nvPr/>
        </p:nvSpPr>
        <p:spPr>
          <a:xfrm>
            <a:off x="10368756" y="1871935"/>
            <a:ext cx="82586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dirty="0" err="1">
                <a:latin typeface="Arial" panose="020B0604020202020204" pitchFamily="34" charset="0"/>
                <a:cs typeface="Times New Roman" panose="02020603050405020304" pitchFamily="18" charset="0"/>
              </a:rPr>
              <a:t>uā</a:t>
            </a:r>
            <a:endParaRPr lang="zh-CN" altLang="en-US" sz="45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369599"/>
            <a:ext cx="3400425" cy="800100"/>
          </a:xfrm>
          <a:prstGeom prst="rect">
            <a:avLst/>
          </a:prstGeom>
        </p:spPr>
      </p:pic>
      <p:pic>
        <p:nvPicPr>
          <p:cNvPr id="9" name="24LK09.eps" descr="id:2147488914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521727"/>
            <a:ext cx="10807700" cy="3238439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1966668" y="2880047"/>
            <a:ext cx="6745904" cy="11541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1630994" y="2847485"/>
            <a:ext cx="2057895" cy="120967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3854773" y="2762389"/>
            <a:ext cx="2170942" cy="127874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6345834" y="2762389"/>
            <a:ext cx="2222722" cy="12832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8521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14</Words>
  <Application>Microsoft Office PowerPoint</Application>
  <PresentationFormat>自定义</PresentationFormat>
  <Paragraphs>8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30</cp:revision>
  <dcterms:created xsi:type="dcterms:W3CDTF">2022-02-11T13:32:07Z</dcterms:created>
  <dcterms:modified xsi:type="dcterms:W3CDTF">2024-09-25T06:01:41Z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