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8"/>
  </p:notesMasterIdLst>
  <p:sldIdLst>
    <p:sldId id="307" r:id="rId3"/>
    <p:sldId id="297" r:id="rId4"/>
    <p:sldId id="305" r:id="rId5"/>
    <p:sldId id="306" r:id="rId6"/>
    <p:sldId id="308" r:id="rId7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1157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849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9989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45319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6301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2053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257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312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j 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q x</a:t>
            </a:r>
            <a:endParaRPr lang="zh-CN" altLang="en-US" sz="4000" b="1" dirty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62024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934111"/>
            <a:ext cx="10807700" cy="237046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767124" y="2040844"/>
            <a:ext cx="4122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jǐ</a:t>
            </a:r>
            <a:endParaRPr lang="zh-CN" altLang="en-US" sz="4000" dirty="0"/>
          </a:p>
        </p:txBody>
      </p:sp>
      <p:sp>
        <p:nvSpPr>
          <p:cNvPr id="5" name="矩形 4"/>
          <p:cNvSpPr/>
          <p:nvPr/>
        </p:nvSpPr>
        <p:spPr>
          <a:xfrm>
            <a:off x="5635892" y="2050675"/>
            <a:ext cx="7553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qù</a:t>
            </a:r>
            <a:endParaRPr lang="zh-CN" altLang="en-US" sz="4000" dirty="0"/>
          </a:p>
        </p:txBody>
      </p:sp>
      <p:sp>
        <p:nvSpPr>
          <p:cNvPr id="6" name="矩形 5"/>
          <p:cNvSpPr/>
          <p:nvPr/>
        </p:nvSpPr>
        <p:spPr>
          <a:xfrm>
            <a:off x="9646668" y="2040842"/>
            <a:ext cx="7264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xū</a:t>
            </a:r>
            <a:endParaRPr lang="zh-CN" altLang="en-US" sz="4000" dirty="0"/>
          </a:p>
        </p:txBody>
      </p:sp>
      <p:sp>
        <p:nvSpPr>
          <p:cNvPr id="7" name="矩形 6"/>
          <p:cNvSpPr/>
          <p:nvPr/>
        </p:nvSpPr>
        <p:spPr>
          <a:xfrm>
            <a:off x="1806453" y="3398340"/>
            <a:ext cx="5838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jú</a:t>
            </a:r>
            <a:endParaRPr lang="zh-CN" altLang="en-US" sz="4000" dirty="0"/>
          </a:p>
        </p:txBody>
      </p:sp>
      <p:sp>
        <p:nvSpPr>
          <p:cNvPr id="8" name="矩形 7"/>
          <p:cNvSpPr/>
          <p:nvPr/>
        </p:nvSpPr>
        <p:spPr>
          <a:xfrm>
            <a:off x="6130116" y="3386062"/>
            <a:ext cx="8691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qià</a:t>
            </a:r>
            <a:endParaRPr lang="zh-CN" altLang="en-US" sz="4000" dirty="0"/>
          </a:p>
        </p:txBody>
      </p:sp>
      <p:sp>
        <p:nvSpPr>
          <p:cNvPr id="9" name="矩形 8"/>
          <p:cNvSpPr/>
          <p:nvPr/>
        </p:nvSpPr>
        <p:spPr>
          <a:xfrm>
            <a:off x="10172396" y="3386062"/>
            <a:ext cx="8402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Times New Roman" panose="02020603050405020304" pitchFamily="18" charset="0"/>
              </a:rPr>
              <a:t>xià</a:t>
            </a:r>
            <a:endParaRPr lang="zh-CN" altLang="en-US" sz="4000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769" y="636260"/>
            <a:ext cx="480060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C1TRX37.eps" descr="id:2147486553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808" y="1551480"/>
            <a:ext cx="8931984" cy="3508471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9198169" y="1893515"/>
            <a:ext cx="790906" cy="65364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5" name="椭圆 4"/>
          <p:cNvSpPr/>
          <p:nvPr/>
        </p:nvSpPr>
        <p:spPr>
          <a:xfrm>
            <a:off x="1500735" y="4042907"/>
            <a:ext cx="956997" cy="7190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6" name="椭圆 5"/>
          <p:cNvSpPr/>
          <p:nvPr/>
        </p:nvSpPr>
        <p:spPr>
          <a:xfrm>
            <a:off x="5428846" y="4008519"/>
            <a:ext cx="697277" cy="69727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522" y="369599"/>
            <a:ext cx="9248775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787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53575"/>
            <a:ext cx="4714875" cy="904875"/>
          </a:xfrm>
          <a:prstGeom prst="rect">
            <a:avLst/>
          </a:prstGeom>
        </p:spPr>
      </p:pic>
      <p:pic>
        <p:nvPicPr>
          <p:cNvPr id="13" name="24LK10.eps" descr="id:2147488977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0434" y="1181351"/>
            <a:ext cx="6710732" cy="5103111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3573691" y="2684954"/>
            <a:ext cx="31931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800" dirty="0">
                <a:latin typeface="Arial" panose="020B0604020202020204" pitchFamily="34" charset="0"/>
                <a:cs typeface="Times New Roman" panose="02020603050405020304" pitchFamily="18" charset="0"/>
              </a:rPr>
              <a:t>ī</a:t>
            </a:r>
            <a:endParaRPr lang="zh-CN" altLang="en-US" sz="3800" dirty="0"/>
          </a:p>
        </p:txBody>
      </p:sp>
      <p:sp>
        <p:nvSpPr>
          <p:cNvPr id="15" name="矩形 14"/>
          <p:cNvSpPr/>
          <p:nvPr/>
        </p:nvSpPr>
        <p:spPr>
          <a:xfrm>
            <a:off x="4514355" y="2684954"/>
            <a:ext cx="455574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800" dirty="0">
                <a:latin typeface="Arial" panose="020B0604020202020204" pitchFamily="34" charset="0"/>
                <a:cs typeface="Times New Roman" panose="02020603050405020304" pitchFamily="18" charset="0"/>
              </a:rPr>
              <a:t>ù</a:t>
            </a:r>
            <a:endParaRPr lang="zh-CN" altLang="en-US" sz="3800" dirty="0"/>
          </a:p>
        </p:txBody>
      </p:sp>
      <p:sp>
        <p:nvSpPr>
          <p:cNvPr id="16" name="矩形 15"/>
          <p:cNvSpPr/>
          <p:nvPr/>
        </p:nvSpPr>
        <p:spPr>
          <a:xfrm>
            <a:off x="7658483" y="2675122"/>
            <a:ext cx="56457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800" dirty="0" err="1">
                <a:latin typeface="Arial" panose="020B0604020202020204" pitchFamily="34" charset="0"/>
                <a:cs typeface="Times New Roman" panose="02020603050405020304" pitchFamily="18" charset="0"/>
              </a:rPr>
              <a:t>ià</a:t>
            </a:r>
            <a:endParaRPr lang="zh-CN" altLang="en-US" sz="3800" dirty="0"/>
          </a:p>
        </p:txBody>
      </p:sp>
      <p:sp>
        <p:nvSpPr>
          <p:cNvPr id="17" name="矩形 16"/>
          <p:cNvSpPr/>
          <p:nvPr/>
        </p:nvSpPr>
        <p:spPr>
          <a:xfrm>
            <a:off x="8650113" y="2684954"/>
            <a:ext cx="31931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800" dirty="0">
                <a:latin typeface="Arial" panose="020B0604020202020204" pitchFamily="34" charset="0"/>
                <a:cs typeface="Times New Roman" panose="02020603050405020304" pitchFamily="18" charset="0"/>
              </a:rPr>
              <a:t>í</a:t>
            </a:r>
            <a:endParaRPr lang="zh-CN" altLang="en-US" sz="3800" dirty="0"/>
          </a:p>
        </p:txBody>
      </p:sp>
      <p:sp>
        <p:nvSpPr>
          <p:cNvPr id="18" name="矩形 17"/>
          <p:cNvSpPr/>
          <p:nvPr/>
        </p:nvSpPr>
        <p:spPr>
          <a:xfrm>
            <a:off x="3131541" y="5501831"/>
            <a:ext cx="455574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800" dirty="0">
                <a:latin typeface="Arial" panose="020B0604020202020204" pitchFamily="34" charset="0"/>
                <a:cs typeface="Times New Roman" panose="02020603050405020304" pitchFamily="18" charset="0"/>
              </a:rPr>
              <a:t>ǎ</a:t>
            </a:r>
            <a:endParaRPr lang="zh-CN" altLang="en-US" sz="3800" dirty="0"/>
          </a:p>
        </p:txBody>
      </p:sp>
      <p:sp>
        <p:nvSpPr>
          <p:cNvPr id="19" name="矩形 18"/>
          <p:cNvSpPr/>
          <p:nvPr/>
        </p:nvSpPr>
        <p:spPr>
          <a:xfrm>
            <a:off x="3803012" y="5514040"/>
            <a:ext cx="455574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800" dirty="0">
                <a:latin typeface="Arial" panose="020B0604020202020204" pitchFamily="34" charset="0"/>
                <a:cs typeface="Times New Roman" panose="02020603050405020304" pitchFamily="18" charset="0"/>
              </a:rPr>
              <a:t>g</a:t>
            </a:r>
            <a:endParaRPr lang="zh-CN" altLang="en-US" sz="3800" dirty="0"/>
          </a:p>
        </p:txBody>
      </p:sp>
      <p:sp>
        <p:nvSpPr>
          <p:cNvPr id="20" name="矩形 19"/>
          <p:cNvSpPr/>
          <p:nvPr/>
        </p:nvSpPr>
        <p:spPr>
          <a:xfrm>
            <a:off x="7540129" y="5501831"/>
            <a:ext cx="428322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800" dirty="0">
                <a:latin typeface="Arial" panose="020B0604020202020204" pitchFamily="34" charset="0"/>
                <a:cs typeface="Times New Roman" panose="02020603050405020304" pitchFamily="18" charset="0"/>
              </a:rPr>
              <a:t>x</a:t>
            </a:r>
            <a:endParaRPr lang="zh-CN" altLang="en-US" sz="3800" dirty="0"/>
          </a:p>
        </p:txBody>
      </p:sp>
      <p:sp>
        <p:nvSpPr>
          <p:cNvPr id="21" name="矩形 20"/>
          <p:cNvSpPr/>
          <p:nvPr/>
        </p:nvSpPr>
        <p:spPr>
          <a:xfrm>
            <a:off x="8187173" y="5566556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gu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1862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5311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</TotalTime>
  <Words>24</Words>
  <Application>Microsoft Office PowerPoint</Application>
  <PresentationFormat>自定义</PresentationFormat>
  <Paragraphs>18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32</cp:revision>
  <dcterms:created xsi:type="dcterms:W3CDTF">2022-02-11T13:32:07Z</dcterms:created>
  <dcterms:modified xsi:type="dcterms:W3CDTF">2024-09-25T06:02:49Z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