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9"/>
  </p:notesMasterIdLst>
  <p:sldIdLst>
    <p:sldId id="305" r:id="rId3"/>
    <p:sldId id="297" r:id="rId4"/>
    <p:sldId id="301" r:id="rId5"/>
    <p:sldId id="302" r:id="rId6"/>
    <p:sldId id="304" r:id="rId7"/>
    <p:sldId id="306" r:id="rId8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312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728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422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7184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547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071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013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82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err="1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ai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ei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ui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9559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73.eps" descr="id:214748671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2159967"/>
            <a:ext cx="9825182" cy="1464612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988052" y="2702976"/>
            <a:ext cx="1080120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3115612" y="2702976"/>
            <a:ext cx="1080120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7367268" y="2702976"/>
            <a:ext cx="1080120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" y="801647"/>
            <a:ext cx="9153525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15" y="503783"/>
            <a:ext cx="2600325" cy="790575"/>
          </a:xfrm>
          <a:prstGeom prst="rect">
            <a:avLst/>
          </a:prstGeom>
        </p:spPr>
      </p:pic>
      <p:pic>
        <p:nvPicPr>
          <p:cNvPr id="9" name="DC1TRX74.eps" descr="id:2147489160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642895"/>
            <a:ext cx="10807700" cy="2871742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1425494" y="2562519"/>
            <a:ext cx="8799246" cy="15841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220556" y="2590581"/>
            <a:ext cx="2908860" cy="15167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4302630" y="2590581"/>
            <a:ext cx="2908860" cy="15167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7471311" y="2590581"/>
            <a:ext cx="2908860" cy="15167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75.eps" descr="id:214748672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11454"/>
            <a:ext cx="10807700" cy="24897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8844" y="3456095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ái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1699676" y="3468305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Times New Roman" panose="02020603050405020304" pitchFamily="18" charset="0"/>
              </a:rPr>
              <a:t>ù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3779602" y="3460851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éi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4680124" y="3468304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uā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6568072" y="3470683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uí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9467414" y="3458473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ài</a:t>
            </a:r>
            <a:endParaRPr lang="zh-CN" altLang="en-US" sz="4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801995"/>
            <a:ext cx="76390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801647"/>
            <a:ext cx="7000875" cy="8763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037798"/>
            <a:ext cx="10807700" cy="24264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40564" y="2428335"/>
            <a:ext cx="17107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pái</a:t>
            </a:r>
            <a:r>
              <a:rPr lang="en-US" altLang="zh-CN" sz="4000" dirty="0">
                <a:ea typeface="楷体" panose="02010609060101010101" pitchFamily="49" charset="-122"/>
              </a:rPr>
              <a:t> </a:t>
            </a:r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duì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61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18</Words>
  <Application>Microsoft Office PowerPoint</Application>
  <PresentationFormat>自定义</PresentationFormat>
  <Paragraphs>11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2024-09-25T06:23:54Z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