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3" r:id="rId3"/>
    <p:sldId id="297" r:id="rId4"/>
    <p:sldId id="301" r:id="rId5"/>
    <p:sldId id="302" r:id="rId6"/>
    <p:sldId id="304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259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983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19695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34603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9270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853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100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90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err="1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ang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eng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ing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ong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8423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763560"/>
            <a:ext cx="10807700" cy="261441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167956" y="1904615"/>
            <a:ext cx="1787669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 err="1">
                <a:latin typeface="Arial" panose="020B0604020202020204" pitchFamily="34" charset="0"/>
                <a:cs typeface="Times New Roman" panose="02020603050405020304" pitchFamily="18" charset="0"/>
              </a:rPr>
              <a:t>huánɡ</a:t>
            </a:r>
            <a:endParaRPr lang="zh-CN" altLang="en-US" sz="4500" dirty="0"/>
          </a:p>
        </p:txBody>
      </p:sp>
      <p:sp>
        <p:nvSpPr>
          <p:cNvPr id="5" name="矩形 4"/>
          <p:cNvSpPr/>
          <p:nvPr/>
        </p:nvSpPr>
        <p:spPr>
          <a:xfrm>
            <a:off x="9216628" y="1897161"/>
            <a:ext cx="130676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 err="1">
                <a:latin typeface="Arial" panose="020B0604020202020204" pitchFamily="34" charset="0"/>
                <a:cs typeface="Times New Roman" panose="02020603050405020304" pitchFamily="18" charset="0"/>
              </a:rPr>
              <a:t>fēnɡ</a:t>
            </a:r>
            <a:endParaRPr lang="zh-CN" altLang="en-US" sz="4500" dirty="0"/>
          </a:p>
        </p:txBody>
      </p:sp>
      <p:sp>
        <p:nvSpPr>
          <p:cNvPr id="6" name="矩形 5"/>
          <p:cNvSpPr/>
          <p:nvPr/>
        </p:nvSpPr>
        <p:spPr>
          <a:xfrm>
            <a:off x="2591892" y="3372610"/>
            <a:ext cx="127470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 err="1">
                <a:latin typeface="Arial" panose="020B0604020202020204" pitchFamily="34" charset="0"/>
                <a:cs typeface="Times New Roman" panose="02020603050405020304" pitchFamily="18" charset="0"/>
              </a:rPr>
              <a:t>bǐnɡ</a:t>
            </a:r>
            <a:endParaRPr lang="zh-CN" altLang="en-US" sz="4500" dirty="0"/>
          </a:p>
        </p:txBody>
      </p:sp>
      <p:sp>
        <p:nvSpPr>
          <p:cNvPr id="7" name="矩形 6"/>
          <p:cNvSpPr/>
          <p:nvPr/>
        </p:nvSpPr>
        <p:spPr>
          <a:xfrm>
            <a:off x="9238666" y="3374271"/>
            <a:ext cx="143500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 err="1">
                <a:latin typeface="Arial" panose="020B0604020202020204" pitchFamily="34" charset="0"/>
                <a:cs typeface="Times New Roman" panose="02020603050405020304" pitchFamily="18" charset="0"/>
              </a:rPr>
              <a:t>sònɡ</a:t>
            </a:r>
            <a:endParaRPr lang="zh-CN" altLang="en-US" sz="45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951" y="559482"/>
            <a:ext cx="479107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57" y="490679"/>
            <a:ext cx="7839075" cy="876300"/>
          </a:xfrm>
          <a:prstGeom prst="rect">
            <a:avLst/>
          </a:prstGeom>
        </p:spPr>
      </p:pic>
      <p:pic>
        <p:nvPicPr>
          <p:cNvPr id="13" name="DC1TRX88.eps" descr="id:2147489300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645548"/>
            <a:ext cx="10807700" cy="315905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873532" y="430947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744713" y="430947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697041" y="430946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9701713" y="430946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3575"/>
            <a:ext cx="7600950" cy="847725"/>
          </a:xfrm>
          <a:prstGeom prst="rect">
            <a:avLst/>
          </a:prstGeom>
        </p:spPr>
      </p:pic>
      <p:pic>
        <p:nvPicPr>
          <p:cNvPr id="12" name="24LK16.eps" descr="id:2147489307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562" y="1214725"/>
            <a:ext cx="8498476" cy="499735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866643" y="2733518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ánɡ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046395" y="2733518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ēnɡ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003254" y="2740252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īnɡ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747460" y="5489486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ǒnɡ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949996" y="5476555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āng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9288636" y="5493120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ōng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780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24</Words>
  <Application>Microsoft Office PowerPoint</Application>
  <PresentationFormat>自定义</PresentationFormat>
  <Paragraphs>18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2024-09-25T06:28:33Z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