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3"/>
  </p:notesMasterIdLst>
  <p:sldIdLst>
    <p:sldId id="307" r:id="rId3"/>
    <p:sldId id="296" r:id="rId4"/>
    <p:sldId id="297" r:id="rId5"/>
    <p:sldId id="301" r:id="rId6"/>
    <p:sldId id="305" r:id="rId7"/>
    <p:sldId id="299" r:id="rId8"/>
    <p:sldId id="302" r:id="rId9"/>
    <p:sldId id="303" r:id="rId10"/>
    <p:sldId id="304" r:id="rId11"/>
    <p:sldId id="306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446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0629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812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32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3705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" Target="../slides/slide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6" action="ppaction://hlinksldjump" highlightClick="1">
              <a:snd r:embed="rId7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53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日月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山川</a:t>
            </a:r>
          </a:p>
        </p:txBody>
      </p:sp>
    </p:spTree>
    <p:extLst>
      <p:ext uri="{BB962C8B-B14F-4D97-AF65-F5344CB8AC3E}">
        <p14:creationId xmlns:p14="http://schemas.microsoft.com/office/powerpoint/2010/main" val="3339255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3809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3684022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一、照样子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一连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21" name="24LK03.eps" descr="id:2147488446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808" y="1659095"/>
            <a:ext cx="8119985" cy="3972209"/>
          </a:xfrm>
          <a:prstGeom prst="rect">
            <a:avLst/>
          </a:prstGeom>
        </p:spPr>
      </p:pic>
      <p:cxnSp>
        <p:nvCxnSpPr>
          <p:cNvPr id="22" name="直接连接符 21"/>
          <p:cNvCxnSpPr/>
          <p:nvPr/>
        </p:nvCxnSpPr>
        <p:spPr>
          <a:xfrm>
            <a:off x="2293708" y="3028992"/>
            <a:ext cx="6573033" cy="209316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474786" y="2744685"/>
            <a:ext cx="2374424" cy="213946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2295760" y="2947850"/>
            <a:ext cx="6621563" cy="19459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75818"/>
            <a:ext cx="3991798" cy="6615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二、根据图片写汉字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27" y="1471385"/>
            <a:ext cx="10823635" cy="329070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752363" y="379330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zh-CN" altLang="en-US" sz="4000" dirty="0"/>
          </a:p>
        </p:txBody>
      </p:sp>
      <p:sp>
        <p:nvSpPr>
          <p:cNvPr id="11" name="矩形 10"/>
          <p:cNvSpPr/>
          <p:nvPr/>
        </p:nvSpPr>
        <p:spPr>
          <a:xfrm>
            <a:off x="4069895" y="379330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田</a:t>
            </a:r>
            <a:endParaRPr lang="zh-CN" altLang="en-US" sz="4000" dirty="0"/>
          </a:p>
        </p:txBody>
      </p:sp>
      <p:sp>
        <p:nvSpPr>
          <p:cNvPr id="12" name="矩形 11"/>
          <p:cNvSpPr/>
          <p:nvPr/>
        </p:nvSpPr>
        <p:spPr>
          <a:xfrm>
            <a:off x="7220283" y="379772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火</a:t>
            </a:r>
            <a:endParaRPr lang="zh-CN" altLang="en-US" sz="4000" dirty="0"/>
          </a:p>
        </p:txBody>
      </p:sp>
      <p:sp>
        <p:nvSpPr>
          <p:cNvPr id="13" name="矩形 12"/>
          <p:cNvSpPr/>
          <p:nvPr/>
        </p:nvSpPr>
        <p:spPr>
          <a:xfrm>
            <a:off x="10211724" y="379330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禾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4038"/>
            <a:ext cx="10833100" cy="3687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三、按要求完成练习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共有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第二画是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共有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第一画是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第五画是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笔顺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C1TRX65.eps" descr="id:21474861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18678" y="1716044"/>
            <a:ext cx="733863" cy="677710"/>
          </a:xfrm>
          <a:prstGeom prst="rect">
            <a:avLst/>
          </a:prstGeom>
        </p:spPr>
      </p:pic>
      <p:pic>
        <p:nvPicPr>
          <p:cNvPr id="4" name="MC1TRX66.eps" descr="id:21474861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18679" y="2719026"/>
            <a:ext cx="753226" cy="677710"/>
          </a:xfrm>
          <a:prstGeom prst="rect">
            <a:avLst/>
          </a:prstGeom>
        </p:spPr>
      </p:pic>
      <p:pic>
        <p:nvPicPr>
          <p:cNvPr id="5" name="MC1TRX67.eps" descr="id:214748616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8679" y="3648417"/>
            <a:ext cx="753226" cy="69513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86748" y="178217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pic>
        <p:nvPicPr>
          <p:cNvPr id="7" name="MC1TRX41.eps" descr="id:2147485219;FounderCES"/>
          <p:cNvPicPr/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04279" y="1880403"/>
            <a:ext cx="232661" cy="34899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686748" y="275835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pic>
        <p:nvPicPr>
          <p:cNvPr id="9" name="MC1TRX42.eps" descr="id:2147485226;FounderCES"/>
          <p:cNvPicPr/>
          <p:nvPr/>
        </p:nvPicPr>
        <p:blipFill rotWithShape="1"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69768" b="25997"/>
          <a:stretch/>
        </p:blipFill>
        <p:spPr>
          <a:xfrm>
            <a:off x="5645287" y="2910104"/>
            <a:ext cx="369419" cy="286034"/>
          </a:xfrm>
          <a:prstGeom prst="rect">
            <a:avLst/>
          </a:prstGeom>
        </p:spPr>
      </p:pic>
      <p:pic>
        <p:nvPicPr>
          <p:cNvPr id="11" name="MC1TRX42.eps" descr="id:2147485226;FounderCES"/>
          <p:cNvPicPr/>
          <p:nvPr/>
        </p:nvPicPr>
        <p:blipFill rotWithShape="1"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50100" t="-23799"/>
          <a:stretch/>
        </p:blipFill>
        <p:spPr>
          <a:xfrm>
            <a:off x="8140979" y="2877469"/>
            <a:ext cx="407913" cy="320106"/>
          </a:xfrm>
          <a:prstGeom prst="rect">
            <a:avLst/>
          </a:prstGeom>
        </p:spPr>
      </p:pic>
      <p:pic>
        <p:nvPicPr>
          <p:cNvPr id="12" name="MC1TRX43.eps" descr="id:2147485233;FounderCES"/>
          <p:cNvPicPr/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72518" y="3814186"/>
            <a:ext cx="2045615" cy="36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9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78429"/>
            <a:ext cx="4801314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四、照样子连线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组成词语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MC1TRX22.eps" descr="id:2147486175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808" y="1868844"/>
            <a:ext cx="8931984" cy="3183317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1953652" y="2889241"/>
            <a:ext cx="2160240" cy="12149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200404" y="2889241"/>
            <a:ext cx="2160240" cy="12149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396764" y="2889241"/>
            <a:ext cx="2160240" cy="12149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373722"/>
            <a:ext cx="10807700" cy="111180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1500777"/>
            <a:ext cx="3171061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五、汉字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变一变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02970" y="258691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zh-CN" altLang="en-US" sz="4000" dirty="0"/>
          </a:p>
        </p:txBody>
      </p:sp>
      <p:sp>
        <p:nvSpPr>
          <p:cNvPr id="5" name="矩形 4"/>
          <p:cNvSpPr/>
          <p:nvPr/>
        </p:nvSpPr>
        <p:spPr>
          <a:xfrm>
            <a:off x="6457115" y="258691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禾</a:t>
            </a:r>
            <a:endParaRPr lang="zh-CN" altLang="en-US" sz="4000" dirty="0"/>
          </a:p>
        </p:txBody>
      </p:sp>
      <p:sp>
        <p:nvSpPr>
          <p:cNvPr id="6" name="矩形 5"/>
          <p:cNvSpPr/>
          <p:nvPr/>
        </p:nvSpPr>
        <p:spPr>
          <a:xfrm>
            <a:off x="10234572" y="258691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口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62260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六、和大人一起读儿歌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象形字儿歌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836" y="2588831"/>
            <a:ext cx="9044814" cy="223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2620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根据儿歌内容填空。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牛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口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慢慢走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哈哈笑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尖尖角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我会连线。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MC1TRX23.eps" descr="id:214748624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808" y="2879291"/>
            <a:ext cx="8119985" cy="317159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020" y="152172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238244" y="152172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734866" y="152172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2159844" y="3629623"/>
            <a:ext cx="2232248" cy="17707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608116" y="3629623"/>
            <a:ext cx="2016765" cy="17707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2303860" y="3691174"/>
            <a:ext cx="4494632" cy="17091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019137" y="3691174"/>
            <a:ext cx="0" cy="17091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98</Words>
  <Application>Microsoft Office PowerPoint</Application>
  <PresentationFormat>自定义</PresentationFormat>
  <Paragraphs>37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37</cp:revision>
  <dcterms:created xsi:type="dcterms:W3CDTF">2022-02-11T13:32:07Z</dcterms:created>
  <dcterms:modified xsi:type="dcterms:W3CDTF">2024-09-25T05:20:25Z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