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20"/>
  </p:notesMasterIdLst>
  <p:sldIdLst>
    <p:sldId id="316" r:id="rId3"/>
    <p:sldId id="297" r:id="rId4"/>
    <p:sldId id="305" r:id="rId5"/>
    <p:sldId id="306" r:id="rId6"/>
    <p:sldId id="307" r:id="rId7"/>
    <p:sldId id="308" r:id="rId8"/>
    <p:sldId id="309" r:id="rId9"/>
    <p:sldId id="301" r:id="rId10"/>
    <p:sldId id="302" r:id="rId11"/>
    <p:sldId id="304" r:id="rId12"/>
    <p:sldId id="310" r:id="rId13"/>
    <p:sldId id="311" r:id="rId14"/>
    <p:sldId id="312" r:id="rId15"/>
    <p:sldId id="313" r:id="rId16"/>
    <p:sldId id="314" r:id="rId17"/>
    <p:sldId id="315" r:id="rId18"/>
    <p:sldId id="317" r:id="rId19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290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410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9677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6805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354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8075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3065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92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1.png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jpeg"/><Relationship Id="rId5" Type="http://schemas.openxmlformats.org/officeDocument/2006/relationships/image" Target="../media/image20.emf"/><Relationship Id="rId4" Type="http://schemas.openxmlformats.org/officeDocument/2006/relationships/package" Target="../embeddings/Microsoft_Word___3.doc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4.docx"/><Relationship Id="rId7" Type="http://schemas.openxmlformats.org/officeDocument/2006/relationships/image" Target="../media/image28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emf"/><Relationship Id="rId4" Type="http://schemas.openxmlformats.org/officeDocument/2006/relationships/package" Target="../embeddings/Microsoft_Word___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拼音与汉字专项</a:t>
            </a:r>
          </a:p>
        </p:txBody>
      </p:sp>
    </p:spTree>
    <p:extLst>
      <p:ext uri="{BB962C8B-B14F-4D97-AF65-F5344CB8AC3E}">
        <p14:creationId xmlns:p14="http://schemas.microsoft.com/office/powerpoint/2010/main" val="396601695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4690334"/>
              </p:ext>
            </p:extLst>
          </p:nvPr>
        </p:nvGraphicFramePr>
        <p:xfrm>
          <a:off x="457832" y="186255"/>
          <a:ext cx="10807700" cy="5703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文档" r:id="rId3" imgW="4510061" imgH="2379937" progId="Word.Document.12">
                  <p:embed/>
                </p:oleObj>
              </mc:Choice>
              <mc:Fallback>
                <p:oleObj name="文档" r:id="rId3" imgW="4510061" imgH="237993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186255"/>
                        <a:ext cx="10807700" cy="57031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5"/>
          <p:cNvSpPr/>
          <p:nvPr/>
        </p:nvSpPr>
        <p:spPr>
          <a:xfrm>
            <a:off x="1160809" y="36036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去年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160808" y="90315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东方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234305" y="36036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大人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234304" y="903151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白天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239733" y="36036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左边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239733" y="903151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右边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1165427" y="180423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开门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1160807" y="234197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关心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4234304" y="180423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里面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4234304" y="2339590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男生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7239732" y="1804231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中午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7239732" y="233666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小牛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1165427" y="3243056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好在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1160807" y="3780800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女生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4234304" y="324305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西边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4234304" y="377841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四月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7239732" y="3243054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好人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7239732" y="3775486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endParaRPr lang="zh-CN" altLang="en-US" dirty="0"/>
          </a:p>
        </p:txBody>
      </p:sp>
      <p:sp>
        <p:nvSpPr>
          <p:cNvPr id="34" name="矩形 33"/>
          <p:cNvSpPr/>
          <p:nvPr/>
        </p:nvSpPr>
        <p:spPr>
          <a:xfrm>
            <a:off x="1165427" y="4675500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比分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1160807" y="5213244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竹叶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4234304" y="4675499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山羊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4234304" y="521085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半天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926" y="239501"/>
            <a:ext cx="5953125" cy="942975"/>
          </a:xfrm>
          <a:prstGeom prst="rect">
            <a:avLst/>
          </a:prstGeom>
        </p:spPr>
      </p:pic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7471799"/>
              </p:ext>
            </p:extLst>
          </p:nvPr>
        </p:nvGraphicFramePr>
        <p:xfrm>
          <a:off x="449660" y="1314891"/>
          <a:ext cx="10807700" cy="4673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文档" r:id="rId4" imgW="3827157" imgH="1654825" progId="Word.Document.12">
                  <p:embed/>
                </p:oleObj>
              </mc:Choice>
              <mc:Fallback>
                <p:oleObj name="文档" r:id="rId4" imgW="3827157" imgH="165482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9660" y="1314891"/>
                        <a:ext cx="10807700" cy="46731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MC1TRX143.eps" descr="id:2147486154;FounderCES"/>
          <p:cNvPicPr/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190804" y="1757415"/>
            <a:ext cx="3392894" cy="50405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52634" y="180895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6</a:t>
            </a:r>
            <a:endParaRPr lang="zh-CN" altLang="en-US" dirty="0"/>
          </a:p>
        </p:txBody>
      </p:sp>
      <p:pic>
        <p:nvPicPr>
          <p:cNvPr id="6" name="MC1TRX144.eps" descr="id:2147486161;FounderCES"/>
          <p:cNvPicPr/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95948" y="3306943"/>
            <a:ext cx="3392894" cy="50920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682448" y="336287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pic>
        <p:nvPicPr>
          <p:cNvPr id="8" name="MC1TRX146.eps" descr="id:2147486168;FounderCES"/>
          <p:cNvPicPr/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190804" y="4978111"/>
            <a:ext cx="2964776" cy="38812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682448" y="490697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861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5135851"/>
              </p:ext>
            </p:extLst>
          </p:nvPr>
        </p:nvGraphicFramePr>
        <p:xfrm>
          <a:off x="449660" y="515658"/>
          <a:ext cx="10807700" cy="4673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文档" r:id="rId3" imgW="3827157" imgH="1654825" progId="Word.Document.12">
                  <p:embed/>
                </p:oleObj>
              </mc:Choice>
              <mc:Fallback>
                <p:oleObj name="文档" r:id="rId3" imgW="3827157" imgH="165482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660" y="515658"/>
                        <a:ext cx="10807700" cy="46731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MC1TRX148.eps" descr="id:2147486175;FounderCES"/>
          <p:cNvPicPr/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95948" y="1086495"/>
            <a:ext cx="3052776" cy="360040"/>
          </a:xfrm>
          <a:prstGeom prst="rect">
            <a:avLst/>
          </a:prstGeom>
        </p:spPr>
      </p:pic>
      <p:pic>
        <p:nvPicPr>
          <p:cNvPr id="4" name="MC1TRX149.eps" descr="id:2147486182;FounderCES"/>
          <p:cNvPicPr/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27996" y="2558962"/>
            <a:ext cx="1863218" cy="435605"/>
          </a:xfrm>
          <a:prstGeom prst="rect">
            <a:avLst/>
          </a:prstGeom>
        </p:spPr>
      </p:pic>
      <p:pic>
        <p:nvPicPr>
          <p:cNvPr id="5" name="MC1TRX151.eps" descr="id:2147486189;FounderCES"/>
          <p:cNvPicPr/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95948" y="4143511"/>
            <a:ext cx="3456384" cy="43873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640564" y="101767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7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670060" y="256879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670060" y="412948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324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779" y="155618"/>
            <a:ext cx="7993762" cy="815181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3088337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提手旁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单人旁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女字旁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言字旁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木字旁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63886" y="1067972"/>
            <a:ext cx="10955610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姐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找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林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⑪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⑫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们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⑬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妹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⑭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语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⑮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⑯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拼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⑰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作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⑱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姓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Cambria Math" panose="02040503050406030204" pitchFamily="18" charset="0"/>
                <a:ea typeface="楷体" panose="02010609060101010101" pitchFamily="49" charset="-122"/>
                <a:cs typeface="Cambria Math" panose="02040503050406030204" pitchFamily="18" charset="0"/>
              </a:rPr>
              <a:t>⑲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读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⑳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校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59844" y="3098169"/>
            <a:ext cx="19896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en-US" dirty="0" smtClean="0">
                <a:ea typeface="宋体" panose="02010600030101010101" pitchFamily="2" charset="-122"/>
                <a:cs typeface="宋体" panose="02010600030101010101" pitchFamily="2" charset="-122"/>
              </a:rPr>
              <a:t>⑪</a:t>
            </a:r>
            <a:r>
              <a:rPr lang="en-US" altLang="zh-CN" dirty="0" smtClean="0"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⑯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159843" y="3753975"/>
            <a:ext cx="19896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②⑦</a:t>
            </a:r>
            <a:r>
              <a:rPr lang="en-US" altLang="zh-CN" dirty="0" smtClean="0"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⑫⑰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159842" y="4379900"/>
            <a:ext cx="19896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③⑧</a:t>
            </a:r>
            <a:r>
              <a:rPr lang="zh-CN" altLang="en-US" dirty="0" smtClean="0">
                <a:ea typeface="宋体" panose="02010600030101010101" pitchFamily="2" charset="-122"/>
                <a:cs typeface="宋体" panose="02010600030101010101" pitchFamily="2" charset="-122"/>
              </a:rPr>
              <a:t>⑬</a:t>
            </a:r>
            <a:r>
              <a:rPr lang="en-US" altLang="zh-CN" dirty="0" smtClean="0"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⑱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159841" y="5021744"/>
            <a:ext cx="19896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④⑨</a:t>
            </a:r>
            <a:r>
              <a:rPr lang="zh-CN" altLang="en-US" dirty="0" smtClean="0">
                <a:ea typeface="宋体" panose="02010600030101010101" pitchFamily="2" charset="-122"/>
                <a:cs typeface="宋体" panose="02010600030101010101" pitchFamily="2" charset="-122"/>
              </a:rPr>
              <a:t>⑭</a:t>
            </a:r>
            <a:r>
              <a:rPr lang="en-US" altLang="zh-CN" dirty="0" smtClean="0"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⑲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159840" y="5641967"/>
            <a:ext cx="19896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⑤⑩</a:t>
            </a:r>
            <a:r>
              <a:rPr lang="zh-CN" altLang="en-US" dirty="0" smtClean="0">
                <a:ea typeface="宋体" panose="02010600030101010101" pitchFamily="2" charset="-122"/>
                <a:cs typeface="宋体" panose="02010600030101010101" pitchFamily="2" charset="-122"/>
              </a:rPr>
              <a:t>⑮</a:t>
            </a:r>
            <a:r>
              <a:rPr lang="en-US" altLang="zh-CN" dirty="0" smtClean="0"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029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34" y="155618"/>
            <a:ext cx="7858125" cy="962025"/>
          </a:xfrm>
          <a:prstGeom prst="rect">
            <a:avLst/>
          </a:prstGeom>
        </p:spPr>
      </p:pic>
      <p:pic>
        <p:nvPicPr>
          <p:cNvPr id="3" name="MC1TRX138.eps" descr="id:2147488205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2382" y="1272121"/>
            <a:ext cx="4166836" cy="988322"/>
          </a:xfrm>
          <a:prstGeom prst="rect">
            <a:avLst/>
          </a:prstGeom>
        </p:spPr>
      </p:pic>
      <p:pic>
        <p:nvPicPr>
          <p:cNvPr id="4" name="MC1TRX139.eps" descr="id:2147488212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2382" y="3771607"/>
            <a:ext cx="4166836" cy="98248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49250" y="2364116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这个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题很简单。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李红坐在我们的中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49250" y="4857767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一个漂亮的布娃娃。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上课时要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心听讲。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19468" y="246766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257908" y="311242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416916" y="496422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644236" y="561221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9675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C1TRX140.eps" descr="id:2147488219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2382" y="371642"/>
            <a:ext cx="4166836" cy="987020"/>
          </a:xfrm>
          <a:prstGeom prst="rect">
            <a:avLst/>
          </a:prstGeom>
        </p:spPr>
      </p:pic>
      <p:pic>
        <p:nvPicPr>
          <p:cNvPr id="4" name="MC1TRX141.eps" descr="id:2147488226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2382" y="2939115"/>
            <a:ext cx="4166836" cy="987020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49250" y="1441059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我们不能玩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锐的东西。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桌子上一点灰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都没有。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49250" y="4096509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今天有体育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我喜欢吃水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23940" y="154457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437017" y="218461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023940" y="419313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023940" y="484911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6726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C1TRX142.eps" descr="id:2147488233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2382" y="1439887"/>
            <a:ext cx="4166836" cy="98248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2531882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这是我的大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姐姐唱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真好听。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23940" y="263311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23938" y="328909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501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0292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631" y="1089679"/>
            <a:ext cx="9801225" cy="3114675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49250" y="4336926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声母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          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韵母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          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整体认读音节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83780" y="4388235"/>
            <a:ext cx="46746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r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w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g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y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l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83780" y="5051666"/>
            <a:ext cx="64089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üe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o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ei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ɑo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en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un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iu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971596" y="5675769"/>
            <a:ext cx="69849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yuɑn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yi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shi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si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ri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yu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ye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yun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66" y="153575"/>
            <a:ext cx="3705225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24152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j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jú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)-(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nǚ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q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ǘn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nüè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)-(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xiá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)-(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)-(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tiáo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)-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-(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xiànɡ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)-(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shuí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q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-(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)-(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quān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g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)-(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guā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-(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)-(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xióng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ü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àn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56338"/>
            <a:ext cx="6162675" cy="952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645956" y="1963607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hè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146572" y="196360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ǘ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7180104" y="1958627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n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8414708" y="1958627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ǚ</a:t>
            </a:r>
            <a:endParaRPr lang="zh-CN" altLang="en-US" dirty="0"/>
          </a:p>
        </p:txBody>
      </p:sp>
      <p:sp>
        <p:nvSpPr>
          <p:cNvPr id="50" name="矩形 49"/>
          <p:cNvSpPr/>
          <p:nvPr/>
        </p:nvSpPr>
        <p:spPr>
          <a:xfrm>
            <a:off x="1660693" y="2593136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bǎ</a:t>
            </a:r>
            <a:endParaRPr lang="zh-CN" altLang="en-US" dirty="0"/>
          </a:p>
        </p:txBody>
      </p:sp>
      <p:sp>
        <p:nvSpPr>
          <p:cNvPr id="52" name="矩形 51"/>
          <p:cNvSpPr/>
          <p:nvPr/>
        </p:nvSpPr>
        <p:spPr>
          <a:xfrm>
            <a:off x="4917919" y="2593135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qún</a:t>
            </a:r>
            <a:endParaRPr lang="zh-CN" altLang="en-US" dirty="0"/>
          </a:p>
        </p:txBody>
      </p:sp>
      <p:sp>
        <p:nvSpPr>
          <p:cNvPr id="53" name="矩形 52"/>
          <p:cNvSpPr/>
          <p:nvPr/>
        </p:nvSpPr>
        <p:spPr>
          <a:xfrm>
            <a:off x="7430266" y="2579704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üè</a:t>
            </a:r>
            <a:endParaRPr lang="zh-CN" altLang="en-US" dirty="0"/>
          </a:p>
        </p:txBody>
      </p:sp>
      <p:sp>
        <p:nvSpPr>
          <p:cNvPr id="54" name="矩形 53"/>
          <p:cNvSpPr/>
          <p:nvPr/>
        </p:nvSpPr>
        <p:spPr>
          <a:xfrm>
            <a:off x="1184412" y="3230255"/>
            <a:ext cx="2760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i</a:t>
            </a:r>
            <a:endParaRPr lang="zh-CN" altLang="en-US" dirty="0"/>
          </a:p>
        </p:txBody>
      </p:sp>
      <p:sp>
        <p:nvSpPr>
          <p:cNvPr id="55" name="矩形 54"/>
          <p:cNvSpPr/>
          <p:nvPr/>
        </p:nvSpPr>
        <p:spPr>
          <a:xfrm>
            <a:off x="2346372" y="3225697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á</a:t>
            </a:r>
            <a:endParaRPr lang="zh-CN" altLang="en-US" dirty="0"/>
          </a:p>
        </p:txBody>
      </p:sp>
      <p:sp>
        <p:nvSpPr>
          <p:cNvPr id="56" name="矩形 55"/>
          <p:cNvSpPr/>
          <p:nvPr/>
        </p:nvSpPr>
        <p:spPr>
          <a:xfrm>
            <a:off x="6317925" y="3225697"/>
            <a:ext cx="298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t</a:t>
            </a:r>
            <a:endParaRPr lang="zh-CN" altLang="en-US" dirty="0"/>
          </a:p>
        </p:txBody>
      </p:sp>
      <p:sp>
        <p:nvSpPr>
          <p:cNvPr id="57" name="矩形 56"/>
          <p:cNvSpPr/>
          <p:nvPr/>
        </p:nvSpPr>
        <p:spPr>
          <a:xfrm>
            <a:off x="7560444" y="3225697"/>
            <a:ext cx="2760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i</a:t>
            </a:r>
            <a:endParaRPr lang="zh-CN" altLang="en-US" dirty="0"/>
          </a:p>
        </p:txBody>
      </p:sp>
      <p:sp>
        <p:nvSpPr>
          <p:cNvPr id="58" name="矩形 57"/>
          <p:cNvSpPr/>
          <p:nvPr/>
        </p:nvSpPr>
        <p:spPr>
          <a:xfrm>
            <a:off x="8598697" y="3225470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áo</a:t>
            </a:r>
            <a:endParaRPr lang="zh-CN" altLang="en-US" dirty="0"/>
          </a:p>
        </p:txBody>
      </p:sp>
      <p:sp>
        <p:nvSpPr>
          <p:cNvPr id="59" name="矩形 58"/>
          <p:cNvSpPr/>
          <p:nvPr/>
        </p:nvSpPr>
        <p:spPr>
          <a:xfrm>
            <a:off x="796827" y="385940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x</a:t>
            </a:r>
            <a:endParaRPr lang="zh-CN" altLang="en-US" dirty="0"/>
          </a:p>
        </p:txBody>
      </p:sp>
      <p:sp>
        <p:nvSpPr>
          <p:cNvPr id="60" name="矩形 59"/>
          <p:cNvSpPr/>
          <p:nvPr/>
        </p:nvSpPr>
        <p:spPr>
          <a:xfrm>
            <a:off x="2010148" y="3868603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àng</a:t>
            </a:r>
            <a:endParaRPr lang="zh-CN" altLang="en-US" dirty="0"/>
          </a:p>
        </p:txBody>
      </p:sp>
      <p:sp>
        <p:nvSpPr>
          <p:cNvPr id="61" name="矩形 60"/>
          <p:cNvSpPr/>
          <p:nvPr/>
        </p:nvSpPr>
        <p:spPr>
          <a:xfrm>
            <a:off x="6138762" y="3859404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sh</a:t>
            </a:r>
            <a:endParaRPr lang="zh-CN" altLang="en-US" dirty="0"/>
          </a:p>
        </p:txBody>
      </p:sp>
      <p:sp>
        <p:nvSpPr>
          <p:cNvPr id="62" name="矩形 61"/>
          <p:cNvSpPr/>
          <p:nvPr/>
        </p:nvSpPr>
        <p:spPr>
          <a:xfrm>
            <a:off x="7415746" y="3859404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uí</a:t>
            </a:r>
            <a:endParaRPr lang="zh-CN" altLang="en-US" dirty="0"/>
          </a:p>
        </p:txBody>
      </p:sp>
      <p:sp>
        <p:nvSpPr>
          <p:cNvPr id="63" name="矩形 62"/>
          <p:cNvSpPr/>
          <p:nvPr/>
        </p:nvSpPr>
        <p:spPr>
          <a:xfrm>
            <a:off x="1135949" y="449190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ü</a:t>
            </a:r>
            <a:endParaRPr lang="zh-CN" altLang="en-US" dirty="0"/>
          </a:p>
        </p:txBody>
      </p:sp>
      <p:sp>
        <p:nvSpPr>
          <p:cNvPr id="64" name="矩形 63"/>
          <p:cNvSpPr/>
          <p:nvPr/>
        </p:nvSpPr>
        <p:spPr>
          <a:xfrm>
            <a:off x="2246547" y="4491905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ān</a:t>
            </a:r>
            <a:endParaRPr lang="zh-CN" altLang="en-US" dirty="0"/>
          </a:p>
        </p:txBody>
      </p:sp>
      <p:sp>
        <p:nvSpPr>
          <p:cNvPr id="65" name="矩形 64"/>
          <p:cNvSpPr/>
          <p:nvPr/>
        </p:nvSpPr>
        <p:spPr>
          <a:xfrm>
            <a:off x="6627205" y="4482072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u</a:t>
            </a:r>
            <a:endParaRPr lang="zh-CN" altLang="en-US" dirty="0"/>
          </a:p>
        </p:txBody>
      </p:sp>
      <p:sp>
        <p:nvSpPr>
          <p:cNvPr id="66" name="矩形 65"/>
          <p:cNvSpPr/>
          <p:nvPr/>
        </p:nvSpPr>
        <p:spPr>
          <a:xfrm>
            <a:off x="7857114" y="449190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ā</a:t>
            </a:r>
            <a:endParaRPr lang="zh-CN" altLang="en-US" dirty="0"/>
          </a:p>
        </p:txBody>
      </p:sp>
      <p:sp>
        <p:nvSpPr>
          <p:cNvPr id="67" name="矩形 66"/>
          <p:cNvSpPr/>
          <p:nvPr/>
        </p:nvSpPr>
        <p:spPr>
          <a:xfrm>
            <a:off x="1184412" y="5102922"/>
            <a:ext cx="2760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i</a:t>
            </a:r>
            <a:endParaRPr lang="zh-CN" altLang="en-US" dirty="0"/>
          </a:p>
        </p:txBody>
      </p:sp>
      <p:sp>
        <p:nvSpPr>
          <p:cNvPr id="68" name="矩形 67"/>
          <p:cNvSpPr/>
          <p:nvPr/>
        </p:nvSpPr>
        <p:spPr>
          <a:xfrm>
            <a:off x="2108913" y="5132158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óng</a:t>
            </a:r>
            <a:endParaRPr lang="zh-CN" altLang="en-US" dirty="0"/>
          </a:p>
        </p:txBody>
      </p:sp>
      <p:sp>
        <p:nvSpPr>
          <p:cNvPr id="69" name="矩形 68"/>
          <p:cNvSpPr/>
          <p:nvPr/>
        </p:nvSpPr>
        <p:spPr>
          <a:xfrm>
            <a:off x="7430266" y="5122727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juàn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704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8" grpId="0"/>
      <p:bldP spid="29" grpId="0"/>
      <p:bldP spid="5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586" y="575791"/>
            <a:ext cx="5000625" cy="88582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429" y="1737751"/>
            <a:ext cx="10929630" cy="292725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67340" y="3803135"/>
            <a:ext cx="8691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ǐng</a:t>
            </a:r>
            <a:endParaRPr lang="zh-CN" altLang="en-US" sz="4000" dirty="0"/>
          </a:p>
        </p:txBody>
      </p:sp>
      <p:sp>
        <p:nvSpPr>
          <p:cNvPr id="14" name="矩形 13"/>
          <p:cNvSpPr/>
          <p:nvPr/>
        </p:nvSpPr>
        <p:spPr>
          <a:xfrm>
            <a:off x="2094204" y="3793303"/>
            <a:ext cx="755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ān</a:t>
            </a:r>
            <a:endParaRPr lang="zh-CN" altLang="en-US" sz="4000" dirty="0"/>
          </a:p>
        </p:txBody>
      </p:sp>
      <p:sp>
        <p:nvSpPr>
          <p:cNvPr id="15" name="矩形 14"/>
          <p:cNvSpPr/>
          <p:nvPr/>
        </p:nvSpPr>
        <p:spPr>
          <a:xfrm>
            <a:off x="4693140" y="3803134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latin typeface="Arial" panose="020B0604020202020204" pitchFamily="34" charset="0"/>
                <a:cs typeface="Times New Roman" panose="02020603050405020304" pitchFamily="18" charset="0"/>
              </a:rPr>
              <a:t>ǔ</a:t>
            </a:r>
            <a:endParaRPr lang="zh-CN" altLang="en-US" sz="4000" dirty="0"/>
          </a:p>
        </p:txBody>
      </p:sp>
      <p:sp>
        <p:nvSpPr>
          <p:cNvPr id="16" name="矩形 15"/>
          <p:cNvSpPr/>
          <p:nvPr/>
        </p:nvSpPr>
        <p:spPr>
          <a:xfrm>
            <a:off x="6127541" y="3795680"/>
            <a:ext cx="755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ǎn</a:t>
            </a:r>
            <a:endParaRPr lang="zh-CN" altLang="en-US" sz="4000" dirty="0"/>
          </a:p>
        </p:txBody>
      </p:sp>
      <p:sp>
        <p:nvSpPr>
          <p:cNvPr id="17" name="矩形 16"/>
          <p:cNvSpPr/>
          <p:nvPr/>
        </p:nvSpPr>
        <p:spPr>
          <a:xfrm>
            <a:off x="8513541" y="3783472"/>
            <a:ext cx="755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ún</a:t>
            </a:r>
            <a:endParaRPr lang="zh-CN" altLang="en-US" sz="4000" dirty="0"/>
          </a:p>
        </p:txBody>
      </p:sp>
      <p:sp>
        <p:nvSpPr>
          <p:cNvPr id="18" name="矩形 17"/>
          <p:cNvSpPr/>
          <p:nvPr/>
        </p:nvSpPr>
        <p:spPr>
          <a:xfrm>
            <a:off x="10274022" y="3793303"/>
            <a:ext cx="10406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uán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12693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24LK69.eps" descr="id:2147490829;FounderCES"/>
          <p:cNvPicPr>
            <a:picLocks noChangeAspect="1"/>
          </p:cNvPicPr>
          <p:nvPr/>
        </p:nvPicPr>
        <p:blipFill rotWithShape="1">
          <a:blip r:embed="rId2"/>
          <a:srcRect t="30868"/>
          <a:stretch/>
        </p:blipFill>
        <p:spPr>
          <a:xfrm>
            <a:off x="1164484" y="230799"/>
            <a:ext cx="9202632" cy="5879453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1429932" y="2395655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uè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490388" y="2385822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iang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833972" y="2385821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ióng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6172628" y="2385823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āo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8149537" y="2385823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īn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9494828" y="2385823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ú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1623108" y="5420423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ù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2646915" y="5410591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è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4833972" y="5410159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íng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6018780" y="5420423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uǒ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8156172" y="5410591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iào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9576668" y="5420422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0029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371642"/>
            <a:ext cx="5581650" cy="952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56" y="1530349"/>
            <a:ext cx="10544175" cy="341947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62783" y="2159967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十    一</a:t>
            </a:r>
            <a:endParaRPr lang="zh-CN" altLang="en-US" sz="4000" dirty="0"/>
          </a:p>
        </p:txBody>
      </p:sp>
      <p:sp>
        <p:nvSpPr>
          <p:cNvPr id="14" name="矩形 13"/>
          <p:cNvSpPr/>
          <p:nvPr/>
        </p:nvSpPr>
        <p:spPr>
          <a:xfrm>
            <a:off x="3488668" y="2159967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竹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叶</a:t>
            </a:r>
            <a:endParaRPr lang="zh-CN" altLang="en-US" sz="4000" dirty="0"/>
          </a:p>
        </p:txBody>
      </p:sp>
      <p:sp>
        <p:nvSpPr>
          <p:cNvPr id="15" name="矩形 14"/>
          <p:cNvSpPr/>
          <p:nvPr/>
        </p:nvSpPr>
        <p:spPr>
          <a:xfrm>
            <a:off x="6296980" y="2159967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立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endParaRPr lang="zh-CN" altLang="en-US" sz="4000" dirty="0"/>
          </a:p>
        </p:txBody>
      </p:sp>
      <p:sp>
        <p:nvSpPr>
          <p:cNvPr id="16" name="矩形 15"/>
          <p:cNvSpPr/>
          <p:nvPr/>
        </p:nvSpPr>
        <p:spPr>
          <a:xfrm>
            <a:off x="9143951" y="2159967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口</a:t>
            </a:r>
            <a:endParaRPr lang="zh-CN" altLang="en-US" sz="4000" dirty="0"/>
          </a:p>
        </p:txBody>
      </p:sp>
      <p:sp>
        <p:nvSpPr>
          <p:cNvPr id="17" name="矩形 16"/>
          <p:cNvSpPr/>
          <p:nvPr/>
        </p:nvSpPr>
        <p:spPr>
          <a:xfrm>
            <a:off x="692279" y="4024705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天    上</a:t>
            </a:r>
            <a:endParaRPr lang="zh-CN" altLang="en-US" sz="4000" dirty="0"/>
          </a:p>
        </p:txBody>
      </p:sp>
      <p:sp>
        <p:nvSpPr>
          <p:cNvPr id="18" name="矩形 17"/>
          <p:cNvSpPr/>
          <p:nvPr/>
        </p:nvSpPr>
        <p:spPr>
          <a:xfrm>
            <a:off x="3531180" y="4024704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大    人</a:t>
            </a:r>
            <a:endParaRPr lang="zh-CN" altLang="en-US" sz="4000" dirty="0"/>
          </a:p>
        </p:txBody>
      </p:sp>
      <p:sp>
        <p:nvSpPr>
          <p:cNvPr id="19" name="矩形 18"/>
          <p:cNvSpPr/>
          <p:nvPr/>
        </p:nvSpPr>
        <p:spPr>
          <a:xfrm>
            <a:off x="6296980" y="4024704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去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endParaRPr lang="zh-CN" altLang="en-US" sz="4000" dirty="0"/>
          </a:p>
        </p:txBody>
      </p:sp>
      <p:sp>
        <p:nvSpPr>
          <p:cNvPr id="20" name="矩形 19"/>
          <p:cNvSpPr/>
          <p:nvPr/>
        </p:nvSpPr>
        <p:spPr>
          <a:xfrm>
            <a:off x="9143951" y="4024704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果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813467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6" y="1009420"/>
            <a:ext cx="10758053" cy="3419477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65836" y="1606751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endParaRPr lang="zh-CN" altLang="en-US" sz="4000" dirty="0"/>
          </a:p>
        </p:txBody>
      </p:sp>
      <p:sp>
        <p:nvSpPr>
          <p:cNvPr id="14" name="矩形 13"/>
          <p:cNvSpPr/>
          <p:nvPr/>
        </p:nvSpPr>
        <p:spPr>
          <a:xfrm>
            <a:off x="3444636" y="1606750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儿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endParaRPr lang="zh-CN" altLang="en-US" sz="4000" dirty="0"/>
          </a:p>
        </p:txBody>
      </p:sp>
      <p:sp>
        <p:nvSpPr>
          <p:cNvPr id="15" name="矩形 14"/>
          <p:cNvSpPr/>
          <p:nvPr/>
        </p:nvSpPr>
        <p:spPr>
          <a:xfrm>
            <a:off x="6330180" y="1606750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儿</a:t>
            </a:r>
            <a:endParaRPr lang="zh-CN" altLang="en-US" sz="4000" dirty="0"/>
          </a:p>
        </p:txBody>
      </p:sp>
      <p:sp>
        <p:nvSpPr>
          <p:cNvPr id="16" name="矩形 15"/>
          <p:cNvSpPr/>
          <p:nvPr/>
        </p:nvSpPr>
        <p:spPr>
          <a:xfrm>
            <a:off x="9200680" y="1606750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日    子</a:t>
            </a:r>
            <a:endParaRPr lang="zh-CN" altLang="en-US" sz="4000" dirty="0"/>
          </a:p>
        </p:txBody>
      </p:sp>
      <p:sp>
        <p:nvSpPr>
          <p:cNvPr id="17" name="矩形 16"/>
          <p:cNvSpPr/>
          <p:nvPr/>
        </p:nvSpPr>
        <p:spPr>
          <a:xfrm>
            <a:off x="565836" y="3518287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二    十</a:t>
            </a:r>
            <a:endParaRPr lang="zh-CN" altLang="en-US" sz="4000" dirty="0"/>
          </a:p>
        </p:txBody>
      </p:sp>
      <p:sp>
        <p:nvSpPr>
          <p:cNvPr id="18" name="矩形 17"/>
          <p:cNvSpPr/>
          <p:nvPr/>
        </p:nvSpPr>
        <p:spPr>
          <a:xfrm>
            <a:off x="3444635" y="3518286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九    月</a:t>
            </a:r>
            <a:endParaRPr lang="zh-CN" altLang="en-US" sz="4000" dirty="0"/>
          </a:p>
        </p:txBody>
      </p:sp>
      <p:sp>
        <p:nvSpPr>
          <p:cNvPr id="19" name="矩形 18"/>
          <p:cNvSpPr/>
          <p:nvPr/>
        </p:nvSpPr>
        <p:spPr>
          <a:xfrm>
            <a:off x="6330180" y="3518285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画    家</a:t>
            </a:r>
            <a:endParaRPr lang="zh-CN" altLang="en-US" sz="4000" dirty="0"/>
          </a:p>
        </p:txBody>
      </p:sp>
      <p:sp>
        <p:nvSpPr>
          <p:cNvPr id="20" name="矩形 19"/>
          <p:cNvSpPr/>
          <p:nvPr/>
        </p:nvSpPr>
        <p:spPr>
          <a:xfrm>
            <a:off x="9220343" y="3518284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土    木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38089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35" y="307423"/>
            <a:ext cx="10808815" cy="536866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585500" y="929466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日    月</a:t>
            </a:r>
            <a:endParaRPr lang="zh-CN" altLang="en-US" sz="4000" dirty="0"/>
          </a:p>
        </p:txBody>
      </p:sp>
      <p:sp>
        <p:nvSpPr>
          <p:cNvPr id="18" name="矩形 17"/>
          <p:cNvSpPr/>
          <p:nvPr/>
        </p:nvSpPr>
        <p:spPr>
          <a:xfrm>
            <a:off x="3475652" y="929465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午</a:t>
            </a:r>
            <a:endParaRPr lang="zh-CN" altLang="en-US" sz="4000" dirty="0"/>
          </a:p>
        </p:txBody>
      </p:sp>
      <p:sp>
        <p:nvSpPr>
          <p:cNvPr id="19" name="矩形 18"/>
          <p:cNvSpPr/>
          <p:nvPr/>
        </p:nvSpPr>
        <p:spPr>
          <a:xfrm>
            <a:off x="6355972" y="929464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尺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endParaRPr lang="zh-CN" altLang="en-US" sz="4000" dirty="0"/>
          </a:p>
        </p:txBody>
      </p:sp>
      <p:sp>
        <p:nvSpPr>
          <p:cNvPr id="20" name="矩形 19"/>
          <p:cNvSpPr/>
          <p:nvPr/>
        </p:nvSpPr>
        <p:spPr>
          <a:xfrm>
            <a:off x="9236292" y="929463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关</a:t>
            </a:r>
            <a:endParaRPr lang="zh-CN" altLang="en-US" sz="4000" dirty="0"/>
          </a:p>
        </p:txBody>
      </p:sp>
      <p:sp>
        <p:nvSpPr>
          <p:cNvPr id="21" name="矩形 20"/>
          <p:cNvSpPr/>
          <p:nvPr/>
        </p:nvSpPr>
        <p:spPr>
          <a:xfrm>
            <a:off x="585499" y="2827706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耳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目</a:t>
            </a:r>
            <a:endParaRPr lang="zh-CN" altLang="en-US" sz="4000" dirty="0"/>
          </a:p>
        </p:txBody>
      </p:sp>
      <p:sp>
        <p:nvSpPr>
          <p:cNvPr id="22" name="矩形 21"/>
          <p:cNvSpPr/>
          <p:nvPr/>
        </p:nvSpPr>
        <p:spPr>
          <a:xfrm>
            <a:off x="3475651" y="2827705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风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雨</a:t>
            </a:r>
            <a:endParaRPr lang="zh-CN" altLang="en-US" sz="4000" dirty="0"/>
          </a:p>
        </p:txBody>
      </p:sp>
      <p:sp>
        <p:nvSpPr>
          <p:cNvPr id="23" name="矩形 22"/>
          <p:cNvSpPr/>
          <p:nvPr/>
        </p:nvSpPr>
        <p:spPr>
          <a:xfrm>
            <a:off x="6355972" y="2827704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endParaRPr lang="zh-CN" altLang="en-US" sz="4000" dirty="0"/>
          </a:p>
        </p:txBody>
      </p:sp>
      <p:sp>
        <p:nvSpPr>
          <p:cNvPr id="24" name="矩形 23"/>
          <p:cNvSpPr/>
          <p:nvPr/>
        </p:nvSpPr>
        <p:spPr>
          <a:xfrm>
            <a:off x="9236292" y="2827703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左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右</a:t>
            </a:r>
            <a:endParaRPr lang="zh-CN" altLang="en-US" sz="4000" dirty="0"/>
          </a:p>
        </p:txBody>
      </p:sp>
      <p:sp>
        <p:nvSpPr>
          <p:cNvPr id="25" name="矩形 24"/>
          <p:cNvSpPr/>
          <p:nvPr/>
        </p:nvSpPr>
        <p:spPr>
          <a:xfrm>
            <a:off x="605162" y="4729408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长    大</a:t>
            </a:r>
            <a:endParaRPr lang="zh-CN" altLang="en-US" sz="4000" dirty="0"/>
          </a:p>
        </p:txBody>
      </p:sp>
      <p:sp>
        <p:nvSpPr>
          <p:cNvPr id="26" name="矩形 25"/>
          <p:cNvSpPr/>
          <p:nvPr/>
        </p:nvSpPr>
        <p:spPr>
          <a:xfrm>
            <a:off x="3475650" y="4729408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日    出</a:t>
            </a:r>
            <a:endParaRPr lang="zh-CN" altLang="en-US" sz="4000" dirty="0"/>
          </a:p>
        </p:txBody>
      </p:sp>
      <p:sp>
        <p:nvSpPr>
          <p:cNvPr id="27" name="矩形 26"/>
          <p:cNvSpPr/>
          <p:nvPr/>
        </p:nvSpPr>
        <p:spPr>
          <a:xfrm>
            <a:off x="6355972" y="4729408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小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马</a:t>
            </a:r>
            <a:endParaRPr lang="zh-CN" altLang="en-US" sz="4000" dirty="0"/>
          </a:p>
        </p:txBody>
      </p:sp>
      <p:sp>
        <p:nvSpPr>
          <p:cNvPr id="28" name="矩形 27"/>
          <p:cNvSpPr/>
          <p:nvPr/>
        </p:nvSpPr>
        <p:spPr>
          <a:xfrm>
            <a:off x="9236292" y="4729407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牛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羊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18" y="667047"/>
            <a:ext cx="5219700" cy="981075"/>
          </a:xfrm>
          <a:prstGeom prst="rect">
            <a:avLst/>
          </a:prstGeom>
        </p:spPr>
      </p:pic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9343444"/>
              </p:ext>
            </p:extLst>
          </p:nvPr>
        </p:nvGraphicFramePr>
        <p:xfrm>
          <a:off x="457832" y="1799927"/>
          <a:ext cx="10807700" cy="2851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文档" r:id="rId4" imgW="4510061" imgH="1189968" progId="Word.Document.12">
                  <p:embed/>
                </p:oleObj>
              </mc:Choice>
              <mc:Fallback>
                <p:oleObj name="文档" r:id="rId4" imgW="4510061" imgH="11899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832" y="1799927"/>
                        <a:ext cx="10807700" cy="28515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矩形 16"/>
          <p:cNvSpPr/>
          <p:nvPr/>
        </p:nvSpPr>
        <p:spPr>
          <a:xfrm>
            <a:off x="1141900" y="199005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目光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141900" y="253967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耳朵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228413" y="199005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木头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228413" y="253967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禾苗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235793" y="199005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日月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7235793" y="2539671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水田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1141900" y="341678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人生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1141900" y="3939246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从前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4228412" y="3416784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上来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4228412" y="3941624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下去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7235792" y="341678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用心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7235792" y="3939246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月儿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</TotalTime>
  <Words>269</Words>
  <Application>Microsoft Office PowerPoint</Application>
  <PresentationFormat>自定义</PresentationFormat>
  <Paragraphs>158</Paragraphs>
  <Slides>17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Office 主题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73</cp:revision>
  <dcterms:created xsi:type="dcterms:W3CDTF">2022-02-11T13:32:07Z</dcterms:created>
  <dcterms:modified xsi:type="dcterms:W3CDTF">2024-09-25T09:10:20Z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