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3" r:id="rId3"/>
    <p:sldId id="297" r:id="rId4"/>
    <p:sldId id="301" r:id="rId5"/>
    <p:sldId id="302" r:id="rId6"/>
    <p:sldId id="304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304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261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444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25310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2243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025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098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85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语文园地四</a:t>
            </a:r>
          </a:p>
        </p:txBody>
      </p:sp>
    </p:spTree>
    <p:extLst>
      <p:ext uri="{BB962C8B-B14F-4D97-AF65-F5344CB8AC3E}">
        <p14:creationId xmlns:p14="http://schemas.microsoft.com/office/powerpoint/2010/main" val="423349045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530925"/>
            <a:ext cx="10833100" cy="25934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明天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是星期一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是星期二。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去年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今年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上幼儿园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上小学。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66252" y="323301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40796" y="323301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626292" y="450022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020500" y="450022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488131"/>
            <a:ext cx="10807700" cy="191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503783"/>
            <a:ext cx="4876800" cy="8667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698" y="1660566"/>
            <a:ext cx="11103090" cy="323570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65836" y="4133680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iě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796756" y="4136058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èi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177948" y="4114016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iú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516212" y="412384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uī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53575"/>
            <a:ext cx="10807700" cy="1847323"/>
          </a:xfrm>
          <a:prstGeom prst="rect">
            <a:avLst/>
          </a:prstGeom>
        </p:spPr>
      </p:pic>
      <p:pic>
        <p:nvPicPr>
          <p:cNvPr id="6" name="DC1TRX92-2.eps" descr="id:2147489335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222143"/>
            <a:ext cx="10807700" cy="381476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032052" y="14387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865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23</Words>
  <Application>Microsoft Office PowerPoint</Application>
  <PresentationFormat>自定义</PresentationFormat>
  <Paragraphs>17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2024-09-25T06:28:50Z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