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3" r:id="rId3"/>
    <p:sldId id="297" r:id="rId4"/>
    <p:sldId id="301" r:id="rId5"/>
    <p:sldId id="302" r:id="rId6"/>
    <p:sldId id="304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548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303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005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70249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153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840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341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8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b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 m f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0979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58" y="369599"/>
            <a:ext cx="4572000" cy="8477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018" y="1472676"/>
            <a:ext cx="8698450" cy="3810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033772" y="2450280"/>
            <a:ext cx="8258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dirty="0" err="1">
                <a:latin typeface="Arial" panose="020B0604020202020204" pitchFamily="34" charset="0"/>
                <a:cs typeface="Times New Roman" panose="02020603050405020304" pitchFamily="18" charset="0"/>
              </a:rPr>
              <a:t>pī</a:t>
            </a:r>
            <a:endParaRPr lang="zh-CN" altLang="en-US" sz="6000" dirty="0"/>
          </a:p>
        </p:txBody>
      </p:sp>
      <p:sp>
        <p:nvSpPr>
          <p:cNvPr id="13" name="矩形 12"/>
          <p:cNvSpPr/>
          <p:nvPr/>
        </p:nvSpPr>
        <p:spPr>
          <a:xfrm>
            <a:off x="8886084" y="2630462"/>
            <a:ext cx="8980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mò</a:t>
            </a:r>
            <a:endParaRPr lang="zh-CN" altLang="en-US" sz="4000" dirty="0"/>
          </a:p>
        </p:txBody>
      </p:sp>
      <p:sp>
        <p:nvSpPr>
          <p:cNvPr id="14" name="矩形 13"/>
          <p:cNvSpPr/>
          <p:nvPr/>
        </p:nvSpPr>
        <p:spPr>
          <a:xfrm>
            <a:off x="3174168" y="4198217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fú</a:t>
            </a:r>
            <a:endParaRPr lang="zh-CN" altLang="en-US" sz="4000" dirty="0"/>
          </a:p>
        </p:txBody>
      </p:sp>
      <p:sp>
        <p:nvSpPr>
          <p:cNvPr id="15" name="矩形 14"/>
          <p:cNvSpPr/>
          <p:nvPr/>
        </p:nvSpPr>
        <p:spPr>
          <a:xfrm>
            <a:off x="8784580" y="4198217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bì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53575"/>
            <a:ext cx="10807700" cy="1842512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2984429" y="1724301"/>
            <a:ext cx="5562741" cy="6615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fǔ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mǐ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 err="1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6" name="24LK07.eps" descr="id:2147488809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585413"/>
            <a:ext cx="10807700" cy="288692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81596" y="4463867"/>
            <a:ext cx="82586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 err="1">
                <a:latin typeface="Arial" panose="020B0604020202020204" pitchFamily="34" charset="0"/>
                <a:cs typeface="Times New Roman" panose="02020603050405020304" pitchFamily="18" charset="0"/>
              </a:rPr>
              <a:t>bù</a:t>
            </a:r>
            <a:endParaRPr lang="zh-CN" altLang="en-US" sz="4500" dirty="0"/>
          </a:p>
        </p:txBody>
      </p:sp>
      <p:sp>
        <p:nvSpPr>
          <p:cNvPr id="18" name="矩形 17"/>
          <p:cNvSpPr/>
          <p:nvPr/>
        </p:nvSpPr>
        <p:spPr>
          <a:xfrm>
            <a:off x="3955565" y="4463867"/>
            <a:ext cx="66556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 err="1">
                <a:latin typeface="Arial" panose="020B0604020202020204" pitchFamily="34" charset="0"/>
                <a:cs typeface="Times New Roman" panose="02020603050405020304" pitchFamily="18" charset="0"/>
              </a:rPr>
              <a:t>fǔ</a:t>
            </a:r>
            <a:endParaRPr lang="zh-CN" altLang="en-US" sz="4500" dirty="0"/>
          </a:p>
        </p:txBody>
      </p:sp>
      <p:sp>
        <p:nvSpPr>
          <p:cNvPr id="19" name="矩形 18"/>
          <p:cNvSpPr/>
          <p:nvPr/>
        </p:nvSpPr>
        <p:spPr>
          <a:xfrm>
            <a:off x="6994212" y="4488953"/>
            <a:ext cx="82586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 err="1">
                <a:latin typeface="Arial" panose="020B0604020202020204" pitchFamily="34" charset="0"/>
                <a:cs typeface="Times New Roman" panose="02020603050405020304" pitchFamily="18" charset="0"/>
              </a:rPr>
              <a:t>pá</a:t>
            </a:r>
            <a:endParaRPr lang="zh-CN" altLang="en-US" sz="4500" dirty="0"/>
          </a:p>
        </p:txBody>
      </p:sp>
      <p:sp>
        <p:nvSpPr>
          <p:cNvPr id="20" name="矩形 19"/>
          <p:cNvSpPr/>
          <p:nvPr/>
        </p:nvSpPr>
        <p:spPr>
          <a:xfrm>
            <a:off x="10048044" y="4463866"/>
            <a:ext cx="79380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 err="1">
                <a:latin typeface="Arial" panose="020B0604020202020204" pitchFamily="34" charset="0"/>
                <a:cs typeface="Times New Roman" panose="02020603050405020304" pitchFamily="18" charset="0"/>
              </a:rPr>
              <a:t>mǐ</a:t>
            </a:r>
            <a:endParaRPr lang="zh-CN" altLang="en-US" sz="45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3575"/>
            <a:ext cx="5934075" cy="847725"/>
          </a:xfrm>
          <a:prstGeom prst="rect">
            <a:avLst/>
          </a:prstGeom>
        </p:spPr>
      </p:pic>
      <p:pic>
        <p:nvPicPr>
          <p:cNvPr id="8" name="24LK08.eps" descr="id:2147488816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22" y="1243527"/>
            <a:ext cx="10283156" cy="460758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878204" y="4896271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bà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6738860" y="4896271"/>
            <a:ext cx="8980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mā</a:t>
            </a:r>
            <a:endParaRPr lang="zh-CN" altLang="en-US" sz="4000" dirty="0"/>
          </a:p>
        </p:txBody>
      </p:sp>
      <p:sp>
        <p:nvSpPr>
          <p:cNvPr id="11" name="矩形 10"/>
          <p:cNvSpPr/>
          <p:nvPr/>
        </p:nvSpPr>
        <p:spPr>
          <a:xfrm>
            <a:off x="9614769" y="4906319"/>
            <a:ext cx="8980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mù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3015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22</Words>
  <Application>Microsoft Office PowerPoint</Application>
  <PresentationFormat>自定义</PresentationFormat>
  <Paragraphs>16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NEU-BZ-S92</vt:lpstr>
      <vt:lpstr>方正楷体_GBK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35</cp:revision>
  <dcterms:created xsi:type="dcterms:W3CDTF">2022-02-11T13:32:07Z</dcterms:created>
  <dcterms:modified xsi:type="dcterms:W3CDTF">2024-09-25T05:40:11Z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