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7" r:id="rId5"/>
    <p:sldId id="736" r:id="rId6"/>
    <p:sldId id="756" r:id="rId7"/>
    <p:sldId id="751" r:id="rId8"/>
    <p:sldId id="752" r:id="rId9"/>
    <p:sldId id="757" r:id="rId10"/>
    <p:sldId id="753" r:id="rId11"/>
    <p:sldId id="754" r:id="rId12"/>
    <p:sldId id="733" r:id="rId13"/>
    <p:sldId id="744" r:id="rId14"/>
    <p:sldId id="745" r:id="rId15"/>
    <p:sldId id="746" r:id="rId16"/>
    <p:sldId id="755" r:id="rId17"/>
    <p:sldId id="747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</a:t>
            </a:r>
            <a:r>
              <a:rPr lang="zh-CN" altLang="en-US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落花生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29639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在选文中的括号里填上合适的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关联词。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父亲接下去说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:“(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你们要像花生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不好看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很有用。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下面对画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句子理解正确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这是父亲第二次谈论花生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由谈花生的可贵之处转到谈人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对孩子们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期望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这是一个表递进关系的句子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说明花生虽然外表不美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却总能给人带来实实在在的好处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这是一种内在美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0421" y="14792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305885" y="14792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21477" y="14792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可是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89013" y="27349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19638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1252854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自然段把花生和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突出花生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的特点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作者在父亲的启发下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由落花生领悟到了做人的道理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用原文回答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61669" y="13068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桃子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55045" y="13068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石榴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09093" y="13068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苹果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41389" y="1963607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朴实无华、默默无闻、不计较名利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2445" y="3229119"/>
            <a:ext cx="102196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人要做有用的人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不要做只讲体面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而对别人没有好处的人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65969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908607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花生性格独特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简朴随意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行事低调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深藏不露。它不喜欢招摇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不愿意露脸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不追求热闹。花生的生命力极顽强。遇到久旱不雨的天气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它的叶片就如含羞草自动闭合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以养精蓄锐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减少水分散失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如果土地贫瘠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它的根瘤就是自己的肥料工厂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不会影响它生儿育女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开花结果。花生是地上开花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地下结果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这一点显得与众不同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73655"/>
            <a:ext cx="10833100" cy="45046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它的花娇小嫩黄、含蓄晶亮、疏密得当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像一只只活泼的黄色蝴蝶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像一颗颗璀璨的金色宝石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像一把把轻薄的黄绢小扇。万绿丛中点缀着金黄色的星星点点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透着别样的风情。花生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蔓上开花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花吐成丝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然成丝而不能成荚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其荚乃别生根茎间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此独花自花而荚自荚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花不生荚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荚不带花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。花生之奇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在于它打破了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凡草木之实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皆成于花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的成规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在植物王国中独树一帜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令人刮目相看。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4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613399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联系上下文理解下面词语的意思。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养精蓄锐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独树一帜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刮目相看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</a:t>
            </a:r>
          </a:p>
        </p:txBody>
      </p:sp>
      <p:sp>
        <p:nvSpPr>
          <p:cNvPr id="3" name="矩形 2"/>
          <p:cNvSpPr/>
          <p:nvPr/>
        </p:nvSpPr>
        <p:spPr>
          <a:xfrm>
            <a:off x="2880717" y="2332287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养足精神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积蓄力量。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80717" y="2959816"/>
            <a:ext cx="63361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单独树立起一面旗帜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指自成一家。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80717" y="3596517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用新的眼光来看待。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1189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画出描写花生花的样子的句子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并根据自己的理解填空。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它的花娇小嫩黄、含蓄晶亮、疏密得当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像一只只活泼的黄色蝴蝶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像一颗颗璀璨的金色宝石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像一把把轻薄的黄绢小扇。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3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4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34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348215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花生花的特点是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这句话运用的修辞手法是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和比喻。作者把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表达了作者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6029" y="142192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娇小嫩黄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63798" y="142225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含蓄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晶亮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205032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疏密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得当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42421" y="26925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排比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34500" y="333604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花生花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72575" y="333604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黄色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蝴蝶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870980" y="333604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金色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宝石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0476" y="395181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黄绢小扇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268043" y="3957023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对花生花的喜爱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801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9707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下列说法正确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选段主要描写花生打破了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凡草木之实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皆成于花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的成规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开花、地下结果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这是它的与众不同之处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表现了作者对花生的赞美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选段主要描写花生顽强的生命力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无论土地多么贫瘠、天气多么干旱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花生也能生儿育女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开花结果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2629" y="12041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55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4817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3213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186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36910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9719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6219"/>
            <a:ext cx="36968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字词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886" y="1609390"/>
            <a:ext cx="10900300" cy="41581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02101" y="2107623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凉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亭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70453" y="2107623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半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亩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881949" y="21076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播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1645" y="3563641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浇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682637" y="3563641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吩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咐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84292" y="4990163"/>
            <a:ext cx="1418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榨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367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二、选择合适的词义填在括号里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体统。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面子上好看。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相貌或样子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人要做有用的人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不要做只讲体面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而对别人没有好处的人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偷鸡摸狗是不体面的事。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像你这样有文化的人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居然做出这种事来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真是太有失体面了。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35365" y="32569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87145" y="38343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2397" y="50121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55968" y="294887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136139" y="2948871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11261" y="4096154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591432" y="4096154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927669" y="469007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319951" y="4690079"/>
            <a:ext cx="466794" cy="4597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88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91815"/>
            <a:ext cx="108077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三、按要求完成句子练习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父亲说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这是我对你们的希望。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改为转述句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父亲说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这是他对我们的希望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它的果实埋在地里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不像桃子、石榴、苹果那样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把鲜红嫩绿的果实高高地挂在枝上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使人一见就生爱慕之心。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竹子的叶子低垂着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58069" y="4585979"/>
            <a:ext cx="6264696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银杏、梧桐、棕榈那样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91446" y="5230012"/>
            <a:ext cx="108077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绿欲滴的叶片高高地昂在枝头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使人一见就生喜爱之情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49250" y="994823"/>
            <a:ext cx="108331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下面的事物代表什么品质呢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用线连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一连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513" y="1898525"/>
            <a:ext cx="7767048" cy="3272762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3096741" y="2251639"/>
            <a:ext cx="2520280" cy="25726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096741" y="3043727"/>
            <a:ext cx="2520280" cy="1046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096741" y="3929722"/>
            <a:ext cx="2520280" cy="1046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096741" y="2325882"/>
            <a:ext cx="2520280" cy="25703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9581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49250" y="1007839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五、课文备忘录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落花生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写了种花生、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的过程。其中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是详写。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花生的好处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这篇课文运用的写作方法是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借景抒情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借物喻人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2669" y="171143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收花生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227253" y="171143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吃花生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803549" y="233666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议花生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851477" y="233666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议花生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88413" y="29843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味美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266813" y="298436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可以榨油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931109" y="297452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价廉物美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971785" y="365172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09009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11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863823"/>
            <a:ext cx="108331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花生的好处很多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有一样最可贵。它的果实埋在地里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不像桃子、石榴、苹果那样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把鲜红嫩绿的果实高高地挂在枝上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使人一见就生爱慕之心。你们看它矮矮地长在地上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等到成熟了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也不能立刻分辨出来它有没有果实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必须挖起来才知道。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我们都说是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母亲也点点头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881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49250" y="907729"/>
            <a:ext cx="10833100" cy="448276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父亲接下去说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:“(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你们要像花生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不好看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很有用。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人要做有用的人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不要做只讲体面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而对别人没有好处的人。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对。这是我对你们的希望。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我们谈到深夜才散。花生做的食品都吃完了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父亲的话却深深地印在我的心上。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99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231</TotalTime>
  <Words>710</Words>
  <Application>Microsoft Office PowerPoint</Application>
  <PresentationFormat>自定义</PresentationFormat>
  <Paragraphs>110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47</cp:revision>
  <dcterms:created xsi:type="dcterms:W3CDTF">2020-08-11T00:21:48Z</dcterms:created>
  <dcterms:modified xsi:type="dcterms:W3CDTF">2024-09-14T09:25:18Z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