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731" r:id="rId3"/>
    <p:sldId id="732" r:id="rId4"/>
    <p:sldId id="737" r:id="rId5"/>
    <p:sldId id="738" r:id="rId6"/>
    <p:sldId id="736" r:id="rId7"/>
    <p:sldId id="741" r:id="rId8"/>
    <p:sldId id="754" r:id="rId9"/>
    <p:sldId id="755" r:id="rId10"/>
    <p:sldId id="749" r:id="rId11"/>
    <p:sldId id="752" r:id="rId12"/>
    <p:sldId id="753" r:id="rId13"/>
    <p:sldId id="743" r:id="rId14"/>
    <p:sldId id="756" r:id="rId15"/>
    <p:sldId id="733" r:id="rId16"/>
    <p:sldId id="744" r:id="rId17"/>
    <p:sldId id="745" r:id="rId18"/>
    <p:sldId id="746" r:id="rId19"/>
    <p:sldId id="747" r:id="rId20"/>
    <p:sldId id="748" r:id="rId21"/>
    <p:sldId id="735" r:id="rId2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第七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22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鸟的天堂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3733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起初周围是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宁静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静寂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的。后来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忽然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竟然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起了一声鸟叫。我们把手一拍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便看见一只大鸟飞了起来。接着又看见第二只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第三只。我们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继续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拍掌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树上就变得热闹了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到处都是鸟声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到处都是鸟影。大的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有的站在树枝上叫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有的飞起来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有的在扑翅膀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0068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93735"/>
            <a:ext cx="10833100" cy="256224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我注意地看着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眼睛应接不暇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看清楚了这只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又错过了那只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看见了那只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另一只又飞起来了。一只画眉飞了出来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被我们的掌声一吓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又飞进了叶丛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站在一根小枝上兴奋地叫着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那歌声真好听。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8300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5399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从括号里选择合适的词语画上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宁静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静寂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忽然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竟然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继续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应接不暇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这个词语的意思是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在文中画出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应接不暇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92172" y="345906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空闲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8914" y="4038618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原指美景繁多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看不过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形容来人或事情太多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接待应付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不过来</a:t>
            </a:r>
            <a:endParaRPr lang="zh-CN" altLang="en-US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1656581" y="2092810"/>
            <a:ext cx="10801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31800" y="2760470"/>
            <a:ext cx="10801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31800" y="3385647"/>
            <a:ext cx="10801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95676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5717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这个片段主要写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到处都是鸟声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到处都是鸟影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有的站在树枝上叫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有的飞起来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有的在扑翅膀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鸟的动作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鸟的数量多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种类多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鸟的形态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62973" y="930304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鸟儿欢叫腾飞的热闹场景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273205" y="15969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563189" y="22253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573021" y="28537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28666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511895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请你仿写几句话描写鸟儿活动的场面。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不知什么时候从窗口飞进一只麻雀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它欢叫着。一会儿在屋顶盘旋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一会儿落到餐桌上啄着什么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一会儿在我的稿纸上踱来踱去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那样子很清闲呢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162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4938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八、课外</a:t>
            </a:r>
            <a:r>
              <a:rPr lang="zh-CN" altLang="zh-CN" sz="3000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密西西比河上的黎明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</a:rPr>
              <a:t>[</a:t>
            </a:r>
            <a:r>
              <a:rPr lang="zh-CN" altLang="zh-CN" sz="28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</a:rPr>
              <a:t>]</a:t>
            </a:r>
            <a:r>
              <a:rPr lang="zh-CN" altLang="zh-CN" sz="30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马克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吐温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黎明悄然而至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黑幽幽的树林如同坚实的壁垒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这会儿成了灰白色。宽阔的河面在眼前展开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水面像玻璃一样平滑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泛着一圈圈幽幽的白雾。没有一丝风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树叶一动也不动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一切如此静谧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000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mì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让人感到无比惬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3000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qiè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0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意。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这时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一只鸟儿唱起来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另一只也跟着唱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不一会儿百鸟争鸣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成了一场热闹的音乐狂欢。可是你一只鸟也看不见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只是在歌声中穿行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仿佛歌声自己在唱。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729639"/>
            <a:ext cx="10833100" cy="5213735"/>
            <a:chOff x="349250" y="729639"/>
            <a:chExt cx="10833100" cy="521373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729639"/>
              <a:ext cx="10833100" cy="52137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②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天更亮了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可以看到近处稠密的树叶一片浓郁的绿色。这绿色在你面前越来越浅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一英里外或更远一点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在下一个伸进河里的岬角</a:t>
              </a:r>
              <a:r>
                <a:rPr lang="zh-CN" altLang="zh-CN" baseline="30000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①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已淡成春天娇柔的嫩绿。再远处的岬角几乎没了颜色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最远处的则在数英里外的地平线下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安静地睡在水面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化为一团氤氲</a:t>
              </a:r>
              <a:r>
                <a:rPr lang="zh-CN" altLang="zh-CN" baseline="30000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②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的水汽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与周围的天际连成一片。这一片河面好似一面镜子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映出树木、曲折的河岸和那些渐渐远去的岬角幽暗的倒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dǎo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dào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影。啊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这真是太美了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那么柔和、丰富、美丽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273437" y="487660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1328551"/>
            <a:ext cx="10833100" cy="3293209"/>
            <a:chOff x="349250" y="1655911"/>
            <a:chExt cx="10833100" cy="329320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655911"/>
              <a:ext cx="10833100" cy="32932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720000"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③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太阳完全跃出了地平线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在这边的灌木丛上洒下一片粉红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在那边洒下一缕金光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还有那最美不过的一抹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mǒ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mò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紫烟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你得承认这是真正值得铭记的美景。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[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]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①</a:t>
              </a:r>
              <a:r>
                <a:rPr lang="zh-CN" altLang="zh-CN" dirty="0">
                  <a:solidFill>
                    <a:srgbClr val="000000"/>
                  </a:solidFill>
                  <a:ea typeface="仿宋" panose="02010609060101010101" pitchFamily="49" charset="-122"/>
                  <a:cs typeface="Times New Roman" panose="02020603050405020304" pitchFamily="18" charset="0"/>
                </a:rPr>
                <a:t>岬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jiǎ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仿宋" panose="02010609060101010101" pitchFamily="49" charset="-122"/>
                  <a:cs typeface="Times New Roman" panose="02020603050405020304" pitchFamily="18" charset="0"/>
                </a:rPr>
                <a:t>角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zh-CN" altLang="zh-CN" dirty="0">
                  <a:solidFill>
                    <a:srgbClr val="000000"/>
                  </a:solidFill>
                  <a:ea typeface="仿宋" panose="02010609060101010101" pitchFamily="49" charset="-122"/>
                  <a:cs typeface="Times New Roman" panose="02020603050405020304" pitchFamily="18" charset="0"/>
                </a:rPr>
                <a:t>突入海中的尖形陆地。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宋体" panose="02010600030101010101" pitchFamily="2" charset="-122"/>
                </a:rPr>
                <a:t>②</a:t>
              </a:r>
              <a:r>
                <a:rPr lang="zh-CN" altLang="zh-CN" dirty="0">
                  <a:solidFill>
                    <a:srgbClr val="000000"/>
                  </a:solidFill>
                  <a:ea typeface="仿宋" panose="02010609060101010101" pitchFamily="49" charset="-122"/>
                  <a:cs typeface="Times New Roman" panose="02020603050405020304" pitchFamily="18" charset="0"/>
                </a:rPr>
                <a:t>氤氲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yīn</a:t>
              </a:r>
              <a:r>
                <a:rPr lang="en-US" altLang="zh-CN" dirty="0">
                  <a:solidFill>
                    <a:srgbClr val="000000"/>
                  </a:solidFill>
                  <a:ea typeface="仿宋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err="1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yūn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):</a:t>
              </a:r>
              <a:r>
                <a:rPr lang="zh-CN" altLang="zh-CN" dirty="0">
                  <a:solidFill>
                    <a:srgbClr val="000000"/>
                  </a:solidFill>
                  <a:ea typeface="仿宋" panose="02010609060101010101" pitchFamily="49" charset="-122"/>
                  <a:cs typeface="Times New Roman" panose="02020603050405020304" pitchFamily="18" charset="0"/>
                </a:rPr>
                <a:t>形容烟或云气浓郁。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8372989" y="2673855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1027503"/>
            <a:ext cx="10936739" cy="4142522"/>
            <a:chOff x="349250" y="1151855"/>
            <a:chExt cx="10936739" cy="414252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151855"/>
              <a:ext cx="10833100" cy="66364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给加点的字选择正确的读音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打上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dirty="0">
                  <a:solidFill>
                    <a:srgbClr val="000000"/>
                  </a:solidFill>
                  <a:latin typeface="Arial Unicode MS" panose="020B0604020202020204" pitchFamily="34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✔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4131864"/>
                </p:ext>
              </p:extLst>
            </p:nvPr>
          </p:nvGraphicFramePr>
          <p:xfrm>
            <a:off x="452889" y="1911263"/>
            <a:ext cx="10833100" cy="1521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6" name="文档" r:id="rId3" imgW="3826154" imgH="537272" progId="Word.Document.12">
                    <p:embed/>
                  </p:oleObj>
                </mc:Choice>
                <mc:Fallback>
                  <p:oleObj name="文档" r:id="rId3" imgW="3826154" imgH="53727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2889" y="1911263"/>
                          <a:ext cx="10833100" cy="152119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3350383"/>
              <a:ext cx="10833100" cy="194399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词语巧搭配。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的树林　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的壁垒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的嫩绿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的倒影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068965" y="198817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59349" y="27601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28719" y="397489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黑幽幽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473005" y="397489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坚实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34705" y="458525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娇柔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473004" y="458525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幽暗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1767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的句子意在说明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鸟儿唱歌很动听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同时衬托出黎明的静谧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鸟儿争着唱歌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想展示自己动听的歌喉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鸟儿很多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鸣声吵闹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不停歇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结合上下文理解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河面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具有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的特点。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平静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碧绿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清澈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58685" y="111046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124058" y="3659119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1339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这篇文章按照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顺序描写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画出表示描写顺序的相关的语句。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黎明悄然而至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天更亮了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太阳完全跃出了地平线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请把文中作者直接赞美密西西比河上美景的语句摘抄下来。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这真是太美了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那么柔和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丰富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美丽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49501" y="149635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283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305703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641684"/>
              </p:ext>
            </p:extLst>
          </p:nvPr>
        </p:nvGraphicFramePr>
        <p:xfrm>
          <a:off x="452889" y="2210757"/>
          <a:ext cx="10833100" cy="228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文档" r:id="rId3" imgW="3826154" imgH="806088" progId="Word.Document.12">
                  <p:embed/>
                </p:oleObj>
              </mc:Choice>
              <mc:Fallback>
                <p:oleObj name="文档" r:id="rId3" imgW="3826154" imgH="806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2210757"/>
                        <a:ext cx="10833100" cy="228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1368549" y="240482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713365" y="240482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14701" y="317670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345213" y="31767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448669" y="39416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63196" y="394162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6839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80" y="1706385"/>
            <a:ext cx="11231114" cy="355883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579741" y="2348857"/>
            <a:ext cx="18549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纠</a:t>
            </a:r>
            <a:r>
              <a:rPr lang="en-US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正</a:t>
            </a:r>
            <a:endParaRPr lang="zh-CN" altLang="en-US" sz="4000" dirty="0"/>
          </a:p>
        </p:txBody>
      </p:sp>
      <p:sp>
        <p:nvSpPr>
          <p:cNvPr id="9" name="矩形 8"/>
          <p:cNvSpPr/>
          <p:nvPr/>
        </p:nvSpPr>
        <p:spPr>
          <a:xfrm>
            <a:off x="2088629" y="4233923"/>
            <a:ext cx="18549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船</a:t>
            </a:r>
            <a:r>
              <a:rPr lang="en-US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桨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8775541" y="4233923"/>
            <a:ext cx="18549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塔</a:t>
            </a:r>
            <a:r>
              <a:rPr lang="en-US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4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楼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2599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三、选字组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桩　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瑕　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四、写出下列加点词语的近义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4681677"/>
              </p:ext>
            </p:extLst>
          </p:nvPr>
        </p:nvGraphicFramePr>
        <p:xfrm>
          <a:off x="452889" y="3663109"/>
          <a:ext cx="10833100" cy="1521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文档" r:id="rId3" imgW="3826154" imgH="537272" progId="Word.Document.12">
                  <p:embed/>
                </p:oleObj>
              </mc:Choice>
              <mc:Fallback>
                <p:oleObj name="文档" r:id="rId3" imgW="3826154" imgH="5372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3663109"/>
                        <a:ext cx="10833100" cy="1521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3797157" y="16633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庄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86231" y="16633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桩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26021" y="23138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暇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068219" y="231381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瑕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646517" y="366342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面貌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484557" y="442057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依恋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20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09951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我有机会看清它的真面目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真是一株大树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枝干的数目不可计数。枝上又生根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有许多根直垂到地上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伸进泥土里。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作者此时是在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远处　近处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观察榕树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两方面写出了榕树的特点。这段文字是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静态　动态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16821" y="307748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近处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888829" y="371039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枝干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08509" y="371039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树根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687541" y="434638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静态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那翠绿的颜色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明亮地照耀着我们的眼睛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似乎每一片绿叶上都有一个新的生命在颤动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“____________”“____________”“____________”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体会到大榕树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叶子颜色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亮绿、有生命力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表达了作者对大榕树的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82772" y="265008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翠绿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27774" y="26402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明亮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043412" y="263929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颤动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614069" y="3896112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热爱、赞美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11895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昨天是我的眼睛骗了我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鸟的天堂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的确是鸟的天堂啊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可以理解为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鸟的天堂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分别表示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。这句话直接抒发作者对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鸟的天堂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27941" y="2229036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完全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确实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682613" y="2855414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那棵茂盛的大榕树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499038" y="2846795"/>
            <a:ext cx="4726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鸟儿快乐自由生活的乐园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749485" y="3480080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留恋、赞美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4568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2386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六、课文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备忘录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这篇课文出自作家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我还知道他的作品《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》《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》等。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作者分别在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两次经过鸟的天堂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第一次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第二次看见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8535" y="192792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巴金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656581" y="25534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家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031125" y="25534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春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056817" y="319548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傍晚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93962" y="320112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清晨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430725" y="3829654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茂盛的大榕树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913165" y="3829654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群鸟腾飞的场景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85835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137</TotalTime>
  <Words>861</Words>
  <Application>Microsoft Office PowerPoint</Application>
  <PresentationFormat>自定义</PresentationFormat>
  <Paragraphs>118</Paragraphs>
  <Slides>21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 Unicode MS</vt:lpstr>
      <vt:lpstr>NEU-BZ-S92</vt:lpstr>
      <vt:lpstr>方正书宋_GBK</vt:lpstr>
      <vt:lpstr>方正宋黑_GBK</vt:lpstr>
      <vt:lpstr>仿宋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33</cp:revision>
  <dcterms:created xsi:type="dcterms:W3CDTF">2020-08-11T00:21:48Z</dcterms:created>
  <dcterms:modified xsi:type="dcterms:W3CDTF">2024-09-14T11:53:40Z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