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7" r:id="rId5"/>
    <p:sldId id="736" r:id="rId6"/>
    <p:sldId id="733" r:id="rId7"/>
    <p:sldId id="744" r:id="rId8"/>
    <p:sldId id="745" r:id="rId9"/>
    <p:sldId id="746" r:id="rId10"/>
    <p:sldId id="747" r:id="rId11"/>
    <p:sldId id="748" r:id="rId12"/>
    <p:sldId id="749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  <p:guide orient="horz" pos="4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26*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我的“长生果”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19591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我的书就杂了。还有些绝版的、旧版的书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参差地竖立在书架上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它们带着不同时代的不同风韵气息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这一架子书所给我的精神享受是无穷无尽的。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用较快的速度默读短文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说说围绕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作者写了哪些方面的内容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羡慕同学爷爷的大书架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想填满家里闲置的大书架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忙于填满自己这个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大书架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的书参差地竖立在书架上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对书架的认识经历了哪两个阶段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第一阶段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书架是一个放书的地方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阶段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自己是一个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书架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不断学习储存知识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36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联系上下文说一说你对文中画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句子的理解。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忙着充实自己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学习知识。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结合自己的读书经验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谈谈你的想法。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读书破万卷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下笔如有神。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我们在阅读书籍的时候要大范围地阅读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拓展自身的知识面。不同的书籍会带给我们不同的指导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知识不是孤立存在的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而是相互贯通的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43323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一、下列加点字的读音完全正确的一项是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265003"/>
              </p:ext>
            </p:extLst>
          </p:nvPr>
        </p:nvGraphicFramePr>
        <p:xfrm>
          <a:off x="452889" y="2316107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316107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8100737" y="15488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并选词填空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津津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如痴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浮想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囫囵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心沥血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忘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老师像辛勤的园丁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培育我们这些祖国的花朵。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他闭着双眼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听着优美的音乐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2101" y="147972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79829" y="14738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醉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11645" y="14600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80517" y="20944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篇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68455" y="20994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吞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21477" y="21181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89438" y="2737970"/>
            <a:ext cx="699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牵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70924" y="27496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086095" y="27379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喻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896709" y="27474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呕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61341" y="3375897"/>
            <a:ext cx="1725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念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念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521028" y="401251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呕心沥血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150573" y="527666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如醉如痴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长生果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这样说的作用是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让我懂得两个道理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构思要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。二是作文要写出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开始离不开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但是真正打动人心的东西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应该是自己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00997" y="14398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书籍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521671" y="3259751"/>
            <a:ext cx="2792306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别出心裁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落笔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6006" y="3975918"/>
            <a:ext cx="6362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也要有点儿与众不同的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鲜味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才好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80659" y="461052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真情实感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625133" y="460936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借鉴和模仿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922014" y="525743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呕心沥血的创造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33213" y="1993257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把书籍比喻为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长生果</a:t>
            </a:r>
            <a:r>
              <a:rPr lang="en-US" altLang="zh-CN" dirty="0">
                <a:ea typeface="宋体" panose="02010600030101010101" pitchFamily="2" charset="-122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是说书是人类的精神食粮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是人类文明延续的营养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既形象又生动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01647"/>
            <a:ext cx="108331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冯骥才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十一岁时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我到一个同学家里去玩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见到这同学的爷爷。他的房间里四壁都是书架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书架上整整齐齐排满书籍。我感到这房间又神秘又安静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而且莫测高深。这老爷爷一边轻轻捋着胡须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一边笑嘻嘻地和我说话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我这张平日挺能讲话的嘴巴始终紧紧闭着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不敢轻易地张开。是不是在这位拥有万卷书的博知的长者面前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任何人都会自觉轻浅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不敢轻易开口呢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我回家后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就把走廊那闲置已久的大书架硬拖到我房间里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擦抹得干干净净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放在小屋最显眼的地方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然后把自己的宝贝书也都一本紧挨着一本立在上边。一时我觉得自己有点像同学家那老爷爷了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心里有种说不出的快感。遗憾的是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这些书总共不过十多本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放在书架上显得可怜巴巴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好比在一个大院子里只栽上几棵花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看上去又穷酸又空洞。我就到爷爷、妈妈、姐姐妹妹的房间里去搜罗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凡是书籍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不论什么内容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一把拿来放在我的书架上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惹得他们找不到书就来和我吵闹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32187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就像小人国的仆役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急于要塞饱格列佛的大肚囊那样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整天费尽心思和力气到处找书。大概最初我就是为了填满这大书架才去书店、遛书摊、逛书市的。我没有更多的钱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就把乘车、看电影和买冰棒的钱都省下来买了书。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到底从什么时候开始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我不再为了充实书架而买书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记不得了。我有过一种感觉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当许许多多好书挤满在书架上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书架就变得次要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甚至没什么意义了。我渐渐觉得还有一个硕大无比、永远也装不满的书架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那就是我自己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此后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我就忙于填满自己这个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大书架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书是无穷无尽的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它像世界一样广阔无际和丰富多彩。甚至比现实世界还宽广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还迷人。一本本书就像一个个潮头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一页页书就像一片片浪花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书上的字便是一颗颗晶莹的水珠。它们汇成了海洋吗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那么你最多只是站立滩头的弄潮儿而已。大洋深处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有谁到过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有人买书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总偏于某一类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我却不然。两本内容完全是两个领域的书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看起来毫无关系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就像各处在太平洋和大西洋的两滴水珠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没有任何关联一样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但不知哪一天出于一种什么机缘和需要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它俩也会倏然地融成一滴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118</TotalTime>
  <Words>763</Words>
  <Application>Microsoft Office PowerPoint</Application>
  <PresentationFormat>自定义</PresentationFormat>
  <Paragraphs>67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2020-08-11T00:21:48Z</dcterms:created>
  <dcterms:modified xsi:type="dcterms:W3CDTF">2024-09-14T12:06:16Z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