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731" r:id="rId3"/>
    <p:sldId id="732" r:id="rId4"/>
    <p:sldId id="737" r:id="rId5"/>
    <p:sldId id="738" r:id="rId6"/>
    <p:sldId id="749" r:id="rId7"/>
    <p:sldId id="756" r:id="rId8"/>
    <p:sldId id="736" r:id="rId9"/>
    <p:sldId id="743" r:id="rId10"/>
    <p:sldId id="750" r:id="rId11"/>
    <p:sldId id="751" r:id="rId12"/>
    <p:sldId id="752" r:id="rId13"/>
    <p:sldId id="757" r:id="rId14"/>
    <p:sldId id="733" r:id="rId15"/>
    <p:sldId id="744" r:id="rId16"/>
    <p:sldId id="745" r:id="rId17"/>
    <p:sldId id="758" r:id="rId18"/>
    <p:sldId id="759" r:id="rId19"/>
    <p:sldId id="760" r:id="rId20"/>
    <p:sldId id="735" r:id="rId2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1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1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3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第一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3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桂花雨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318719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问题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桂花树的样子笨笨的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不像梅树那样有姿态。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描写桂花树样子的词语是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这个词语本来的感情色彩是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在这里却包含了作者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之情。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05053" y="2653271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笨笨的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032845" y="329703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贬义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61824" y="3928792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对桂花树的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赞美</a:t>
            </a: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和喜爱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675499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727919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桂花盛开的时候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不说香飘十里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至少前后左右十几家邻居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没有不浸在桂花香里的。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这句话描写了桂花的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字十分传神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生动形象地写出了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14469" y="305581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香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785373" y="305580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浸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400997" y="3701631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桂花的香气很浓郁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257505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73655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可是母亲说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这里的桂花再香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也比不上家乡院子里的桂花。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母亲这样说是将杭州小山上的桂花与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进行比较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从中我们可以感受到母亲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母亲的这种情感可以用下面的句子来表达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请补充完整。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故乡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花是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故乡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故乡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17221" y="2222143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家乡院子里的桂花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651062" y="2854757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对故乡深深的思念之情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932151" y="411719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明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118902" y="411719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香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296541" y="475279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亲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820753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49250" y="1295871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八、小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练笔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摇花乐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是作者童年美好的回忆。在你的记忆中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有什么是令你难忘的呢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摘果乐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读书乐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。仿照课文第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联系自己的生活写一写吧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5960257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1004521"/>
            <a:ext cx="10833100" cy="384259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九、课外阅读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倚窗赏桂花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钟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晨曦初露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推开窗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一阵甜甜的桂花香扑面而来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丝丝缕缕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馨香袭怀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令我心旷神怡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也给清秋的大自然平添了几分芬芳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几分曼妙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49250" y="729639"/>
            <a:ext cx="10833100" cy="51229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窗前绿地上的桂花开了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满树的花香随风飘逸。吃完早点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我便站在阳台上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倚窗尽情观赏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天空淡淡的云彩下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一排排桂树高大紧密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枝繁叶茂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郁郁葱葱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细细小小的花朵密密匝匝的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一串串、一团团地衬着翠绿的叶子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像是满树的星星闪闪烁烁。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乳黄纯美的金桂、雪白粉嫩的银桂、橙红艳丽的丹桂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簇簇都争相绽放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慷慨地散发着芳香。那份淡雅、温馨、幽远将这个美丽的小区点缀得清爽宜人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让人如痴如醉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不忍离去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1229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古往今来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人们把桂花视为高洁、美好、吉祥的象征。李清照的《鹧鸪天》中说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暗淡轻黄体性柔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情疏迹远只香留。何须浅碧深红色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自是花中第一流。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桂花是一种表面质朴、内心浓馥的花卉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它的内在美堪称一绝。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在桂花盛开的窗前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抿一口暖暖的桂花茶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徜徉在隽永的诗词里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品读这些传诵千古的诗句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让人缱绻沉醉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情趣盎然。桂花就凭借着自身的坚韧与不懈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赢得了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独占三秋压众芳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的美名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44575"/>
            <a:ext cx="10833100" cy="258416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桂花不仅可观赏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更给人们的生活带来许多喜气和美好。桂花荡漾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芳香四溢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沐浴在浓醇的香海里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与桂为伴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这是多么惬意的事啊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86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07839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自然段中加点的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心旷神怡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是什么意思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通过这个词语你感受到了什么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心情舒畅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精神愉快。桂花的芳香给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带来了美好的感受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让人感到惬意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的句子表现出了桂花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87237" y="3547783"/>
            <a:ext cx="3892412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高大繁茂、花朵浓密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66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33695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桂花的内在美体现在哪里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虽表面质朴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但内心浓馥。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与桂为伴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这是多么惬意的事啊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这句话表达了作者怎样的感情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表达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了作者对桂花的喜爱与赞美之情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608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49250" y="968511"/>
            <a:ext cx="10936739" cy="2405228"/>
            <a:chOff x="349250" y="1073199"/>
            <a:chExt cx="10936739" cy="2405228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49250" y="1073199"/>
              <a:ext cx="10833100" cy="73250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en-US" altLang="zh-CN" dirty="0">
                  <a:solidFill>
                    <a:srgbClr val="000000"/>
                  </a:solidFill>
                  <a:latin typeface="Segoe UI Symbol" panose="020B0502040204020203" pitchFamily="34" charset="0"/>
                  <a:ea typeface="宋体" panose="02010600030101010101" pitchFamily="2" charset="-122"/>
                  <a:cs typeface="Segoe UI Symbol" panose="020B0502040204020203" pitchFamily="34" charset="0"/>
                </a:rPr>
                <a:t>✔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选出加点字的正确读音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或看拼音写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字词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36619426"/>
                </p:ext>
              </p:extLst>
            </p:nvPr>
          </p:nvGraphicFramePr>
          <p:xfrm>
            <a:off x="452889" y="1957233"/>
            <a:ext cx="10833100" cy="1521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2" name="文档" r:id="rId3" imgW="3826154" imgH="537272" progId="Word.Document.12">
                    <p:embed/>
                  </p:oleObj>
                </mc:Choice>
                <mc:Fallback>
                  <p:oleObj name="文档" r:id="rId3" imgW="3826154" imgH="537272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52889" y="1957233"/>
                          <a:ext cx="10833100" cy="152119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矩形 7"/>
          <p:cNvSpPr/>
          <p:nvPr/>
        </p:nvSpPr>
        <p:spPr>
          <a:xfrm>
            <a:off x="1401229" y="203561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703533" y="20356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latin typeface="Segoe UI Symbol" panose="020B0502040204020203" pitchFamily="34" charset="0"/>
                <a:ea typeface="宋体" panose="02010600030101010101" pitchFamily="2" charset="-122"/>
                <a:cs typeface="Segoe UI Symbol" panose="020B0502040204020203" pitchFamily="34" charset="0"/>
              </a:rPr>
              <a:t>✔</a:t>
            </a:r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890" y="3312095"/>
            <a:ext cx="9556620" cy="1874664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642473" y="4014688"/>
            <a:ext cx="7505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>
                <a:ea typeface="宋体" panose="02010600030101010101" pitchFamily="2" charset="-122"/>
                <a:cs typeface="Times New Roman" panose="02020603050405020304" pitchFamily="18" charset="0"/>
              </a:rPr>
              <a:t>婆</a:t>
            </a:r>
            <a:endParaRPr lang="zh-CN" altLang="en-US" sz="4400" dirty="0"/>
          </a:p>
        </p:txBody>
      </p:sp>
      <p:sp>
        <p:nvSpPr>
          <p:cNvPr id="14" name="矩形 13"/>
          <p:cNvSpPr/>
          <p:nvPr/>
        </p:nvSpPr>
        <p:spPr>
          <a:xfrm>
            <a:off x="5246110" y="4014688"/>
            <a:ext cx="21627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兰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花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889" y="1943943"/>
            <a:ext cx="9942857" cy="16761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304653" y="2601988"/>
            <a:ext cx="7505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缠</a:t>
            </a:r>
            <a:endParaRPr lang="zh-CN" altLang="en-US" sz="4400" dirty="0"/>
          </a:p>
        </p:txBody>
      </p:sp>
      <p:sp>
        <p:nvSpPr>
          <p:cNvPr id="4" name="矩形 3"/>
          <p:cNvSpPr/>
          <p:nvPr/>
        </p:nvSpPr>
        <p:spPr>
          <a:xfrm>
            <a:off x="7898429" y="2601988"/>
            <a:ext cx="18806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糕</a:t>
            </a:r>
            <a:r>
              <a:rPr lang="en-US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44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饼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83487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二、下列每组中加点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字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都相同的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项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4207041"/>
              </p:ext>
            </p:extLst>
          </p:nvPr>
        </p:nvGraphicFramePr>
        <p:xfrm>
          <a:off x="452889" y="1688505"/>
          <a:ext cx="10833100" cy="3803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文档" r:id="rId3" imgW="3826154" imgH="1343360" progId="Word.Document.12">
                  <p:embed/>
                </p:oleObj>
              </mc:Choice>
              <mc:Fallback>
                <p:oleObj name="文档" r:id="rId3" imgW="3826154" imgH="13433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889" y="1688505"/>
                        <a:ext cx="10833100" cy="38034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8909725" y="9820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2031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49250" y="1603567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三、我能在括号里填上合适的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AA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式叠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不重复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桂花树的样子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它的花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的。当桂花盛开的时候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满村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的清香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沁人心脾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不愿离去。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12765" y="236241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笨笨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942661" y="236241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小小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404437" y="299251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香香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140741" y="299251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幽幽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254029" y="362262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久久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153455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729639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四、下列句子中加点字词解释有误的一项是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5159606"/>
              </p:ext>
            </p:extLst>
          </p:nvPr>
        </p:nvGraphicFramePr>
        <p:xfrm>
          <a:off x="452438" y="1481445"/>
          <a:ext cx="10836275" cy="4551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文档" r:id="rId3" imgW="3826154" imgH="1611816" progId="Word.Document.12">
                  <p:embed/>
                </p:oleObj>
              </mc:Choice>
              <mc:Fallback>
                <p:oleObj name="文档" r:id="rId3" imgW="3826154" imgH="16118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438" y="1481445"/>
                        <a:ext cx="10836275" cy="4551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8507173" y="8296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0073445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49250" y="1799927"/>
            <a:ext cx="10833100" cy="20128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五、在括号里填上合适的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关联词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对什么花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不懂得欣赏。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不来台风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可以收几大箩。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00381" y="255268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无论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769149" y="255268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都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28173" y="318662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只要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218322" y="318662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047167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写出人物的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心情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桂花一开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母亲就开始担心了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可别来台风啊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我总是缠着母亲问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怎么还不摇桂花呢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我喊着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真像下雨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好香的雨呀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35084" y="240686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担忧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135083" y="368902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盼望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767429" y="431337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快乐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286668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213</TotalTime>
  <Words>855</Words>
  <Application>Microsoft Office PowerPoint</Application>
  <PresentationFormat>自定义</PresentationFormat>
  <Paragraphs>89</Paragraphs>
  <Slides>20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Segoe UI Symbol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31</cp:revision>
  <dcterms:created xsi:type="dcterms:W3CDTF">2020-08-11T00:21:48Z</dcterms:created>
  <dcterms:modified xsi:type="dcterms:W3CDTF">2024-09-14T09:29:11Z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