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6" r:id="rId6"/>
    <p:sldId id="733" r:id="rId7"/>
    <p:sldId id="744" r:id="rId8"/>
    <p:sldId id="745" r:id="rId9"/>
    <p:sldId id="748" r:id="rId10"/>
    <p:sldId id="749" r:id="rId11"/>
    <p:sldId id="750" r:id="rId12"/>
    <p:sldId id="751" r:id="rId13"/>
    <p:sldId id="752" r:id="rId14"/>
    <p:sldId id="746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第四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15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小　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83487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两年前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战士们来到宝石岛上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建立起这个新的阵地。他们在岩石下、小路旁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垒出一块块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海岛田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把从家乡带来的蔬菜种子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连同自己建岛爱岛的深情一起播种下去。去年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站长和战士们撒下了几颗西瓜子。瓜苗出土了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瓜秧拖蔓了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还开了一朵朵小黄花。可是到了收获季节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竟连一个小瓜也没结。有些战士灰心了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噘着嘴巴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西瓜嫌我们的岛艰苦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不愿在这里安家。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0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77295"/>
            <a:ext cx="10833100" cy="5558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为什么瓜秧开了花不结瓜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是水浇得不够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是肥施得不足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还是土壤根本不行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一位雷达兵懂一些农业知识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他找到了答案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西瓜开了花要授粉。小岛远离大陆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没有蜜蜂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也没有别的昆虫。西瓜花没授粉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当然结不了瓜。经他一说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大家才明白了。今年瓜秧开了花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他们仔仔细细地给每一朵雌花都进行了人工授粉。小瓜果然结了不少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水灵灵的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真惹人喜爱。谁料一阵暴雨过后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巨浪扑上了小岛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把小瓜一个个打掉了。后来一检查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只有大石头后边的一根瓜秧上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还残存着一个小瓜。他们像抚养婴儿似的照看着这个小瓜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浇水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施肥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一点也不敢马虎。奇迹终于出现了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这个岛上的第一个西瓜成熟了。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32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站长把大西瓜切成薄薄的小片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送到每一个战士跟前。战士们都笑着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用两个指头捏起一小片来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细细地端详着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轻轻地闻着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慢慢地咬着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不住地发出啧啧的赞叹声。好像有一股甘泉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流进了每个战士的心田。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我推推坐在身旁的小高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笑着说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你那个纸箱的秘密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现在该公开了。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小高说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你早就明白了嘛。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这么说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你真想让那些小昆虫在这里安家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94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86039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小高点点头告诉我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晚饭以前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他已经把纸箱里的小昆虫全放了。他笑嘻嘻地说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我就不相信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这些小精灵会不爱我们祖国的海岛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会不愿在这里安居乐业。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第二天我醒来时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天已经放亮了。我忽然发现窗玻璃上停着一只蝴蝶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正对着朝阳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扇动着它那对彩色的翅膀。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94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84415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我就不相信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这些小精灵会不爱我们祖国的海岛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会不愿在这里安居乐业。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小精灵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这个句子实际上是小高内心的表白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这一句点明了文章的中心。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说说你对文章最后一句话的理解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这句话形象地写出了小昆虫已经在海岛上安居乐业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含蓄地反映了战士爱岛如家、安居乐业的情感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29596" y="156423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小昆虫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92885" y="2188342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表达了自己热爱海岛、建设海岛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1202" y="2836055"/>
            <a:ext cx="1483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7984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一、下列词语中加点字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完全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89075"/>
              </p:ext>
            </p:extLst>
          </p:nvPr>
        </p:nvGraphicFramePr>
        <p:xfrm>
          <a:off x="452889" y="1921095"/>
          <a:ext cx="10833100" cy="304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3" imgW="3826154" imgH="1074544" progId="Word.Document.12">
                  <p:embed/>
                </p:oleObj>
              </mc:Choice>
              <mc:Fallback>
                <p:oleObj name="文档" r:id="rId3" imgW="3826154" imgH="10745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921095"/>
                        <a:ext cx="10833100" cy="304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9309093" y="11783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9992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二、写出下列词语的近义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驻扎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遮挡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纳闷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1181" y="25625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驻守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12635" y="25625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遮蔽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80643" y="31768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疑惑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25133" y="318662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嘀咕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9250" y="1079847"/>
            <a:ext cx="10833100" cy="4035000"/>
            <a:chOff x="349250" y="1112527"/>
            <a:chExt cx="10833100" cy="403500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1112527"/>
              <a:ext cx="10833100" cy="393338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三、给下列句子中加点词选择正确的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解释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填序号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矛盾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具有互相排斥的性质。　　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因认识不同或言行冲突而造成的隔阂、嫌隙。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古代的两种作用不同的武器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队长心里很矛盾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欢迎是欢迎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可您的身体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……”(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这场误会使他们俩的矛盾更深了。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2746533" y="403653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3179070" y="403653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4392885" y="4687786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4805269" y="4687786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9957165" y="37311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194549" y="43725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9250" y="127620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彩色的翅膀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一场暴雨刚刚过去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海面上波涛起伏。船有节奏地前后晃荡着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陪我同船前往宝石岛的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是个矮墩墩的战士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姓高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刚从家乡回来。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83487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小高在码头上有说有笑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这时候不吭声了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紧闭着嘴唇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两眼直发愣。他把他的大提包扔在一边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怀里紧紧地抱着一只纸箱子。为了调节一下沉闷的气氛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我有意同他开玩笑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我猜这只纸箱里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一定装着好吃的东西。从家乡带来的吧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小高淡淡一笑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我才不信呢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我一副认真的样子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快公开吧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让我也尝尝。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小高有点急了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真不能吃。里面装的是一些小昆虫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蝴蝶呀什么的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一打开就飞跑了。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60183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从没听说过战士探亲回来带这种东西的。我正想问个水落石出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可是小高的嘴唇又闭紧了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脸色比先前还难看。我知道晕船是什么滋味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便打住了。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傍晚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船把我们送到宝石岛。当岛顶的灯塔放射出雪亮的光芒的时候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观察通讯站站长拉着我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参加我们的晚会去。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17671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这真是个特别的晚会。黑板上用仿宋体写着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尝瓜会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三个大字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讲台上的白瓷盘里放着一个大西瓜。站长右手托起那个大西瓜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笑呵呵地说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同志们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这是我们岛上结的第一个西瓜。今晚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我们开个尝瓜会表示庆祝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大家来分享自己的劳动果实。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在一片欢笑声中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我了解到这个西瓜不平常的来历。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16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238</TotalTime>
  <Words>1030</Words>
  <Application>Microsoft Office PowerPoint</Application>
  <PresentationFormat>自定义</PresentationFormat>
  <Paragraphs>58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19</cp:revision>
  <dcterms:created xsi:type="dcterms:W3CDTF">2020-08-11T00:21:48Z</dcterms:created>
  <dcterms:modified xsi:type="dcterms:W3CDTF">2024-09-14T11:14:09Z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