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41" r:id="rId9"/>
    <p:sldId id="742" r:id="rId10"/>
    <p:sldId id="750" r:id="rId11"/>
    <p:sldId id="745" r:id="rId12"/>
    <p:sldId id="753" r:id="rId13"/>
    <p:sldId id="754" r:id="rId14"/>
    <p:sldId id="755" r:id="rId15"/>
    <p:sldId id="756" r:id="rId16"/>
    <p:sldId id="757" r:id="rId17"/>
    <p:sldId id="758" r:id="rId18"/>
    <p:sldId id="759" r:id="rId19"/>
    <p:sldId id="760" r:id="rId20"/>
    <p:sldId id="761" r:id="rId21"/>
    <p:sldId id="762" r:id="rId22"/>
    <p:sldId id="763" r:id="rId23"/>
    <p:sldId id="764" r:id="rId24"/>
    <p:sldId id="765" r:id="rId25"/>
    <p:sldId id="766" r:id="rId26"/>
    <p:sldId id="767" r:id="rId27"/>
    <p:sldId id="768" r:id="rId28"/>
    <p:sldId id="769" r:id="rId29"/>
    <p:sldId id="770" r:id="rId30"/>
    <p:sldId id="771" r:id="rId31"/>
    <p:sldId id="772" r:id="rId32"/>
    <p:sldId id="773" r:id="rId33"/>
    <p:sldId id="774" r:id="rId34"/>
    <p:sldId id="775" r:id="rId35"/>
    <p:sldId id="735" r:id="rId3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35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专项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复习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专项复习</a:t>
            </a:r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三</a:t>
            </a:r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)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阅读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07839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画出选文中描写父亲和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吃饭时的句子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并说说你的体会。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父亲从家里带了粽子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找个偏僻的地方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父子俩坐下吃凉粽子。吃完粽子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父亲觉得我太委屈了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领我到小摊上吃了碗热豆腐脑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我叫他也吃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他就是不吃。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我体会到贫穷情况下深沉的父爱。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80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07" end="1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charRg st="107" end="1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54649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二、课外阅读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梅花不与百花争时光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不和群芳斗艳丽。每到百花凋零、严寒刺骨的冬季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梅花便如婀娜多姿的仙女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悄然飘落在山岭坡间、园林径旁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别有韵致。含苞的娇羞欲语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脉脉含情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乍绽的潇洒自如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落落大方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怒放的赧然微笑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嫩蕊轻摇。有的娇小玲珑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憨态可掬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像初生婴孩般可亲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有的青春洋溢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热情奔放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似亭亭玉立的少女般可爱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有的超凡脱俗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端庄大方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如持重的贵妇般可敬。她们或仰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或倚戏冬风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或笑傲冰雪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或昂首远眺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奇姿异态纷呈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美不胜收。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1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70015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画出表现梅花性格的句子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梅花不与百花争时光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不和群芳斗艳丽</a:t>
            </a:r>
            <a:r>
              <a:rPr lang="zh-CN" altLang="zh-CN" u="wavy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文段中总写梅花样子的词语是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描写冬季特点的词语是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文段描写梅花主要写了三种形态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39653" y="239565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婀娜多姿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518957" y="303670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百花凋零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273205" y="303670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严寒刺骨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92485" y="430054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含苞的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836399" y="4302921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乍绽的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621906" y="4300542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怒放的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773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54399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文段的主要内容是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描写梅花不畏严寒的品格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描写梅花不与百花争时光、斗艳丽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傲然盛开的奇异姿态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表达作者对梅花的赞美之情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描写梅花的婀娜多姿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姿态万千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30709" y="145955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3429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5331225" y="729639"/>
            <a:ext cx="869149" cy="678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959434117"/>
              </p:ext>
            </p:extLst>
          </p:nvPr>
        </p:nvGraphicFramePr>
        <p:xfrm>
          <a:off x="361950" y="1449719"/>
          <a:ext cx="10807700" cy="4681728"/>
        </p:xfrm>
        <a:graphic>
          <a:graphicData uri="http://schemas.openxmlformats.org/drawingml/2006/table">
            <a:tbl>
              <a:tblPr firstRow="1" firstCol="1" bandRow="1"/>
              <a:tblGrid>
                <a:gridCol w="2230735"/>
                <a:gridCol w="857696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产品种类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某风味酸牛奶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生产日期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2024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月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日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保质期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天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营养成分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每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克产品中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能量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324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千</a:t>
                      </a:r>
                      <a:r>
                        <a:rPr lang="zh-CN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焦</a:t>
                      </a:r>
                      <a:r>
                        <a:rPr lang="en-US" altLang="zh-CN" sz="32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zh-CN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蛋白质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2.5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克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脂肪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3.3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克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碳水化合物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9.4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克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钠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毫克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储藏条件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℃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~6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℃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冷藏存放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开启后请在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小时内饮用完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注意事项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请勿带包装用微波炉直接加热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226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73655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根据提供的信息判断下列说法的对错。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酸奶可以带包装用微波炉加热。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夏天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酸奶必须放在冰箱里冷藏。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今天是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这瓶酸奶还可以喝。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在购买酸奶时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需关注外包装上提供的营养成分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等信息。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873837" y="1568332"/>
            <a:ext cx="595035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FF0000"/>
                </a:solidFill>
              </a:rPr>
              <a:t>×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995005" y="226147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820655" y="2833508"/>
            <a:ext cx="595035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FF0000"/>
                </a:solidFill>
              </a:rPr>
              <a:t>×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48469" y="411401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生产日期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387957" y="4114014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保质期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440305" y="411639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储藏条件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067041" y="411401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注意事项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9587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14487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明月初升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夕阳终于收起了最后一抹金晖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幕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很快降临。四周静悄悄的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只有几颗星星闪着寒光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缀在深蓝色的天空中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向我调皮地眨着眼睛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想吸引我的视线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我却不看它们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只向天空默默地眺望着。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几分钟后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我的眼前展现出一幅美丽的风景画。我惊讶于这画的色彩瑰丽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沉醉于大自然所创造的美的境界之中了。它像一首优美的诗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像一支充满幽情的乐曲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让人无限陶醉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35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20014"/>
            <a:ext cx="10833100" cy="258416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只见一片看不清形状的树梢顶端罩着一层银纱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好像有无数宝石放在那里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闪闪发光。附近几颗小星的微光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都被这片银纱吞没了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而天空中几片看不见的白云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这会儿也罩上了银纱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闪烁着光亮。我料定月亮一定会从银光中升起来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71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96503"/>
            <a:ext cx="10833100" cy="448276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果真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不一会儿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树之间露出一道弧形的金边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那就是初升的月亮。借着树的掩映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她尽力地向上升着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升着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终于悬挂在高高的天空中了。那是怎样的一种景色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明月离我们那么近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仿佛张开手臂就可以拥抱她。明月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奇伟、瑰丽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大放异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彩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使得那些嵌在天空中的星星顿时失去光彩。明月纯洁无瑕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把自己皎洁的光无私地献给人类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为人类带来了光明和快乐。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00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9650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画出括号里恰当的字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幕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暮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彩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画出文中的一个拟人句。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四周静悄悄的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只有几颗星星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向我调皮地眨着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眼睛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短文主要写了什么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请简要概括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短文主要写明月初升前、初升时和升起后的美丽景色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897173" y="181959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699093" y="248067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4087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一、课内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白鹭是一首精巧的诗。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色彩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色素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的配合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体形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身段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的大小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一切都很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适合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适宜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白鹤太大而嫌生硬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即使如粉红的朱鹭或灰色的苍鹭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也觉得大了一些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而且太不寻常了。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然而白鹭却因为它的常见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而被人忘却了它的美。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431485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文章最后一个自然段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把自己皎洁的光无私地献给人类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为人类带来了光明和快乐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。你还知道哪些自然事物也有这样的奉献精神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请举一个例子来简单写一写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11892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67879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月下春江美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李桂玲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下班已是暮色时分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顾不得浑身疲惫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孩子似的跟着家人乘船去河上玩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24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31752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暮色中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东西走向的河水更像是一匹平静平滑暗蓝的布。而船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又像是一只巨大的铲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从中豁开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慢慢地细心地豁开、划开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生怕由于不小心或者偏心分得不均匀而引起不必要的纷争。而行船两侧冒起的嘟嘟串串如葡萄大小的水泡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真像一只只争论不休的小嘴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七嘴八舌地争执着什么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船后的水流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汩汩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冒个不停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像是煮沸了一样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95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27503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夕阳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只在西天留下一小块隐隐约约暗褐苍茫的晕。而这一小块的晕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映照在苍茫的河面上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随着荡起的水波呈现出一圈圈美丽的倒影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竟有着雨后彩虹隐没前的轮廓。越看越像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越看越美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朦朦胧胧的有种不可言喻的美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于是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我便想起了白居易《暮江吟》中的诗句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一道残阳铺水中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半江瑟瑟半江红。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51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新月出来了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开始值班上岗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那如眉的新月是曾经照过白居易的九月的暮江月吗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如钩的新月之上只有一颗极亮的星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默默陪着他。不靠他太近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不离他太远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给他距离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给他支撑和美感。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明月几时有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把酒问青天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那是苏轼的疑惑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江畔何人初见月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江月何年初照人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则是张若虚的困顿。其实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何必问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明月何时照古人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月圆月缺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每时每刻的月都是不同的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照耀古人的月也只是古时的月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照耀我们的也只是我们同时代的月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日新月异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天下没有一成不变的事物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93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14487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夜幕弥散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河面开始起风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不刺骨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却也陡然觉得冷。我们的船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只得往回走。水中的月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贴近船边的月和那颗越来越亮的星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碎成点点闪闪的锦鳞帛片跳跃着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一路跟随我们。夜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越来越深。近岸的柳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黑乎乎的一片了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远处的更是如雾如梦一样混沌不清。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河面的一切都沉入梦境中了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那弯新月倒是越来越明朗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还有稀稀疏疏闪烁不定的星。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选自《散文选刊》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50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63823"/>
            <a:ext cx="10833100" cy="45046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请根据意思从文中找出相应的词语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写在下面的括号里。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不能用语言来说明。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每天每月都有新的变化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形容进步、发展很快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文章是按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顺序写的。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空间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事物的几个方面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时间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事情发展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56981" y="161339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不可言喻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333661" y="288116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日新月异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684357" y="351317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41674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赏析下列句子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体会景物的动静之美。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暮色中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东西走向的河水更像是一匹平静平滑暗蓝的布。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这句话运用了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静态　动态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让我们感受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而行船两侧冒起的嘟嘟串串如葡萄大小的水泡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真像一只只争论不休的小嘴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七嘴八舌地争执着什么。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这句话运用了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静态　动态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让我们感受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98245" y="205846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静态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04453" y="2697824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河水的平静和美丽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193825" y="459296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动态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04453" y="5141791"/>
            <a:ext cx="8004075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水泡的多而密和作者此时欣喜、愉悦的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心情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0775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21727"/>
            <a:ext cx="10833100" cy="25841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关于月下春江是一种怎样的美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下列说法中错误的一项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迷离朦胧的美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梦幻诗意的美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动静相宜的美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豪放磅礴的美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27669" y="225193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3978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8970"/>
            <a:ext cx="10833100" cy="25841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日是世界读书日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某机构对来自全国各地的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名用户进行了一次问卷调查。下面是调查报告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部分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材料一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为什么读书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24SL03Q.eps" descr="id:2147490161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209" y="3399794"/>
            <a:ext cx="9825182" cy="2648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08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871935"/>
            <a:ext cx="10833100" cy="19220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那雪白的蓑毛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那全身的流线型结构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那铁色的长喙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那青色的脚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增之一分则嫌长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减之一分则嫌短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素之一忽则嫌白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黛之一忽则嫌黑。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55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12818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材料二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平均一年阅读的书籍本数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120792276"/>
              </p:ext>
            </p:extLst>
          </p:nvPr>
        </p:nvGraphicFramePr>
        <p:xfrm>
          <a:off x="361950" y="2110807"/>
          <a:ext cx="10807699" cy="1170432"/>
        </p:xfrm>
        <a:graphic>
          <a:graphicData uri="http://schemas.openxmlformats.org/drawingml/2006/table">
            <a:tbl>
              <a:tblPr firstRow="1" firstCol="1" bandRow="1"/>
              <a:tblGrid>
                <a:gridCol w="1150615"/>
                <a:gridCol w="2322207"/>
                <a:gridCol w="2426218"/>
                <a:gridCol w="2426218"/>
                <a:gridCol w="2482441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本数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本以上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10—15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本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5—10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本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本以下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占比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19.5%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12.5%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38.5%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29.5%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矩形 6"/>
          <p:cNvSpPr>
            <a:spLocks noChangeAspect="1"/>
          </p:cNvSpPr>
          <p:nvPr/>
        </p:nvSpPr>
        <p:spPr>
          <a:xfrm>
            <a:off x="4174659" y="3384103"/>
            <a:ext cx="3182281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影响阅读的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因素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8" name="表格 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008069120"/>
              </p:ext>
            </p:extLst>
          </p:nvPr>
        </p:nvGraphicFramePr>
        <p:xfrm>
          <a:off x="361950" y="4168721"/>
          <a:ext cx="10807699" cy="1892106"/>
        </p:xfrm>
        <a:graphic>
          <a:graphicData uri="http://schemas.openxmlformats.org/drawingml/2006/table">
            <a:tbl>
              <a:tblPr firstRow="1" firstCol="1" bandRow="1"/>
              <a:tblGrid>
                <a:gridCol w="1011600"/>
                <a:gridCol w="1723191"/>
                <a:gridCol w="2376264"/>
                <a:gridCol w="2016224"/>
                <a:gridCol w="2376264"/>
                <a:gridCol w="130415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因素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没时间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借不到书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不知道读哪些书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不善于读书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其他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1674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占比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57.5%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26.5%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8.5%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6.5%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1%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378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71080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材料三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曾经网上流传过这么一段对话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我读过很多书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但后来大部分都被我忘记了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那阅读的意义是什么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当我还是个孩子的时候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我吃过很多食物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现在已经记不起来吃过什么。但可以肯定的是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它们中的一部分已经长成了我的骨头和肉。阅读对思想的改变也是如此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75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83487"/>
            <a:ext cx="10833100" cy="45046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判断下列说法是否正确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正确的画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错误的画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从材料一可知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大部分人读书是为了通过阅读拓展知识领域。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从材料二可知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平均一年阅读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本书以上的人数占到了总人数的一半。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在影响阅读的因素中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这一因素的占比达到了一半以上。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12565" y="225163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149085" y="3475775"/>
            <a:ext cx="595035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FF0000"/>
                </a:solidFill>
              </a:rPr>
              <a:t>×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356997" y="480345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2030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23863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下面对材料三中的对话理解正确的一项是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人从小就应该多阅读书籍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这样长大了才不会忘记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阅读对人的改变是潜移默化的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多阅读书籍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人的思想会发生改变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读书和吃饭一样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细嚼慢咽地阅读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才能领会书中的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15501" y="132536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6649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803292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市教育局正在举办首届中小学生阅读节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请你为本届阅读节设计一句合适的宣传语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让更多的人参与阅读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阅读启智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书香润心。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529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2944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选文中画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的句子是一个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表达了作者对白鹭的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之情。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“\”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画去选文第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自然段中不正确的词语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色彩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色素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的配合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体形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身段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的大小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一切都很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适合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适宜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本文描写白鹭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为什么还要描写白鹤、朱鹭和苍鹭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通过比较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更衬托出白鹭形体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适宜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及其自然美的特点。这是用了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对比的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手法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于比较中见差异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显个性。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43033" y="80276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比喻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536812" y="142461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喜爱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451621" y="142461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赞美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64493" y="2520007"/>
            <a:ext cx="377026" cy="92333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sz="5400" dirty="0">
                <a:ea typeface="宋体" panose="02010600030101010101" pitchFamily="2" charset="-122"/>
                <a:cs typeface="Times New Roman" panose="02020603050405020304" pitchFamily="18" charset="0"/>
              </a:rPr>
              <a:t>\</a:t>
            </a:r>
            <a:endParaRPr lang="zh-CN" altLang="en-US" sz="5400" dirty="0"/>
          </a:p>
        </p:txBody>
      </p:sp>
      <p:sp>
        <p:nvSpPr>
          <p:cNvPr id="7" name="矩形 6"/>
          <p:cNvSpPr/>
          <p:nvPr/>
        </p:nvSpPr>
        <p:spPr>
          <a:xfrm>
            <a:off x="4433821" y="2520007"/>
            <a:ext cx="377026" cy="92333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sz="5400" dirty="0">
                <a:ea typeface="宋体" panose="02010600030101010101" pitchFamily="2" charset="-122"/>
                <a:cs typeface="Times New Roman" panose="02020603050405020304" pitchFamily="18" charset="0"/>
              </a:rPr>
              <a:t>\</a:t>
            </a:r>
            <a:endParaRPr lang="zh-CN" altLang="en-US" sz="5400" dirty="0"/>
          </a:p>
        </p:txBody>
      </p:sp>
      <p:sp>
        <p:nvSpPr>
          <p:cNvPr id="8" name="矩形 7"/>
          <p:cNvSpPr/>
          <p:nvPr/>
        </p:nvSpPr>
        <p:spPr>
          <a:xfrm>
            <a:off x="9649469" y="2520007"/>
            <a:ext cx="377026" cy="92333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sz="5400" dirty="0">
                <a:ea typeface="宋体" panose="02010600030101010101" pitchFamily="2" charset="-122"/>
                <a:cs typeface="Times New Roman" panose="02020603050405020304" pitchFamily="18" charset="0"/>
              </a:rPr>
              <a:t>\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1187431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6382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根据选文内容判断对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选文中画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的句子可以用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恰到好处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这个词语概括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开头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白鹭是一首精巧的诗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是从白鹭的鸣叫声着眼的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自然段运用了排比句式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主要突出了白鹭匀称的体态和谐调的色彩。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268045" y="223197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252285" y="352811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960837" y="477391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1790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恍恍惚惚我又置身于两年一度的庙会中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能去看看这盛大的节日的确是无比的快乐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我高兴极了。我看各样彩排着的戏人边走边唱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看踩高跷走路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看虾兵、蚌精、牛头、马面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人山人海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卖小吃的挤得密密层层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各式各样的糖果点心、鸡鸭鱼肉都有。我和父亲都饿了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我多馋啊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但不敢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也不忍心叫父亲买。父亲从家里带了粽子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找个偏僻的地方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父子俩坐下吃凉粽子。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96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96503"/>
            <a:ext cx="10833100" cy="45046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吃完粽子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父亲觉得我太委屈了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领我到小摊上吃了碗热豆腐脑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我叫他也吃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他就是不吃。卖玩意儿的也不少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彩色的纸风车、布老虎、泥人、竹制的花蛇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虽然不可能花钱买玩意儿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但父亲很理解我那恋恋不舍的心思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回家后他用几片玻璃和彩色纸屑等糊了一个万花筒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这便是我童年唯一的也是最珍贵的玩具了。万花筒里那千变万化的图案花样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是我最早的抽象美的启迪者吧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26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728141"/>
            <a:ext cx="10833100" cy="19439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描写作者去逛庙会时心情的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。描写庙会人多的词语是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353325" y="1799927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无比的快乐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440557" y="243600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高兴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极了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745633" y="245358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人山人海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440556" y="306965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密密层层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4014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98775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作者描写了庙会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哪些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场景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各样彩排着的戏人边走边唱。</a:t>
            </a: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看踩高跷走路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看虾兵、蚌精、牛头、马面</a:t>
            </a:r>
            <a:r>
              <a:rPr lang="en-US" altLang="zh-CN" dirty="0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卖小吃的。</a:t>
            </a: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卖玩意儿的。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万花筒里那千变万化的图案花样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是我最早的抽象美的启迪者吧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句话深意的理解正确的一项是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万花筒千变万化的图案能给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美的享受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描写万花筒就是以小见大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表现出了父爱之伟大与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深沉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47549" y="355761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991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117</TotalTime>
  <Words>1800</Words>
  <Application>Microsoft Office PowerPoint</Application>
  <PresentationFormat>自定义</PresentationFormat>
  <Paragraphs>194</Paragraphs>
  <Slides>35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7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49</cp:revision>
  <dcterms:created xsi:type="dcterms:W3CDTF">2020-08-11T00:21:48Z</dcterms:created>
  <dcterms:modified xsi:type="dcterms:W3CDTF">2024-09-14T12:15:33Z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