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731" r:id="rId3"/>
    <p:sldId id="736" r:id="rId4"/>
    <p:sldId id="737" r:id="rId5"/>
    <p:sldId id="738" r:id="rId6"/>
    <p:sldId id="739" r:id="rId7"/>
    <p:sldId id="740" r:id="rId8"/>
    <p:sldId id="741" r:id="rId9"/>
    <p:sldId id="742" r:id="rId10"/>
    <p:sldId id="743" r:id="rId11"/>
    <p:sldId id="735" r:id="rId12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27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D60093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53"/>
        <p:guide pos="2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11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91" r:id="rId3"/>
    <p:sldLayoutId id="2147483692" r:id="rId4"/>
    <p:sldLayoutId id="2147483694" r:id="rId5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专项</a:t>
            </a:r>
            <a:r>
              <a:rPr lang="zh-CN" altLang="en-US" sz="4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复习</a:t>
            </a:r>
            <a:endParaRPr lang="en-US" altLang="zh-CN" sz="4400" dirty="0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/>
            <a:r>
              <a:rPr lang="zh-CN" altLang="en-US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专项复习</a:t>
            </a:r>
            <a:r>
              <a:rPr lang="en-US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(</a:t>
            </a:r>
            <a:r>
              <a:rPr lang="zh-CN" altLang="en-US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二</a:t>
            </a:r>
            <a:r>
              <a:rPr lang="en-US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)</a:t>
            </a:r>
            <a:r>
              <a:rPr lang="zh-CN" altLang="en-US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句子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729639"/>
            <a:ext cx="10833100" cy="52137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七、给下面句子选择正确的说明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方法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可多选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分类别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作比较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打比方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列数字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有的流星体运动的最大速度能达到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万千米每小时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是火箭运动最大速度的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倍多。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它们常常直竖着身子坐着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像人们用手一样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用前爪往嘴里送东西吃。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我们看到太阳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觉得它并不大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实际上它大得很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约一百三十万个地球的体积才能抵得上一个太阳。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914030" y="2748530"/>
            <a:ext cx="7553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BD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3005069" y="401251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561237" y="5289734"/>
            <a:ext cx="7553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11561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151855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一、把古诗句补充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完整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.________________,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清泉石上流。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姑苏城外寒山寺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,_________________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._______________,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西湖歌舞几时休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._______________,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穿尽红丝几万条。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我劝天公重抖擞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,________________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90349" y="1862103"/>
            <a:ext cx="22445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明月松间照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3856534" y="2495241"/>
            <a:ext cx="30684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夜半钟声到客船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72821" y="3138211"/>
            <a:ext cx="30684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山外青山楼外楼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72821" y="3763644"/>
            <a:ext cx="31710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家家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乞巧望秋月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744813" y="4387372"/>
            <a:ext cx="30684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不拘一格降人材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63823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二、根据原文补充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白鹭是一首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的诗。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默而识之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,____________,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诲人不倦。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少年智则国智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少年富则国富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,____________________,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少年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则国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少年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则国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少年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则国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少年胜于欧洲则国胜于欧洲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456284" y="1575192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精巧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704021" y="2212311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学而不厌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6437122" y="2838549"/>
            <a:ext cx="26564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少年强则国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强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871141" y="3484959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独立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3793008" y="3480007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独立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6625133" y="3480007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自由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9473725" y="3479501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自由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1695849" y="4108556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进步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4631231" y="4108556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进步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95550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2303983"/>
            <a:ext cx="10833100" cy="13038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圆明园的毁灭是中国文化史上不可估量的损失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也是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____________________________________!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478186" y="2937469"/>
            <a:ext cx="5642891" cy="7325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世界文化史上不可估量的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损失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87431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>
            <a:spLocks noChangeAspect="1"/>
          </p:cNvSpPr>
          <p:nvPr/>
        </p:nvSpPr>
        <p:spPr>
          <a:xfrm>
            <a:off x="349250" y="873655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三、按要求写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如果按照光速运动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我们一秒钟就可以沿着地球赤道转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圈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真是令人难以置信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用加点词仿句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那个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调皮大王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居然考上了一所重点大学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真是令人难以置信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月亮像个淘气的孩子。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仿写比喻句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那满树的苹果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像一张张纯真的笑脸。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2563189" y="2529839"/>
            <a:ext cx="466794" cy="4597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200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·</a:t>
            </a:r>
            <a:endParaRPr lang="zh-CN" altLang="en-US" sz="2200" dirty="0">
              <a:solidFill>
                <a:schemeClr val="tx1"/>
              </a:solidFill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2952725" y="2529839"/>
            <a:ext cx="466794" cy="4597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200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·</a:t>
            </a:r>
            <a:endParaRPr lang="zh-CN" altLang="en-US" sz="2200" dirty="0">
              <a:solidFill>
                <a:schemeClr val="tx1"/>
              </a:solidFill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3371052" y="2529839"/>
            <a:ext cx="466794" cy="4597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200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·</a:t>
            </a:r>
            <a:endParaRPr lang="zh-CN" altLang="en-US" sz="2200" dirty="0">
              <a:solidFill>
                <a:schemeClr val="tx1"/>
              </a:solidFill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3804595" y="2529839"/>
            <a:ext cx="466794" cy="4597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200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·</a:t>
            </a:r>
            <a:endParaRPr lang="zh-CN" altLang="en-US" sz="2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7903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63823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四、句子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转换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万花筒里那千变万化的图案花样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是我最早的抽象美的启迪者吧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改写成反问句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万花筒里那千变万化的图案花样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难道不是我最早的抽象美的启迪者吗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蔺相如说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秦王我都不怕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还会怕廉将军吗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?”(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改成转述句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示例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蔺相如说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秦王他都不怕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还会怕廉将军吗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6961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295871"/>
            <a:ext cx="108331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五、写出下列句子所运用的修辞手法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并仿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人们都爱秋天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爱她的天高气爽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爱她的云淡日丽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爱她的香飘四野。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         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示例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老师亲切的话语像温暖的春风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像灿烂的阳光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像滋润大地的细雨。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389677" y="2696703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排比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94265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68" end="10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charRg st="68" end="10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7632276"/>
              </p:ext>
            </p:extLst>
          </p:nvPr>
        </p:nvGraphicFramePr>
        <p:xfrm>
          <a:off x="452438" y="893319"/>
          <a:ext cx="10836275" cy="1576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3" name="文档" r:id="rId3" imgW="3826154" imgH="557038" progId="Word.Document.12">
                  <p:embed/>
                </p:oleObj>
              </mc:Choice>
              <mc:Fallback>
                <p:oleObj name="文档" r:id="rId3" imgW="3826154" imgH="55703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2438" y="893319"/>
                        <a:ext cx="10836275" cy="15763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矩形 2"/>
          <p:cNvSpPr>
            <a:spLocks noChangeAspect="1"/>
          </p:cNvSpPr>
          <p:nvPr/>
        </p:nvSpPr>
        <p:spPr>
          <a:xfrm>
            <a:off x="349250" y="2284523"/>
            <a:ext cx="10833100" cy="32243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示例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看到目前世界上最大的单口径射电望远镜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中国天眼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我禁不住高呼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厉害了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我的国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”;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看到全球最大的海上钻井平台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蓝鲸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号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我禁不住高呼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厉害了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我的国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”;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当我知道了世界上最长的三座桥都是中国建造的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我禁不住高呼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厉害了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我的国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”!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917837" y="1662559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反复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40148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050351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六、写出下列句子使用的描写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方法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母亲掏衣兜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掏出一卷揉得皱皱的毛票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皲裂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手指数着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海力布急得掉下了眼泪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我可以发誓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我说的话千真万确。相信我的话吧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赶快搬走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再晚就来不及了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!”</a:t>
            </a:r>
          </a:p>
          <a:p>
            <a:pPr algn="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017853" y="2428335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外貌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描写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9119765" y="2433463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动作描写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017853" y="4335513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神态描写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119765" y="4335513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语言描写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29916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家庭作业(1)</Template>
  <TotalTime>126</TotalTime>
  <Words>390</Words>
  <Application>Microsoft Office PowerPoint</Application>
  <PresentationFormat>自定义</PresentationFormat>
  <Paragraphs>69</Paragraphs>
  <Slides>11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2" baseType="lpstr">
      <vt:lpstr>NEU-BZ-S92</vt:lpstr>
      <vt:lpstr>方正书宋_GBK</vt:lpstr>
      <vt:lpstr>黑体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18</cp:revision>
  <dcterms:created xsi:type="dcterms:W3CDTF">2020-08-11T00:21:48Z</dcterms:created>
  <dcterms:modified xsi:type="dcterms:W3CDTF">2024-09-14T12:09:21Z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