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55" r:id="rId8"/>
    <p:sldId id="741" r:id="rId9"/>
    <p:sldId id="756" r:id="rId10"/>
    <p:sldId id="733" r:id="rId11"/>
    <p:sldId id="744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12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古诗三首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塞上曲二首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其二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戴叔伦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汉家旌帜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满阴山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不遣胡儿匹马还。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愿得此身长报国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何须生入玉门关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jīnɡ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旗帜。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玉门关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故址在</a:t>
            </a:r>
            <a:r>
              <a:rPr lang="zh-CN" altLang="zh-CN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今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甘肃敦煌西北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古时通西域的要道。班超出使西域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多年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老时思归乡里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上书言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臣不敢望</a:t>
            </a:r>
            <a:r>
              <a:rPr lang="zh-CN" altLang="zh-CN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en-US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酒泉</a:t>
            </a:r>
            <a:r>
              <a:rPr lang="zh-CN" altLang="zh-CN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但愿生入玉门关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57542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诗歌前两句描绘了怎样的画面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汉朝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军队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猎猎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旌旗布满整个阴山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敌人若敢来犯定教他有来无还。描绘了军队高歌猛进、气势十足的画面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诗中表达作者报效国家之心愿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饱含爱国之情的诗句是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52525" y="3947151"/>
            <a:ext cx="9145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愿得此身长报国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何须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生入玉门关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4457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画掉加点字的错误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105076"/>
              </p:ext>
            </p:extLst>
          </p:nvPr>
        </p:nvGraphicFramePr>
        <p:xfrm>
          <a:off x="452889" y="2345603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345603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1427541" y="215996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9" name="矩形 8"/>
          <p:cNvSpPr/>
          <p:nvPr/>
        </p:nvSpPr>
        <p:spPr>
          <a:xfrm>
            <a:off x="2694345" y="2942223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10" name="矩形 9"/>
          <p:cNvSpPr/>
          <p:nvPr/>
        </p:nvSpPr>
        <p:spPr>
          <a:xfrm>
            <a:off x="1787950" y="3704573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985983"/>
            <a:ext cx="8587977" cy="4250664"/>
            <a:chOff x="349250" y="1079847"/>
            <a:chExt cx="8587977" cy="425066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079847"/>
              <a:ext cx="3696846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词语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9608" y="1873154"/>
              <a:ext cx="6342857" cy="164761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84846" y="3711463"/>
              <a:ext cx="6352381" cy="1619048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2800936" y="2393463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祭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6826679" y="2387523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熏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黑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2815767" y="4234349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杭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州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6841157" y="4236368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己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亥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三、查字典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第一笔的笔画名称是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第二笔的笔画名称是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用音序查字法应该先查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音节是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。用部首查字法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再查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画。其含义有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逮捕或扣押。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限制。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拘束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不变通。用意思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可以组成词语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。用意思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可以组成四字词语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62701" y="142585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横折折折钩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905782" y="20542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撇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058993" y="272650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929389" y="2687179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ju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965799" y="33232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扌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174021" y="334295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97173" y="45877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拘捕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561469" y="45877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拘留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687397" y="522712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不拘一格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49250" y="947976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、判断下列说法的对错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诗人龚自珍希望统治者能打破常规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重用人才。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唐代诗人林升通过诗句表达了对统治者醉生梦死生活的讽刺。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《示儿》表达了诗人渴望收复中原的爱国热情。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课文中的三首诗表现了中国人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天下兴亡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匹夫有责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的责任感和使命感。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09093" y="168859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502733" y="29858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606957" y="358773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188413" y="486686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49250" y="722991"/>
            <a:ext cx="10833100" cy="5213735"/>
            <a:chOff x="349250" y="1358047"/>
            <a:chExt cx="10833100" cy="5213735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49250" y="1358047"/>
              <a:ext cx="108331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五、给诗句中加点的字词选择正确的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解释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西湖歌舞几时休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歇息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停止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不要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九州生气恃风雷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不愉快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发怒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指朝气蓬勃的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局面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六、下列诗句朗读节奏划分正确的一项是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一格降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人才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死去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知万事空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暖风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熏得游人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D.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山外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青山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楼外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楼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3149085" y="235632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1522397" y="364582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1939363" y="364582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918325" y="14682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908493" y="27478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094789" y="40026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4670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56999"/>
            <a:ext cx="493276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默写古诗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OC5KR13G.eps" descr="id:214748896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940826"/>
            <a:ext cx="10807700" cy="287042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84573" y="288988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死去元知万事空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53125" y="288987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但悲不见九州同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584573" y="362796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王师北定中原日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53125" y="363074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家祭无忘告乃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这首诗是南宋爱国诗人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临终写给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的遗嘱。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这首诗中最能体现诗人爱国情感的诗句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_________________,_________________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61495" y="16602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陆游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001397" y="16602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儿子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99309" y="3573914"/>
            <a:ext cx="6670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王师北定中原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日       家祭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无忘告乃翁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89307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199</TotalTime>
  <Words>356</Words>
  <Application>Microsoft Office PowerPoint</Application>
  <PresentationFormat>自定义</PresentationFormat>
  <Paragraphs>82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NEU-BZ-S92</vt:lpstr>
      <vt:lpstr>方正书宋_GBK</vt:lpstr>
      <vt:lpstr>方正宋黑_GBK</vt:lpstr>
      <vt:lpstr>仿宋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29</cp:revision>
  <dcterms:created xsi:type="dcterms:W3CDTF">2020-08-11T00:21:48Z</dcterms:created>
  <dcterms:modified xsi:type="dcterms:W3CDTF">2024-09-14T11:09:50Z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