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2" r:id="rId3"/>
    <p:sldId id="737" r:id="rId4"/>
    <p:sldId id="758" r:id="rId5"/>
    <p:sldId id="757" r:id="rId6"/>
    <p:sldId id="756" r:id="rId7"/>
    <p:sldId id="736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15535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一万年太久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只争朝夕。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9" y="2702712"/>
            <a:ext cx="11370276" cy="11636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1800" y="39399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85399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学习本单元四篇课文后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给每篇课文选择着重训练的阅读方法。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尽量连词成句地默读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不要一个字一个字地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带着问题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用较快的速度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默读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集中注意力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遇到不懂的词语不要停下来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不要回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借助关键词句默读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迅速把握课文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6574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《搭石》的阅读方法是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《将相和》的阅读方法是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《什么比猎豹的速度更快》的阅读方法是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《冀中的地道战》的阅读方法是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22797" y="17802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44853" y="24130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415501" y="30480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78981" y="36917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237148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9737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三、按要求完成下面各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盛年不重来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岁月不待人。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多少事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天地转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6741" y="2746655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一日难再晨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4855" y="338525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及时当勉励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64693" y="401971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从来急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72703" y="401971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光阴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60162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莫等闲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白了少年头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空悲切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出自唐朝诗人岳飞的词《满江红》。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莫等闲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白了少年头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空悲切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说的是年轻人要珍惜生命和时间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要善于利用每一分钟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不断完善、锻炼自己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不要等到年老时再懊悔。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一万年太久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只争朝夕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的原意是在社会主义建设过程中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我们要分秒必争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利用好时间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缩短和发达国家的差距。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4149" y="21304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88413" y="4017238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322939" y="528574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206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41653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四、读一读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写出成语表现的情景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眉飞色舞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左右为难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</p:txBody>
      </p:sp>
      <p:sp>
        <p:nvSpPr>
          <p:cNvPr id="10" name="矩形 9"/>
          <p:cNvSpPr/>
          <p:nvPr/>
        </p:nvSpPr>
        <p:spPr>
          <a:xfrm>
            <a:off x="504453" y="27707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209</TotalTime>
  <Words>198</Words>
  <Application>Microsoft Office PowerPoint</Application>
  <PresentationFormat>自定义</PresentationFormat>
  <Paragraphs>43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19</cp:revision>
  <dcterms:created xsi:type="dcterms:W3CDTF">2020-08-11T00:21:48Z</dcterms:created>
  <dcterms:modified xsi:type="dcterms:W3CDTF">2024-09-14T10:38:38Z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