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2" r:id="rId3"/>
    <p:sldId id="737" r:id="rId4"/>
    <p:sldId id="736" r:id="rId5"/>
    <p:sldId id="741" r:id="rId6"/>
    <p:sldId id="754" r:id="rId7"/>
    <p:sldId id="755" r:id="rId8"/>
    <p:sldId id="749" r:id="rId9"/>
    <p:sldId id="757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94566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一、我是小小书法家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舐犊之情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流淌在血液里的爱和温暖。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9250" y="469860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89" y="2346495"/>
            <a:ext cx="11092295" cy="226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二、按要求完成下列各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克俭于家。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由奢入俭难。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居安思危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一粥一饭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半丝半缕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这一话题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试着引用上一题的句子写一段话。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6541" y="206908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克勤于邦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90554" y="2719147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由俭入奢易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60106" y="333341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戒奢以俭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23685" y="397887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当思来处不易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446717" y="397887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恒念物力维艰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9650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三、观察选段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选出下列句子结尾的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方法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画龙点睛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法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自然结尾法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引用名言、警句收尾法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我有了第一本长篇小说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这样的山围绕着这样的水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这样的水倒映着这样的山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再加上空中云雾迷蒙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山间绿树红花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江上竹筏小舟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让你感到像是走进了连绵不断的画卷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舟行碧波上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人在画中游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15717" y="22646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255029" y="48164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我从心底里知道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精彩极了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糟糕透了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这两个极端的断言有一个共同的出发点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那就是爱。在爱的鼓舞下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我努力地向前驶去。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53557" y="324098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331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文章的字里行间会流露出作者的情感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为了更好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地体会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作者的情感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关注细节描写部分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抓住关键词语体会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在反复朗读中体会文章的思想感情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依据文章的主要内容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体会作者的思想感情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79495" y="2277951"/>
            <a:ext cx="1348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ABCD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5399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五、主题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讨论会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主持人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我们成长中的第一次总是让人回味无穷。第一次的感觉并不一定是快乐的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但第一次永远是新鲜的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第一次也并不一定是成功的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但第一次也许是你成功的开始。经一事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长一智嘛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下面大家畅谈一下你的第一次吧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第一次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做饭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蛋炒饭炒煳啦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但我从失败中总结经验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接着第二次、第三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终于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成功啦。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的作文第一次在报刊发表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我欣喜若狂</a:t>
            </a:r>
            <a:r>
              <a:rPr lang="en-US" altLang="zh-CN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73655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六、习作小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锦囊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将表格补充完整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并选定内容试着写一段话。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3LK04.eps" descr="id:214748967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367282"/>
            <a:ext cx="10807700" cy="29086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001397" y="25200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70301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228</TotalTime>
  <Words>292</Words>
  <Application>Microsoft Office PowerPoint</Application>
  <PresentationFormat>自定义</PresentationFormat>
  <Paragraphs>45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22</cp:revision>
  <dcterms:created xsi:type="dcterms:W3CDTF">2020-08-11T00:21:48Z</dcterms:created>
  <dcterms:modified xsi:type="dcterms:W3CDTF">2024-09-14T11:21:25Z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