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731" r:id="rId3"/>
    <p:sldId id="732" r:id="rId4"/>
    <p:sldId id="737" r:id="rId5"/>
    <p:sldId id="736" r:id="rId6"/>
    <p:sldId id="755" r:id="rId7"/>
    <p:sldId id="754" r:id="rId8"/>
    <p:sldId id="733" r:id="rId9"/>
    <p:sldId id="744" r:id="rId10"/>
    <p:sldId id="745" r:id="rId11"/>
    <p:sldId id="756" r:id="rId12"/>
    <p:sldId id="746" r:id="rId13"/>
    <p:sldId id="747" r:id="rId14"/>
    <p:sldId id="735" r:id="rId15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27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D60093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53"/>
        <p:guide pos="2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14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第二</a:t>
            </a:r>
            <a:r>
              <a:rPr lang="zh-CN" altLang="en-US" sz="4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单元</a:t>
            </a:r>
            <a:endParaRPr lang="en-US" altLang="zh-CN" sz="4400" dirty="0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7</a:t>
            </a:r>
            <a:r>
              <a:rPr lang="zh-CN" altLang="en-US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什么比猎豹的速度更快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729639"/>
            <a:ext cx="10833100" cy="512294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828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那么卫星究竟越造越大好呢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还是小点好呢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近些年来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科学家们对这一问题进行了研究和讨论。例如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大卫星的研制时间长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花钱多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一旦失败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损失巨大。因此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发展重量轻、作用大的小卫星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已经成为各国努力的方向。现在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全世界每年都要发射数以百计的小卫星。然而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多大的卫星才是小卫星呢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目前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国际上一般将发射重量在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吨以下的卫星称为小卫星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而重量在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100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千克以下的卫星称为微小卫星。今天的小卫星与当初人类发射的小卫星可大不一样了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751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1276207"/>
            <a:ext cx="10833100" cy="32243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今天的小卫星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体积小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重量轻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它们的功能强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本领大。一颗现代小卫星顶得上以往的一颗大卫星。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比如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现在一颗重量只有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200~300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千克的小型成像卫星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它可以看清楚地面方圆几百千米内直径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米大小的东西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而在过去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这要一颗重达几吨的大型卫星才能做到。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6880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>
            <a:spLocks noChangeAspect="1"/>
          </p:cNvSpPr>
          <p:nvPr/>
        </p:nvSpPr>
        <p:spPr>
          <a:xfrm>
            <a:off x="349250" y="729639"/>
            <a:ext cx="10833100" cy="52137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在括号里填上恰当的关联词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当初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火箭的推力比较小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发射的卫星体积都比较小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重量也很轻。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今天的小卫星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体积小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重量轻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它们的功能强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本领大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其实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人类走出地球的脚步是从小卫星开始的。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这句话是短文中的一句话。我觉得这句话应该加在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处。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666413" y="1469383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因为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6974844" y="1471761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所以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3325781" y="2744300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虽然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7839437" y="2744299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但是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834997" y="5257432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61332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75968"/>
            <a:ext cx="10833100" cy="45046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文中的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太空小精灵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是指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它们的特点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阅读这篇短文我大约用了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分钟。读了短文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我了解了每个自然段的大意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我能把相应自然段的序号标在下面。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小型卫星个头小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本领大。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卫星究竟是越造越大好呢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还是小点好呢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随着科技的发展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人造卫星越来越大。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777577" y="937338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小型卫星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20477" y="1573651"/>
            <a:ext cx="65521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体积小、重量轻、功能强、本领大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738249" y="2202510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略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812149" y="3504766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1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812149" y="4150326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3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812149" y="4797001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2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15574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  <p:bldP spid="8" grpId="0"/>
      <p:bldP spid="9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503396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74817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993213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691867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936910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449719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49250" y="1423407"/>
            <a:ext cx="10833100" cy="73250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选出加点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字的正确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读音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1742214"/>
              </p:ext>
            </p:extLst>
          </p:nvPr>
        </p:nvGraphicFramePr>
        <p:xfrm>
          <a:off x="452438" y="2271303"/>
          <a:ext cx="10836275" cy="2281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" name="文档" r:id="rId3" imgW="3826154" imgH="806088" progId="Word.Document.12">
                  <p:embed/>
                </p:oleObj>
              </mc:Choice>
              <mc:Fallback>
                <p:oleObj name="文档" r:id="rId3" imgW="3826154" imgH="80608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2438" y="2271303"/>
                        <a:ext cx="10836275" cy="22812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矩形 4"/>
          <p:cNvSpPr/>
          <p:nvPr/>
        </p:nvSpPr>
        <p:spPr>
          <a:xfrm>
            <a:off x="1319389" y="2464309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2304653" y="3247686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440557" y="3985482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243022"/>
            <a:ext cx="108331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二、查字典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用音序查字法应该查大写字母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音节是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。其意思主要有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摆。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设立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装设。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购买。在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置之度外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中的意思应该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选择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用部首查字法应该查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部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读音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787093" y="1978558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Z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152525" y="2612493"/>
            <a:ext cx="7537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 smtClean="0">
                <a:latin typeface="Arial" panose="020B0604020202020204" pitchFamily="34" charset="0"/>
                <a:cs typeface="Times New Roman" panose="02020603050405020304" pitchFamily="18" charset="0"/>
              </a:rPr>
              <a:t>zhi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8223406" y="3202694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5636685" y="3857688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赤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8968717" y="3877352"/>
            <a:ext cx="7761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chì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4888899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49250" y="906335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三、课内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阅读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默读本文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我用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了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分钟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读了本文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我能提出问题。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例如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什么是流星体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189877" y="1626415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略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883487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四、用简短的语言概括下列句子的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意思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前面呼啸而过的东西是什么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跟它的速度一比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火箭就好像是静止的一样。那是流星体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流星体速度比火箭快得多。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如果按照光速运动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我们一秒钟就可以沿着地球赤道转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圈多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真是令人难以置信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光速是极快的。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651410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76839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五、课文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备忘录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本文的作者是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国的罗伯特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·E.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威尔斯。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根据课文内容判断对错。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在两条腿的动物里面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鸵鸟应该算是奔跑的世界冠军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猎豹是陆地上跑得最快的动物。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流星体的速度比光速要快几千倍。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032845" y="1587087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美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0317205" y="3524655"/>
            <a:ext cx="4491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6896051" y="4148585"/>
            <a:ext cx="4491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7270655" y="4819160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2456891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49250" y="886671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六、课外阅读。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方正宋黑_GBK" panose="03000509000000000000" pitchFamily="65" charset="-122"/>
                <a:cs typeface="Times New Roman" panose="02020603050405020304" pitchFamily="18" charset="0"/>
              </a:rPr>
              <a:t>太空小精灵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828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在布满群星的天空中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有许多人造卫星。它们在自己的轨道上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按照人们的指令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忠实地为人类工作着。可是你知道吗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在这些工作着的人造卫星中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有一些是近些年才发展起来的小型卫星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它们就像活跃在茫茫宇宙中的一群太空小精灵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个头虽小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本领却大得很呢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!A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1061248"/>
            <a:ext cx="10833100" cy="38645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828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当初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火箭的推力比较小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发射的卫星体积都比较小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重量也很轻。后来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随着人类航天技术的发展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火箭的推力越来越大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同时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人们希望卫星干的工作也越来越多。所以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人造卫星上的仪器设备也一再增加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其个头和重量也随之增加。现在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人们已经可以把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5~6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吨的卫星送上距地球约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36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000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千米的地球同步轨道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8548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家庭作业(1)</Template>
  <TotalTime>200</TotalTime>
  <Words>466</Words>
  <Application>Microsoft Office PowerPoint</Application>
  <PresentationFormat>自定义</PresentationFormat>
  <Paragraphs>78</Paragraphs>
  <Slides>14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8" baseType="lpstr">
      <vt:lpstr>NEU-BZ-S92</vt:lpstr>
      <vt:lpstr>方正书宋_GBK</vt:lpstr>
      <vt:lpstr>方正宋黑_GBK</vt:lpstr>
      <vt:lpstr>黑体</vt:lpstr>
      <vt:lpstr>楷体</vt:lpstr>
      <vt:lpstr>隶书</vt:lpstr>
      <vt:lpstr>宋体</vt:lpstr>
      <vt:lpstr>Arial</vt:lpstr>
      <vt:lpstr>Calibri</vt:lpstr>
      <vt:lpstr>Cambria Math</vt:lpstr>
      <vt:lpstr>Segoe UI Symbol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27</cp:revision>
  <dcterms:created xsi:type="dcterms:W3CDTF">2020-08-11T00:21:48Z</dcterms:created>
  <dcterms:modified xsi:type="dcterms:W3CDTF">2024-09-14T10:35:18Z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