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2" r:id="rId3"/>
    <p:sldId id="737" r:id="rId4"/>
    <p:sldId id="756" r:id="rId5"/>
    <p:sldId id="757" r:id="rId6"/>
    <p:sldId id="758" r:id="rId7"/>
    <p:sldId id="736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434388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一、我是小小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书法家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随意春芳歇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王孙自可留。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63" y="2831412"/>
            <a:ext cx="11356546" cy="103028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5973" y="395145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二、诗词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擂台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《渔歌子》的作者是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代诗人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渔歌子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西塞山前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流水鳜鱼肥。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句描写了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西塞山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表现了渔父悠闲自得的生活。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45645" y="207812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唐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107805" y="207812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张志和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82229" y="270900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词牌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84773" y="333552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白鹭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420296" y="333868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桃花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414013" y="398257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白鹭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258797" y="398257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桃花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80517" y="460996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江水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918573" y="46050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鳜鱼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58047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判断对错。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《渔歌子》描写了江南水乡春汛时的山光水色和怡情悦性的渔人形象。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蓑衣就是用草或棕毛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制成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在身上的防雨用具。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诗歌中说斜风细雨中渔翁不得不归家。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1301" y="27171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153525" y="335825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84957" y="402711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620658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8348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院子的中央处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是那棵粗粗的桂树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疏疏的枝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疏疏的叶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桂花还没有开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却有了累累的骨朵儿了。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这句话运用了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等叠词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四个方面具体描写了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静态　动态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的桂树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给人以画面感。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1301" y="286311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粗粗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351206" y="286311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疏疏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227709" y="286310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累累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851221" y="348560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树干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948866" y="348560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枝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857381" y="348560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叶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44829" y="413081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骨朵儿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220861" y="41308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静态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551253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76207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仿照上面句子的写法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把下面的句子写具体。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门前有一条小溪。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我家门前有一条长长的小溪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听奶奶说这小溪可有年头啦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多少年来从东向西欢快地流淌。听着潺潺的流水声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心情也舒畅。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48064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2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32" end="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2231975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四、元旦要到了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请你为元旦联欢会设计一条宣传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en-US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欢度</a:t>
            </a:r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元旦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喜迎新年。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111</TotalTime>
  <Words>267</Words>
  <Application>Microsoft Office PowerPoint</Application>
  <PresentationFormat>自定义</PresentationFormat>
  <Paragraphs>43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16</cp:revision>
  <dcterms:created xsi:type="dcterms:W3CDTF">2020-08-11T00:21:48Z</dcterms:created>
  <dcterms:modified xsi:type="dcterms:W3CDTF">2024-09-14T11:57:59Z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