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731" r:id="rId3"/>
    <p:sldId id="732" r:id="rId4"/>
    <p:sldId id="737" r:id="rId5"/>
    <p:sldId id="738" r:id="rId6"/>
    <p:sldId id="736" r:id="rId7"/>
    <p:sldId id="757" r:id="rId8"/>
    <p:sldId id="741" r:id="rId9"/>
    <p:sldId id="754" r:id="rId10"/>
    <p:sldId id="755" r:id="rId11"/>
    <p:sldId id="756" r:id="rId12"/>
    <p:sldId id="733" r:id="rId13"/>
    <p:sldId id="744" r:id="rId14"/>
    <p:sldId id="735" r:id="rId15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14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第三</a:t>
            </a:r>
            <a:r>
              <a:rPr lang="zh-CN" altLang="en-US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11*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牛郎织女</a:t>
            </a:r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二</a:t>
            </a:r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)</a:t>
            </a:r>
            <a:endParaRPr lang="zh-CN" altLang="en-US" sz="4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27503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把选段中画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的句子改为陈述句。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正是紧急事。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王母娘娘用什么办法阻止牛郎追回织女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在文中用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王母娘娘拔下头上的玉簪往背后一划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糟了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牛郎的前边忽然出现一条天河。天河很宽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波浪很大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牛郎飞不过去了</a:t>
            </a:r>
            <a:r>
              <a:rPr lang="zh-CN" altLang="zh-CN" u="wavy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58353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881767"/>
            <a:ext cx="10833100" cy="194399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读选段描写的场景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圈出出现的景物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并概括选段的主要内容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3751797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305703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课外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秋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杜牧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银烛秋光冷画屏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轻罗小扇扑流萤。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天阶夜色凉如水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坐看牵牛织女星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44159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这首诗描写了宫女在秋夜中的寂寞凄凉和百无聊赖。你觉得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哪些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体现宫女的这种心情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在诗中用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轻罗小扇扑流萤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坐看牵牛织女星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诗的第一句在全诗中的作用是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借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牛郎织女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一动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故事创作的诗歌除唐代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《乞巧》、秦观的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》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我还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知道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111245" y="3385155"/>
            <a:ext cx="440697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渲染出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清寒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凄凉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气氛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43277" y="410783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林杰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815101" y="4732027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鹊桥仙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470432" y="472836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0854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4817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3213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186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36910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9719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801647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选出加点字的正确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0509013"/>
              </p:ext>
            </p:extLst>
          </p:nvPr>
        </p:nvGraphicFramePr>
        <p:xfrm>
          <a:off x="458625" y="1671175"/>
          <a:ext cx="10807700" cy="42026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文档" r:id="rId3" imgW="3826154" imgH="1487830" progId="Word.Document.12">
                  <p:embed/>
                </p:oleObj>
              </mc:Choice>
              <mc:Fallback>
                <p:oleObj name="文档" r:id="rId3" imgW="3826154" imgH="148783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625" y="1671175"/>
                        <a:ext cx="10807700" cy="42026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矩形 12"/>
          <p:cNvSpPr/>
          <p:nvPr/>
        </p:nvSpPr>
        <p:spPr>
          <a:xfrm>
            <a:off x="3096741" y="181528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3888829" y="253097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881949" y="323903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232645" y="462684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972711" y="462684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871935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二、在括号里填上合适的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的惩罚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地听着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的儿女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地拉着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4493" y="261598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厉害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452928" y="261598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静静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64492" y="324811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可爱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286477" y="3248115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怒气冲冲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88889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49250" y="1354399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三、下列四组词语中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全都互为反义词的一项是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震天动地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惊天动地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原原本本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不折不扣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勤勤恳恳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懒懒散散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恋恋不舍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依依不舍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无拘无束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束手束脚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富丽堂皇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家徒四壁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怒气冲冲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火冒三丈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日久天长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一朝一夕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011229" y="145955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92031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089679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四、仿写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喜欢人间的生活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跟牛郎一块儿干活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她喜欢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逗着兄妹俩玩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她喜欢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看门前小溪的水活泼地流过去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她喜欢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听晓风晚风轻轻地吹过树林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她喜欢。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我喜欢家乡的风光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我喜欢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;_______________,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我喜欢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我喜欢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我喜欢。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21509" y="3701631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清澈的流水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705253" y="3701631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一望无际的田野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905285" y="4340992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农家的小院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801104" y="4248199"/>
            <a:ext cx="2244525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鸣叫的鸟儿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49250" y="885800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按课文内容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分布在银河两侧的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星和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其实距离十分遥远。人们根据它们的名字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创作出《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》这个民间故事。我读过的民间故事还有《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》《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》等。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学习了课文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我觉得牛郎是个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织女是个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的人。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11045" y="158390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牵牛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782165" y="158390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织女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3740" y="2213432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牛郎织女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386005" y="284575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神笔马良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780933" y="3472240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孟姜女哭长城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389856" y="4108553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诚实善良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887975" y="475337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勤劳美丽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7570512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课内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牛郎跟着男孩赶回家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只见梭子放在织了半截的布匹上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灶上的饭正冒着热气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女孩坐在门前哭。他决定上天去追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把织女救回来。可是怎么能上天呢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他忽然想起老牛临死前说的话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这不正是紧急事吗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他赶紧披上牛皮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找出两个筐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一个筐里放一个孩子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挑起来就往外跑。一出屋门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他就飞起来了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耳边的风呼呼直响。飞了一会儿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望见妻子和老太婆了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他就喊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我来了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两个孩子也连声喊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4696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871935"/>
            <a:ext cx="10833100" cy="19220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越飞越近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眼看要赶上了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王母娘娘拔下头上的玉簪往背后一划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糟了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牛郎的前边忽然出现一条天河。天河很宽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波浪很大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牛郎飞不过去了。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5689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193</TotalTime>
  <Words>452</Words>
  <Application>Microsoft Office PowerPoint</Application>
  <PresentationFormat>自定义</PresentationFormat>
  <Paragraphs>72</Paragraphs>
  <Slides>14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7" baseType="lpstr"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21</cp:revision>
  <dcterms:created xsi:type="dcterms:W3CDTF">2020-08-11T00:21:48Z</dcterms:created>
  <dcterms:modified xsi:type="dcterms:W3CDTF">2024-09-14T11:01:09Z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