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8" r:id="rId6"/>
    <p:sldId id="736" r:id="rId7"/>
    <p:sldId id="741" r:id="rId8"/>
    <p:sldId id="754" r:id="rId9"/>
    <p:sldId id="756" r:id="rId10"/>
    <p:sldId id="733" r:id="rId11"/>
    <p:sldId id="744" r:id="rId12"/>
    <p:sldId id="745" r:id="rId13"/>
    <p:sldId id="746" r:id="rId14"/>
    <p:sldId id="747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9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猎人海力布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9373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有一个穷苦的地方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人们都过着苦日子。听说雪山上有一只幸福鸟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它飞到哪里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就能给哪里带去幸福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有一个叫汪嘉的孩子决心去寻找幸福鸟。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42479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他长途跋涉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终于到了雪山脚下。这时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一个妖怪出现了。妖怪狞笑着施展法力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把大路变成了乱石滩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石头像刀子一样尖利。汪嘉咬紧牙关往前走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痛得两眼发黑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可想到饱受苦难的乡亲们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他的力气就又回来了。双脚被石头划得鲜血淋漓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他就手脚并用往前爬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被弄得遍体鳞伤。终于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他爬过了乱石滩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登上了大雪山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找到了幸福鸟。幸福鸟很感动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带着汪嘉飞回了家乡。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13951"/>
            <a:ext cx="10833100" cy="25622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这个地方变了样儿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清清的河水流过绿色的田野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金色的阳光照耀着广阔的大地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到处都有鲜艳的花朵、欢唱的鸟儿、高大的树木和茂盛的青草。这里的人们终于过上了幸福的生活。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画出能体现汪嘉心系乡亲们的句子。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汪嘉咬紧牙关往前走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痛得两眼发黑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可想到饱受苦难的乡亲们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他的力气就又回来了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提取主要信息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用简短的话缩写这个故事。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人们过着苦日子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汪嘉听说幸福鸟能带来幸福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就历经千难万险找到了幸福鸟。幸福鸟很感动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带着汪嘉飞回了家乡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使人们过上了幸福的生活。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6360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你认为汪嘉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说说你的理由。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汪嘉是一个心系乡亲、坚强勇敢、不怕困难的孩子。他为了让乡亲们生活得幸福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受尽磨难依然坚持找到幸福鸟。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86752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一、把下面加点字的音节补充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006907"/>
              </p:ext>
            </p:extLst>
          </p:nvPr>
        </p:nvGraphicFramePr>
        <p:xfrm>
          <a:off x="452889" y="2727005"/>
          <a:ext cx="10833100" cy="1521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3" imgW="3826154" imgH="537272" progId="Word.Document.12">
                  <p:embed/>
                </p:oleObj>
              </mc:Choice>
              <mc:Fallback>
                <p:oleObj name="文档" r:id="rId3" imgW="3826154" imgH="5372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727005"/>
                        <a:ext cx="10833100" cy="1521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2203149" y="2674976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ì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99498" y="2674976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óu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92404" y="3451112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uǎng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37301" y="3457232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6018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08" y="1862849"/>
            <a:ext cx="11135184" cy="300530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09258" y="22954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焦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急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3374941" y="2295494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珍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宝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6422357" y="2294152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叮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嘱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66125" y="2294151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悔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332099" y="3869101"/>
            <a:ext cx="1739579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猎   物</a:t>
            </a:r>
            <a:endParaRPr lang="zh-CN" altLang="en-US" sz="4400" dirty="0"/>
          </a:p>
        </p:txBody>
      </p:sp>
      <p:sp>
        <p:nvSpPr>
          <p:cNvPr id="18" name="矩形 17"/>
          <p:cNvSpPr/>
          <p:nvPr/>
        </p:nvSpPr>
        <p:spPr>
          <a:xfrm>
            <a:off x="3352093" y="394879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崩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塌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6422357" y="39487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迟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延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9476421" y="3825983"/>
            <a:ext cx="1739579" cy="9725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灾   难</a:t>
            </a:r>
            <a:endParaRPr lang="zh-CN" altLang="zh-CN" sz="44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乌云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狂风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以上词语中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含有数字的词语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我能写出类似的词语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以上词语中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描写自然现象的词语有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90349" y="16133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禽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592685" y="16133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兽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892259" y="1613398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惊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68933" y="16133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76966" y="16133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万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502733" y="2248586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布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892259" y="2248586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怒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号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284380" y="22485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盆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791406" y="22485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211214" y="285427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大吃一惊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621925" y="348573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四面八方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36926" y="348573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一五一十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21981" y="4736449"/>
            <a:ext cx="8395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乌云密布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狂风怒号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倾盆大雨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690184" y="285381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千真万确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91815"/>
            <a:ext cx="108331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人们纪念海力布。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把句子写具体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人们世世代代纪念舍己为人的海力布。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猎人海力布的精神使我感动。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改为双重否定句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猎人海力布的精神不能不使我感动。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海力布对龙王说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如果您真想给我点儿东西作纪念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请把您嘴里含着的那颗宝石送给我吧。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以海力布的口吻转述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对龙王说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如果他真想给我点儿东西作纪念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就把他嘴里含着的那颗宝石送给我。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3" end="1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153" end="1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海力布知道着急也没有用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不把为什么要搬家说清楚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大家是不会相信的。再一迟延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灾难就要夺去乡亲们的生命。要救乡亲们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只有牺牲自己。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他想到这里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就镇定地对大家说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今天晚上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这里的大山要崩塌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洪水要淹没大地。你们看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鸟都飞走了。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他就把怎么得到宝石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怎么听见一群鸟议论避难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以及为什么不能把听来的消息告诉别人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都原原本本照实说了。海力布刚说完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就变成了一块石头。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860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选段中的画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的句子是对海力布的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心理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在这危急时刻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海力布为什么还那么镇定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因为海力布非常清楚后果的严重性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他已经做好了牺牲的准备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所以很镇定。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83453" y="10078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海力布明明知道要是把鸟儿的话说出来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自己就会变成石头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为什么他还是要把鸟儿的话告诉乡亲们呢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因为海力布在面临乡亲们的生命安危问题时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早已将自己的生死置之度外。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267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158</TotalTime>
  <Words>662</Words>
  <Application>Microsoft Office PowerPoint</Application>
  <PresentationFormat>自定义</PresentationFormat>
  <Paragraphs>77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2020-08-11T00:21:48Z</dcterms:created>
  <dcterms:modified xsi:type="dcterms:W3CDTF">2024-09-14T10:41:33Z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