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41" r:id="rId6"/>
    <p:sldId id="754" r:id="rId7"/>
    <p:sldId id="733" r:id="rId8"/>
    <p:sldId id="744" r:id="rId9"/>
    <p:sldId id="745" r:id="rId10"/>
    <p:sldId id="746" r:id="rId11"/>
    <p:sldId id="755" r:id="rId12"/>
    <p:sldId id="756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Word___2.docx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第六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20*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“精彩极了”和“糟糕透了”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800149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来说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都是不习惯的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她的爱犹如一袭夏日的清凉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又如冬日的一阵暖阳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贴切而自然。她对我们的爱玲珑剔透得如一枚水晶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不夹带一丝纤尘。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0206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根据上下文理解下列词语的意思。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孜孜不倦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潜移默化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79213" y="2214309"/>
            <a:ext cx="4818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形容勤奋努力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不知疲倦。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79213" y="2843074"/>
            <a:ext cx="8166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指人的思想、性格在不知不觉中受到感染、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1800" y="3486841"/>
            <a:ext cx="33308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影响而发生变化。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322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孩童时期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对父亲的印象是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长大以后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中的父亲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父亲不但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。母亲是一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母亲的爱犹如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的爱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这篇短文表达了作者怎样的思想感情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作者对父母无比爱恋的思想感情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2581" y="781983"/>
            <a:ext cx="3995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事业心极强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不苟言笑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914573" y="1421480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既严厉又慈祥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36196" y="205175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如何学习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76756" y="204876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如何做人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70977" y="2687992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心地善良、温柔贤淑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754413" y="2685886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一袭夏日的清凉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488096" y="3323119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冬日的一阵暖阳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20476" y="3961931"/>
            <a:ext cx="73051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玲珑剔透得如一枚水晶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不夹带一丝纤尘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033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81546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9250" y="3622975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二、写出下列加点词语的近义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5615688"/>
              </p:ext>
            </p:extLst>
          </p:nvPr>
        </p:nvGraphicFramePr>
        <p:xfrm>
          <a:off x="452889" y="4408695"/>
          <a:ext cx="10833100" cy="1521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文档" r:id="rId3" imgW="3826154" imgH="537272" progId="Word.Document.12">
                  <p:embed/>
                </p:oleObj>
              </mc:Choice>
              <mc:Fallback>
                <p:oleObj name="文档" r:id="rId3" imgW="3826154" imgH="5372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4408695"/>
                        <a:ext cx="10833100" cy="1521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580930"/>
              </p:ext>
            </p:extLst>
          </p:nvPr>
        </p:nvGraphicFramePr>
        <p:xfrm>
          <a:off x="458625" y="1574071"/>
          <a:ext cx="10807700" cy="2101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文档" r:id="rId5" imgW="3826154" imgH="743915" progId="Word.Document.12">
                  <p:embed/>
                </p:oleObj>
              </mc:Choice>
              <mc:Fallback>
                <p:oleObj name="文档" r:id="rId5" imgW="3826154" imgH="7439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625" y="1574071"/>
                        <a:ext cx="10807700" cy="2101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矩形 25"/>
          <p:cNvSpPr/>
          <p:nvPr/>
        </p:nvSpPr>
        <p:spPr>
          <a:xfrm>
            <a:off x="2942396" y="17279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8425333" y="17279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1224533" y="24044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7057181" y="24044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2644077" y="311326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7982998" y="311326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8281317" y="440662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夸赞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9646285" y="517240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激励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36787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母亲一念完那首诗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眼睛亮亮的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兴奋地嚷着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巴迪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真是你写的吗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多美的诗啊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精彩极了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从对母亲的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描写中感受到母亲对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44813" y="33428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神态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271744" y="33428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动作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847549" y="33428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语言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813381" y="39743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鼓励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06335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这些年来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我少年时代听到的这两种声音一直交织在我的耳际。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精彩极了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糟糕透了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精彩极了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糟糕透了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它们像两股风不断地向我吹来。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两种声音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分别指的是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交织在我的耳际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是指两种声音常同时在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耳边响起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这是在暗示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告诫自己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要对自己有正确的认识。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61453" y="2885958"/>
            <a:ext cx="2242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精彩极了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0477" y="3513190"/>
            <a:ext cx="2242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糟糕透了</a:t>
            </a:r>
            <a:r>
              <a:rPr lang="en-US" altLang="zh-CN" dirty="0" smtClean="0">
                <a:ea typeface="宋体" panose="02010600030101010101" pitchFamily="2" charset="-122"/>
              </a:rPr>
              <a:t>”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734024" y="4158326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父母的评价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4051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用一个词概括出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心情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她搂住了我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赞扬声雨点般落到我身上。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我用最漂亮的花体字把诗认认真真地重新誊写了一遍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我再也受不了了。我冲出饭厅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跑进自己的房间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扑到床上失声痛哭起来。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03117" y="17770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得意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165" y="30633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期待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54645" y="433434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难过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92827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我童年的记忆中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父亲是个事业心极强的人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对待工作的态度可谓是兢兢业业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一丝不苟。我常常会在睡眼惺忪中看到父亲披着大衣在灯下撰写材料。处于孩童时期的我们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对于父亲不苟言笑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甚至有点严肃的表情是感到畏惧的。因为他工作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繁忙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极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少与我们亲近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所以在那个时期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我们更眷顾母亲的似水柔情。母亲是一个心地善良、温柔贤淑的女人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871935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她为了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不影响父亲的事业几乎承担了家庭的全部责任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就连我们生病住院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母亲都不愿意去打扰父亲的工作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自己衣不解带地守在我们身边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直到我们痊愈。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随着年龄的增长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父亲片面的理解似乎也有所转化。这时的父亲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在我眼中是既严厉又慈祥的。他对我们在学习态度上的要求是严格的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不允许有丝毫的懈怠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又在我们遇到挫折的时候不断地给予鼓励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他在教会我们如何学习的同时更教会我们如何做人。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做一个好人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是父亲对我们孜孜不倦的教诲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可以这么说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我们人格的建立离不开父亲潜移默化的影响。母亲依然是给我们提供无微不至照顾的人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因为家里有了她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我们总是会感到很温暖。仅仅是一次她的晚归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对于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233</TotalTime>
  <Words>695</Words>
  <Application>Microsoft Office PowerPoint</Application>
  <PresentationFormat>自定义</PresentationFormat>
  <Paragraphs>69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25</cp:revision>
  <dcterms:created xsi:type="dcterms:W3CDTF">2020-08-11T00:21:48Z</dcterms:created>
  <dcterms:modified xsi:type="dcterms:W3CDTF">2024-09-14T11:21:13Z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