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32" r:id="rId4"/>
    <p:sldId id="737" r:id="rId5"/>
    <p:sldId id="736" r:id="rId6"/>
    <p:sldId id="741" r:id="rId7"/>
    <p:sldId id="733" r:id="rId8"/>
    <p:sldId id="744" r:id="rId9"/>
    <p:sldId id="745" r:id="rId10"/>
    <p:sldId id="746" r:id="rId11"/>
    <p:sldId id="747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第二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8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冀中的地道战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1448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埋雷方法也由预埋待炸发展到飞行爆炸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由单一布雷发展到大摆地雷阵。赵疃的民兵创造了空中绊雷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专打敌人的指挥官和骑兵。一旦得到敌人出动的情报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民兵们就提前做好准备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大小路口、山坡、树林、河套、瓜田、菜园、门阶下、水桶底、箱子里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到处是地雷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敌人走到哪里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哪里响。后来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敌人抓来一些老百姓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强迫他们走在前面开路。民兵们连夜发明出一种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长藤雷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把引爆索线加长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等群众安全走过再迅速拉火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使地雷专在敌人脚下开花。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24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阅读这篇短文我大约用了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分钟。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带着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地雷战有什么特点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这一问题用较快的速度默读短文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我知道了地雷战的特点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地雷战和地道战一样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都为抗日战争的胜利作出了巨大贡献。从作战主动程度看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地雷战主要用于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地道战主要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用于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进攻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防御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32170" y="79293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20477" y="2703351"/>
            <a:ext cx="61200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到处是地雷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敌人走到哪里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哪里响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985173" y="40026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5504" y="464326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9352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49250" y="729855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一、看拼音写字词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233" y="1573504"/>
            <a:ext cx="10839607" cy="4274442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594405" y="2049752"/>
            <a:ext cx="14189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侵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612471" y="2049752"/>
            <a:ext cx="14189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修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筑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512565" y="373038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228422" y="355096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堡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5742968" y="3550966"/>
            <a:ext cx="14189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领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导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523620" y="5069478"/>
            <a:ext cx="14189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隐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蔽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4867445" y="523763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231386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、下列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加点词语使用有误的一项是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276375" y="134933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9688374"/>
              </p:ext>
            </p:extLst>
          </p:nvPr>
        </p:nvGraphicFramePr>
        <p:xfrm>
          <a:off x="458625" y="2012658"/>
          <a:ext cx="10807700" cy="28017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文档" r:id="rId3" imgW="3826154" imgH="991887" progId="Word.Document.12">
                  <p:embed/>
                </p:oleObj>
              </mc:Choice>
              <mc:Fallback>
                <p:oleObj name="文档" r:id="rId3" imgW="3826154" imgH="99188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2012658"/>
                        <a:ext cx="10807700" cy="28017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三、课内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我默读课文用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分钟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读了课文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我能判断下列说法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对错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为了粉碎敌人的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扫荡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冀中人民在中国共产党的领导下创造了新的斗争方式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地道战。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地道口十分宽敞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可以让很多人同时进出。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地道的出口开在隐蔽的地方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外面堆满荆棘。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人在地道里利用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无线电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了解地面上的情况。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085189" y="144971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850989" y="3375392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605284" y="403329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073405" y="4637735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325714" y="530939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23863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根据课文内容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作者分别介绍了任丘地道的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。地道中的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有五个特点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地道的作用是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84757" y="193416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尺寸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197594" y="193416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构造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67203" y="256553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用途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363071" y="2565538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洞顶牢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26983" y="3200385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容量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768540" y="3126518"/>
            <a:ext cx="1420582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设备全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51785" y="3197602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数量多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309093" y="3201808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用途广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620461" y="383815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打击敌人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485128" y="383815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保护群众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84696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791815"/>
            <a:ext cx="10833100" cy="51229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五、课外阅读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海阳地雷战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1943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年秋天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赵疃民兵负责人赵同伦从区武委会领来了两颗地雷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他和赵守福等民兵凑在一起研究出拉弦、绊弦等几种埋雷方法。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月的一天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,200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多个日伪军出来抢粮后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从赵疃西大道回据点。赵同伦率领赵守福等提前在路上埋下两颗绊雷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一下炸死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个敌人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民兵们心里乐开了花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都盼望上级多发一些地雷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11895"/>
            <a:ext cx="10833100" cy="25841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那时八路军兵工厂的条件很差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地雷生产远不能满足需要。赵守福他们日夜琢磨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根据放炮打石头的原理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很快研制出一颗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石雷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经过试爆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效果很好。于是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他们就地取材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把漫山遍野的石块利用起来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制成各种拉雷、绊雷、滚雷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514487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初期地雷战的成功实践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大大鼓舞了全县民兵的抗日斗志。起初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地雷战仅在靠近敌人据点的小纪、行村、大山等区开展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后来渐及全县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榆山、龙山、昌水、高家、徐家店等区一些村庄的民兵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把地雷战成功地运用到反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扫荡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沉重地打击了日本侵略者。埋雷技术和地雷战术也有了很大改进和提高。地雷品种由拉雷、踏雷、绊雷发展到夹子雷、梅花雷、头发丝雷、真假子母雷、丁字雷、水雷、标语雷、飞行雷等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多种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223</TotalTime>
  <Words>628</Words>
  <Application>Microsoft Office PowerPoint</Application>
  <PresentationFormat>自定义</PresentationFormat>
  <Paragraphs>65</Paragraphs>
  <Slides>12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6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Cambria Math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26</cp:revision>
  <dcterms:created xsi:type="dcterms:W3CDTF">2020-08-11T00:21:48Z</dcterms:created>
  <dcterms:modified xsi:type="dcterms:W3CDTF">2024-09-14T10:38:20Z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