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2" r:id="rId3"/>
    <p:sldId id="737" r:id="rId4"/>
    <p:sldId id="756" r:id="rId5"/>
    <p:sldId id="757" r:id="rId6"/>
    <p:sldId id="736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43988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白日依山尽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黄河入海流。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" y="2809923"/>
            <a:ext cx="11346584" cy="10396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9250" y="39343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13587" y="16264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66810" y="16264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32119" y="16426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920867" y="22863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59128" y="22470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居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732119" y="22863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313587" y="29145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659128" y="29145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忧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306731" y="28908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盛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86267" y="350914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夜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49250" y="87911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国泰民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丰衣足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多事之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民不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家破人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流离失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不闭户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描写社会安定富裕的词语有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表现国家不安定、人民生活困苦的词语有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17021" y="410375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①②⑤⑨⑩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617020" y="472905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③④⑥⑦⑧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9135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三、给句子加上合适的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标点符号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92389"/>
              </p:ext>
            </p:extLst>
          </p:nvPr>
        </p:nvGraphicFramePr>
        <p:xfrm>
          <a:off x="473075" y="1763058"/>
          <a:ext cx="10836275" cy="343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文档" r:id="rId3" imgW="3826154" imgH="1239858" progId="Word.Document.12">
                  <p:embed/>
                </p:oleObj>
              </mc:Choice>
              <mc:Fallback>
                <p:oleObj name="文档" r:id="rId3" imgW="3826154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3075" y="1763058"/>
                        <a:ext cx="10836275" cy="3436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2696463" y="20505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02794" y="2022019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545335" y="20505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28311" y="319523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52647" y="3195231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93007" y="31952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745135" y="31952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545335" y="319523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463173" y="43332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654240"/>
              </p:ext>
            </p:extLst>
          </p:nvPr>
        </p:nvGraphicFramePr>
        <p:xfrm>
          <a:off x="473075" y="1800054"/>
          <a:ext cx="10836275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3" imgW="3826154" imgH="826572" progId="Word.Document.12">
                  <p:embed/>
                </p:oleObj>
              </mc:Choice>
              <mc:Fallback>
                <p:oleObj name="文档" r:id="rId3" imgW="3826154" imgH="8265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3075" y="1800054"/>
                        <a:ext cx="10836275" cy="233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1689633" y="2099039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283082" y="209903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520063" y="2116403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92898" y="2099035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0586347" y="2099036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190133" y="3269710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37238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853991"/>
            <a:ext cx="400622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四、我会列习作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提纲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OC5KR05G.eps" descr="id:214748917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740935"/>
            <a:ext cx="10807700" cy="34977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20477" y="17728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244</TotalTime>
  <Words>91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2020-08-11T00:21:48Z</dcterms:created>
  <dcterms:modified xsi:type="dcterms:W3CDTF">2024-09-14T11:15:27Z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