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32" r:id="rId4"/>
    <p:sldId id="737" r:id="rId5"/>
    <p:sldId id="738" r:id="rId6"/>
    <p:sldId id="736" r:id="rId7"/>
    <p:sldId id="741" r:id="rId8"/>
    <p:sldId id="743" r:id="rId9"/>
    <p:sldId id="749" r:id="rId10"/>
    <p:sldId id="750" r:id="rId11"/>
    <p:sldId id="733" r:id="rId12"/>
    <p:sldId id="744" r:id="rId13"/>
    <p:sldId id="751" r:id="rId14"/>
    <p:sldId id="745" r:id="rId15"/>
    <p:sldId id="746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第一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4*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珍珠鸟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55911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六、课文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备忘录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《珍珠鸟》的作者是中国当代作家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《珍珠鸟》主要记叙了作者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的经历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着重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珍珠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的变化过程。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83037" y="2363220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冯骥才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84260" y="298959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养鸟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952725" y="362962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害怕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829775" y="362962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亲近人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756685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88348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七、课外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朋友和小鸟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我的朋友家里养了一只珍珠鸟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蓝黄相间的羽毛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嫣红的短喙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亮丽的双眸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娇小玲珑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稚嫩可爱。朋友对这只珍珠鸟可谓是珍爱有加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不用说准时地喂食喂水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清理笼舍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且一有闲暇时间就与这只小鸟嬉戏为伴。小鸟的用品全是朋友精选的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连喂小鸟的米都要从专门的商店订购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小鸟就爱吃这种米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514487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朋友提着鸟笼出外散心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顷刻间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乌云密布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雷声轰鸣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气温骤降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天降大雨。小鸟受到惊吓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叽叽叫个不停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仰着头焦急地望着朋友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朋友迅速脱下上衣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覆在鸟笼上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自己冒着倾盆大雨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飞奔回家。结果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鸟儿安然无恙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朋友却得了寒热重症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但他说值得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小鸟也许是因这件事而感动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原先在换食换水时总是惊叫的小鸟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渐渐也不那么害怕了。有时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朋友打开窗子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小鸟也只向窗外瞧瞧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并不飞出去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943943"/>
            <a:ext cx="10833100" cy="194399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动物是人类的朋友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动物给人类带来欢乐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人类为动物创造更美的生活环境。人与动物和谐共存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人与自然和谐相处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生态才平衡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世界才美好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28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9250" y="124671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根据意思在文中找出相应的词语。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特别喜欢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特别爱护。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形容雨又大又急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像倒下来的一样。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在文中画出描写小鸟外形的句子。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蓝黄相间的羽毛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嫣红的短喙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亮丽的双眸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娇小玲珑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稚嫩可爱</a:t>
            </a:r>
            <a:r>
              <a:rPr lang="zh-CN" altLang="zh-CN" u="wavy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00997" y="200327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珍爱有加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44125" y="261075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倾盆大雨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96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charRg st="96" end="1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画出文章的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中心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段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 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动物是人类的朋友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动物给人类带来欢乐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人类为动物创造更美的生活环境。人与动物和谐共存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人与自然和谐相处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生态才平衡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世界才美好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小鸟对朋友的感情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你是从哪些地方体会出来的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小鸟对朋友不再害怕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开窗也不飞走。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读了此文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你对人与自然和谐相处有什么看法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人与自然和谐相处是世界上最美好的境界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420223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选出加点字的正确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3685685"/>
              </p:ext>
            </p:extLst>
          </p:nvPr>
        </p:nvGraphicFramePr>
        <p:xfrm>
          <a:off x="452889" y="2322755"/>
          <a:ext cx="10833100" cy="228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文档" r:id="rId3" imgW="3826154" imgH="806088" progId="Word.Document.12">
                  <p:embed/>
                </p:oleObj>
              </mc:Choice>
              <mc:Fallback>
                <p:oleObj name="文档" r:id="rId3" imgW="3826154" imgH="8060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2322755"/>
                        <a:ext cx="10833100" cy="228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1398045" y="253105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16427" y="252991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696364" y="332412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3413" y="332682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664693" y="405947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353325" y="40594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747583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二、填上合适的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绒毛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的笔尖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的境界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的丛林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4493" y="250310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细腻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079267" y="250310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颤动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64492" y="315932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滚圆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079267" y="315947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美好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64492" y="374409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温暖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079267" y="374508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深幽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3704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三、补全下列词语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轻松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用词语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造句。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词语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意思是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92901" y="158661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来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999804" y="158661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去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500781" y="1586616"/>
            <a:ext cx="16241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自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91276" y="2207608"/>
            <a:ext cx="16225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神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气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500781" y="2207608"/>
            <a:ext cx="16225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声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色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51941" y="3369658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那只大白鹅吃饱后就像一位神气十足的大将军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4010314"/>
            <a:ext cx="10807700" cy="13694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内心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活动不从语气和神态上表现出来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形容态度镇静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031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903151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四、品读下面两组句子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体会哪句更妙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妙在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何处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忽然有一个更小的脑袋从叶间伸出来。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忽然有一个更小的脑袋从叶间探出来。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更妙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804013"/>
            <a:ext cx="108077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巧妙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使用动词</a:t>
            </a:r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探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。联系上下文可以知道这是描写雏鸟的句子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因为雏鸟胆子小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作者不敢惊动。而一个</a:t>
            </a:r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探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字说明了雏鸟胆怯又好奇的心理特点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表现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小珍珠鸟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聪明可爱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76461" y="28965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75575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它好肥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整个身子好像一个蓬松的球儿。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它好肥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整个身子圆圆的。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更妙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妙在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2936262"/>
            <a:ext cx="108331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运用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了比喻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小珍珠鸟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肥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嘟嘟的身子比喻成一个蓬松的球儿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形象地描写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出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小珍珠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鸟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可爱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的样子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8119" y="304372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8469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9587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多么像它的父母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红嘴红脚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灰蓝色的毛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只是后背还没生出珍珠似的圆圆的白点。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这句话通过对珍珠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写出了其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的特点。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76855" y="327941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外形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48469" y="390594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漂亮可爱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286668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727919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它先是离我较远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见我不去伤害它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便一点点挨近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然后蹦到我的杯子上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俯下头来喝茶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再偏过脸瞧瞧我的反应。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这句话通过对珍珠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表现了它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的特点。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76855" y="305885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动作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8805" y="371258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机灵聪明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977287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208</TotalTime>
  <Words>718</Words>
  <Application>Microsoft Office PowerPoint</Application>
  <PresentationFormat>自定义</PresentationFormat>
  <Paragraphs>93</Paragraphs>
  <Slides>16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22</cp:revision>
  <dcterms:created xsi:type="dcterms:W3CDTF">2020-08-11T00:21:48Z</dcterms:created>
  <dcterms:modified xsi:type="dcterms:W3CDTF">2024-09-14T09:30:31Z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