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7" r:id="rId5"/>
    <p:sldId id="736" r:id="rId6"/>
    <p:sldId id="741" r:id="rId7"/>
    <p:sldId id="754" r:id="rId8"/>
    <p:sldId id="755" r:id="rId9"/>
    <p:sldId id="733" r:id="rId10"/>
    <p:sldId id="744" r:id="rId11"/>
    <p:sldId id="745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package" Target="../embeddings/Microsoft_Word___2.docx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第七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23*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月　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873655"/>
            <a:ext cx="10833100" cy="450469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那由七颗星组成的北斗七星亮晶晶的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好似一把勺子。我真想把它摘下来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用它盛银河水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尝尝甜不甜。再看看那牛郎星与织女星隔着银河遥遥相对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相传只有每年农历七月初七那天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他们才能在鹊桥相会。他们真是一对可怜的夫妻。仔细看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你还会发现有大四边形标志的天马座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昂首挺胸的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十分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威猛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威武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天上的星星是那么美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真是看也看不够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8348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从括号里选择合适的词语画上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旁听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聆听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威猛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威武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句子描写夜空的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让我们感受到夜空的幽深、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你一定观察过夜晚的繁星吧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写一写你看到的情景和感受。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19357" y="286054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颜色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941173" y="349739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辽阔</a:t>
            </a:r>
            <a:endParaRPr lang="zh-CN" altLang="en-US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1728589" y="2102167"/>
            <a:ext cx="93610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728589" y="2760071"/>
            <a:ext cx="93610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92668" y="850807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8271077"/>
              </p:ext>
            </p:extLst>
          </p:nvPr>
        </p:nvGraphicFramePr>
        <p:xfrm>
          <a:off x="396307" y="4175473"/>
          <a:ext cx="10833100" cy="1755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文档" r:id="rId3" imgW="3826154" imgH="619929" progId="Word.Document.12">
                  <p:embed/>
                </p:oleObj>
              </mc:Choice>
              <mc:Fallback>
                <p:oleObj name="文档" r:id="rId3" imgW="3826154" imgH="6199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6307" y="4175473"/>
                        <a:ext cx="10833100" cy="1755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1718591"/>
              </p:ext>
            </p:extLst>
          </p:nvPr>
        </p:nvGraphicFramePr>
        <p:xfrm>
          <a:off x="448335" y="1584391"/>
          <a:ext cx="10807700" cy="2101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文档" r:id="rId5" imgW="3826154" imgH="743915" progId="Word.Document.12">
                  <p:embed/>
                </p:oleObj>
              </mc:Choice>
              <mc:Fallback>
                <p:oleObj name="文档" r:id="rId5" imgW="3826154" imgH="74391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8335" y="1584391"/>
                        <a:ext cx="10807700" cy="21013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矩形 15"/>
          <p:cNvSpPr/>
          <p:nvPr/>
        </p:nvSpPr>
        <p:spPr>
          <a:xfrm>
            <a:off x="1581391" y="172791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816797" y="243655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2197693" y="310586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92668" y="3570436"/>
            <a:ext cx="3594254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二、根据读音组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75789" y="4512892"/>
            <a:ext cx="15624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悄声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静悄悄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957397" y="4283047"/>
            <a:ext cx="19436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果实累累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积累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劳累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1" grpId="0" build="p"/>
      <p:bldP spid="2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1338383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三、根据意思选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大呼小叫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面面相觑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你看我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我看你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形容大家因惊惧或不知所措而互相望着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都不说话。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高一声低一声地乱叫乱喊。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86493" y="335460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957397" y="39786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305703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问题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那竹窗帘儿里果然有了月亮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款款地悄没声儿地溜进来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出现在窗前的穿衣镜上了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原来月亮是长了腿的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爬着那竹帘格儿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先是一个白道儿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再是半圆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渐渐地爬得高了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穿衣镜上的圆便满盈了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21727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寻找到月亮的足迹。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“____________”“____________”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生动地再现了月亮的动态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同时描写月亮的形态变化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活泼有趣。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33260" y="160468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竹窗帘上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729819" y="160468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穿衣镜上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149085" y="222903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溜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039237" y="222903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爬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535325" y="2889724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一个白道儿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31813" y="354684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半圆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164291" y="354684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满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55911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五、课文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备忘录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《月迹》的作者是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本文依次写了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三个部分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赞美了孩子们对美好生活理想的追求。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87741" y="2369748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贾平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凹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806989" y="300209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盼月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446039" y="300209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寻月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085089" y="300209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赏月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45689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1583903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六、运用叠词是本课语言表达上的一个特色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请从中挑选至少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个词语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写一段话来描写一种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事物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款款　匆匆　满满　累累　袅袅　淡淡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习习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911977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七、课外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望星空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星光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灿烂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风儿轻轻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以天为幕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以地为席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我就这样坐在地上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享受着夏夜的清爽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旁听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聆听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着一池蛙叫一片虫鸣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遥望那缀满星星的夜空。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天空并非纯黑色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倒是黑中透出一片无垠的深蓝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一直伸向远处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我的视线很想穿透这层黑幕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很想刺探天之尽头是什么。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147</TotalTime>
  <Words>385</Words>
  <Application>Microsoft Office PowerPoint</Application>
  <PresentationFormat>自定义</PresentationFormat>
  <Paragraphs>62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20</cp:revision>
  <dcterms:created xsi:type="dcterms:W3CDTF">2020-08-11T00:21:48Z</dcterms:created>
  <dcterms:modified xsi:type="dcterms:W3CDTF">2024-09-14T11:54:16Z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