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37" r:id="rId5"/>
    <p:sldId id="738" r:id="rId6"/>
    <p:sldId id="736" r:id="rId7"/>
    <p:sldId id="741" r:id="rId8"/>
    <p:sldId id="748" r:id="rId9"/>
    <p:sldId id="733" r:id="rId10"/>
    <p:sldId id="744" r:id="rId11"/>
    <p:sldId id="745" r:id="rId12"/>
    <p:sldId id="746" r:id="rId13"/>
    <p:sldId id="747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白　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它常常领着一帮同龄的小公马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纵情驰骋。它一马当先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像颗金色的流星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急驰而去。有一股无穷无尽的力量驱赶着它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使它不知疲倦地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峻岭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怪石嶙峋的河岸和陡峭的隘道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丛林和谷地。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哪怕到了深夜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当它在星空下酣睡的时候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它仿佛还梦见大地在它脚下飞驰而过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风卷着鬃毛在耳边呼啸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马蹄又急又快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像铃铛那样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清脆悦耳。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96532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选择适当的词语填入文中的括号内。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冲下　奔上　穿过　越过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它常常领着一帮同龄的小公马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纵情驰骋。它一马当先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像颗金色的流星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急驰而去。有一股无穷无尽的力量驱赶着它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使它不知疲倦地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峻岭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怪石嶙峋的河岸和陡峭的隘道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丛林和谷地。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23229" y="361554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奔上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931571" y="361995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冲下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32923" y="361554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越过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15914" y="426632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穿过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58390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在文中找出与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奔跑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意思相近的词。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文章围绕小公马写了哪几个方面的内容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写了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外形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、喜爱奔跑的性格以及奔跑的姿态。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2149" y="2286317"/>
            <a:ext cx="5840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驰骋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急驰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飞驰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001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画出由具体事物产生联想的句子。你认为作者这样写的目的是什么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它仿佛还梦见大地在它脚下飞驰而过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风卷着鬃毛在耳边呼啸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马蹄又急又快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像铃铛那样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清脆悦耳。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突出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马的健壮和奔跑的雄姿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歌颂生生不息、奋勇前进的精神。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136787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“\”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画掉加点字的错误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995961"/>
              </p:ext>
            </p:extLst>
          </p:nvPr>
        </p:nvGraphicFramePr>
        <p:xfrm>
          <a:off x="458625" y="2219979"/>
          <a:ext cx="10807700" cy="2101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文档" r:id="rId4" imgW="3826154" imgH="743915" progId="Word.Document.12">
                  <p:embed/>
                </p:oleObj>
              </mc:Choice>
              <mc:Fallback>
                <p:oleObj name="文档" r:id="rId4" imgW="3826154" imgH="7439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625" y="2219979"/>
                        <a:ext cx="10807700" cy="2101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2046117" y="2012767"/>
            <a:ext cx="377026" cy="9233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sz="5400" dirty="0"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zh-CN" altLang="en-US" sz="5400" dirty="0"/>
          </a:p>
        </p:txBody>
      </p:sp>
      <p:sp>
        <p:nvSpPr>
          <p:cNvPr id="18" name="矩形 17"/>
          <p:cNvSpPr/>
          <p:nvPr/>
        </p:nvSpPr>
        <p:spPr>
          <a:xfrm>
            <a:off x="2707205" y="2732847"/>
            <a:ext cx="377026" cy="9233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sz="5400" dirty="0"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zh-CN" altLang="en-US" sz="5400" dirty="0"/>
          </a:p>
        </p:txBody>
      </p:sp>
      <p:sp>
        <p:nvSpPr>
          <p:cNvPr id="20" name="矩形 19"/>
          <p:cNvSpPr/>
          <p:nvPr/>
        </p:nvSpPr>
        <p:spPr>
          <a:xfrm>
            <a:off x="1348574" y="3436205"/>
            <a:ext cx="377026" cy="9233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sz="5400" dirty="0"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35831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12" y="1768684"/>
            <a:ext cx="11135448" cy="343724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60437" y="2326831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门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框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4805269" y="2326831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适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宜</a:t>
            </a:r>
            <a:endParaRPr lang="zh-CN" altLang="en-US" sz="4400" dirty="0"/>
          </a:p>
        </p:txBody>
      </p:sp>
      <p:sp>
        <p:nvSpPr>
          <p:cNvPr id="13" name="矩形 12"/>
          <p:cNvSpPr/>
          <p:nvPr/>
        </p:nvSpPr>
        <p:spPr>
          <a:xfrm>
            <a:off x="9240269" y="2326831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朱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红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397970" y="425138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嵌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入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4810882" y="4251381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恩    惠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9259933" y="4251380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嗜    好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7151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精彩　　精美　　精湛　　精巧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北京冬奥会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开幕式上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工作人员利用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的科学技术为观众带来了一场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的奥运之旅。让我印象最深刻的是用二十四节气进行倒计时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每一幅画面都很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19357" y="241962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精湛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744813" y="30169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精彩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97141" y="359186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精巧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267045" y="41806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9250" y="133838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白鹭是一首精巧的诗。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仿写比喻句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百灵鸟是一位天才歌唱家。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但是白鹭本身不就是一首很优美的歌吗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改为陈述句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白鹭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本身就是一首很优美的歌。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49250" y="84415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五、根据课文内容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白鹭实在是一首诗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一首韵在骨子里的散文诗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句话把白鹭比作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。这句话点明了本文的中心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写出了白鹭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赞美了白鹭的美。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6~8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描绘了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三幅优美的图画。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25173" y="219797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散文诗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63531" y="2752890"/>
            <a:ext cx="4818948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平凡而美好、朴素而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高洁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22797" y="4101190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白鹭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觅食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37301" y="410118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白鹭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栖息图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7629" y="4733712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白鹭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低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飞图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87215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六、想一想学过的或你知道的描写白鹭的诗句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写出连续的两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两个黄鹂鸣翠柳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一行白鹭上青天。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6006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90633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是一匹身架匀称的结实的小公马。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它长高了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原来那种柔和的线条不见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的躯体变成了一个三角形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前胸宽宽的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臀部很窄。它的头瘦削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头前部突出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两眼间距很大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嘴唇紧缩而富有弹性。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不过所有这一切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它无心顾及。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只有一种强烈的欲望支配着它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那就是奔跑。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97</TotalTime>
  <Words>375</Words>
  <Application>Microsoft Office PowerPoint</Application>
  <PresentationFormat>自定义</PresentationFormat>
  <Paragraphs>70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26</cp:revision>
  <dcterms:created xsi:type="dcterms:W3CDTF">2020-08-11T00:21:48Z</dcterms:created>
  <dcterms:modified xsi:type="dcterms:W3CDTF">2023-08-16T08:50:53Z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