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复习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专项复习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一</a:t>
            </a:r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字词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303983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猎人海力布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不把鸟儿说的话告诉乡亲们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不会变成石头。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40757" y="242315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38005" y="305432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156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51855"/>
            <a:ext cx="5654112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一、给下面的加点字补充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音节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838268"/>
              </p:ext>
            </p:extLst>
          </p:nvPr>
        </p:nvGraphicFramePr>
        <p:xfrm>
          <a:off x="452889" y="1970729"/>
          <a:ext cx="10833100" cy="304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文档" r:id="rId3" imgW="3826154" imgH="1074544" progId="Word.Document.12">
                  <p:embed/>
                </p:oleObj>
              </mc:Choice>
              <mc:Fallback>
                <p:oleObj name="文档" r:id="rId3" imgW="3826154" imgH="10745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1970729"/>
                        <a:ext cx="10833100" cy="3042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1546648" y="1937422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éng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47302" y="1911505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ǐn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67328" y="2675541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òu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97464" y="2675541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àn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56585" y="3443156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uì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509376" y="3443156"/>
            <a:ext cx="776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iào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78548" y="4202326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àn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509376" y="4202327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üè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9436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二、下列加点字的读音相同的一项是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83037" y="12928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424922"/>
              </p:ext>
            </p:extLst>
          </p:nvPr>
        </p:nvGraphicFramePr>
        <p:xfrm>
          <a:off x="458625" y="2055279"/>
          <a:ext cx="10807700" cy="2801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文档" r:id="rId3" imgW="3826154" imgH="991887" progId="Word.Document.12">
                  <p:embed/>
                </p:oleObj>
              </mc:Choice>
              <mc:Fallback>
                <p:oleObj name="文档" r:id="rId3" imgW="3826154" imgH="9918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055279"/>
                        <a:ext cx="10807700" cy="28017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555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6717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三、在括号里写出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同音字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zào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bì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遮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04653" y="24089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慕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50706" y="24074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暮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68105" y="24080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木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93285" y="24089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墓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252322" y="24074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牧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61863" y="30584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噪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50706" y="305207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躁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154342" y="30334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燥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023749" y="304368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灶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226613" y="30436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皂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287260" y="36842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蔽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836485" y="369673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避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545111" y="36842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璧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993285" y="369673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碧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0252322" y="366292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743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31919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917" y="1447491"/>
            <a:ext cx="9255766" cy="473509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359575" y="1884951"/>
            <a:ext cx="15985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叮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嘱</a:t>
            </a:r>
            <a:endParaRPr lang="zh-CN" altLang="en-US" sz="4400" dirty="0"/>
          </a:p>
        </p:txBody>
      </p:sp>
      <p:sp>
        <p:nvSpPr>
          <p:cNvPr id="15" name="矩形 14"/>
          <p:cNvSpPr/>
          <p:nvPr/>
        </p:nvSpPr>
        <p:spPr>
          <a:xfrm>
            <a:off x="4972413" y="1884951"/>
            <a:ext cx="15985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毁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灭</a:t>
            </a:r>
            <a:endParaRPr lang="zh-CN" altLang="en-US" sz="4400" dirty="0"/>
          </a:p>
        </p:txBody>
      </p:sp>
      <p:sp>
        <p:nvSpPr>
          <p:cNvPr id="16" name="矩形 15"/>
          <p:cNvSpPr/>
          <p:nvPr/>
        </p:nvSpPr>
        <p:spPr>
          <a:xfrm>
            <a:off x="8561557" y="1884951"/>
            <a:ext cx="15985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殿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堂</a:t>
            </a:r>
            <a:endParaRPr lang="zh-CN" altLang="en-US" sz="4400" dirty="0"/>
          </a:p>
        </p:txBody>
      </p:sp>
      <p:sp>
        <p:nvSpPr>
          <p:cNvPr id="17" name="矩形 16"/>
          <p:cNvSpPr/>
          <p:nvPr/>
        </p:nvSpPr>
        <p:spPr>
          <a:xfrm>
            <a:off x="1280918" y="3572153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承   诺</a:t>
            </a:r>
            <a:endParaRPr lang="zh-CN" altLang="en-US" sz="4400" dirty="0"/>
          </a:p>
        </p:txBody>
      </p:sp>
      <p:sp>
        <p:nvSpPr>
          <p:cNvPr id="18" name="矩形 17"/>
          <p:cNvSpPr/>
          <p:nvPr/>
        </p:nvSpPr>
        <p:spPr>
          <a:xfrm>
            <a:off x="4962581" y="3572152"/>
            <a:ext cx="15985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繁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殖</a:t>
            </a:r>
            <a:endParaRPr lang="zh-CN" altLang="en-US" sz="4400" dirty="0"/>
          </a:p>
        </p:txBody>
      </p:sp>
      <p:sp>
        <p:nvSpPr>
          <p:cNvPr id="19" name="矩形 18"/>
          <p:cNvSpPr/>
          <p:nvPr/>
        </p:nvSpPr>
        <p:spPr>
          <a:xfrm>
            <a:off x="8558480" y="3572152"/>
            <a:ext cx="15985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歇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凉</a:t>
            </a:r>
            <a:endParaRPr lang="zh-CN" altLang="en-US" sz="4400" dirty="0"/>
          </a:p>
        </p:txBody>
      </p:sp>
      <p:sp>
        <p:nvSpPr>
          <p:cNvPr id="20" name="矩形 19"/>
          <p:cNvSpPr/>
          <p:nvPr/>
        </p:nvSpPr>
        <p:spPr>
          <a:xfrm>
            <a:off x="1369407" y="5259355"/>
            <a:ext cx="15985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损  失</a:t>
            </a:r>
            <a:endParaRPr lang="zh-CN" altLang="en-US" sz="4400" dirty="0"/>
          </a:p>
        </p:txBody>
      </p:sp>
      <p:sp>
        <p:nvSpPr>
          <p:cNvPr id="21" name="矩形 20"/>
          <p:cNvSpPr/>
          <p:nvPr/>
        </p:nvSpPr>
        <p:spPr>
          <a:xfrm>
            <a:off x="4897609" y="5259359"/>
            <a:ext cx="1739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质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朴</a:t>
            </a:r>
            <a:endParaRPr lang="zh-CN" altLang="en-US" sz="4400" dirty="0"/>
          </a:p>
        </p:txBody>
      </p:sp>
      <p:sp>
        <p:nvSpPr>
          <p:cNvPr id="22" name="矩形 21"/>
          <p:cNvSpPr/>
          <p:nvPr/>
        </p:nvSpPr>
        <p:spPr>
          <a:xfrm>
            <a:off x="8549685" y="5259353"/>
            <a:ext cx="15985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酬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谢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61790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五、写出下面词语的近义词和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反义词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写出近义词。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漫步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侵略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写出反义词。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扫兴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勤奋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73577" y="22614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机敏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97140" y="22614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节约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73576" y="28934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漫游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97140" y="28934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侵害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479520" y="416538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尽兴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97139" y="416538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懒惰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73575" y="480768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糟糕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697139" y="480629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粗糙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696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00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六、成语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训练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补充成语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应接不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所当然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的近义词是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95237" y="24372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01987" y="24311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暇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24949" y="308005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绰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56981" y="308005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理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65308" y="370815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津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697951" y="370815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荆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56476" y="432376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齐心协力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893279" y="24372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协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95237" y="308005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绰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174108" y="370815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426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8967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写一句话。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汽车向神农架山区奔驰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只见奇峰异岭扑面而来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令人应接不暇。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写一个与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形式相同的词语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en-US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相同的词语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写两个与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相似的含有典故的成语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93085" y="306297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人才济济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96783" y="369686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赫赫有名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30071" y="4252139"/>
            <a:ext cx="3788217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完璧归赵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暗度陈仓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14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6700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七、给下列句子填上合适的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关联词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挣钱很辛苦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还是给我零钱让我买书看。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被称为全世界的营养品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被称为人类文明的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长生果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母亲时刻想念家乡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她说杭州的桂花再香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也比不上家乡院子里的桂花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16621" y="16067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996476" y="16067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83278" y="28847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既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81317" y="28847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75290" y="41597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461452" y="41597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991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96</TotalTime>
  <Words>195</Words>
  <Application>Microsoft Office PowerPoint</Application>
  <PresentationFormat>自定义</PresentationFormat>
  <Paragraphs>97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25</cp:revision>
  <dcterms:created xsi:type="dcterms:W3CDTF">2020-08-11T00:21:48Z</dcterms:created>
  <dcterms:modified xsi:type="dcterms:W3CDTF">2024-09-14T12:07:38Z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