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2" r:id="rId4"/>
    <p:sldId id="738" r:id="rId5"/>
    <p:sldId id="761" r:id="rId6"/>
    <p:sldId id="736" r:id="rId7"/>
    <p:sldId id="741" r:id="rId8"/>
    <p:sldId id="754" r:id="rId9"/>
    <p:sldId id="755" r:id="rId10"/>
    <p:sldId id="749" r:id="rId11"/>
    <p:sldId id="752" r:id="rId12"/>
    <p:sldId id="733" r:id="rId13"/>
    <p:sldId id="744" r:id="rId14"/>
    <p:sldId id="745" r:id="rId15"/>
    <p:sldId id="746" r:id="rId16"/>
    <p:sldId id="747" r:id="rId17"/>
    <p:sldId id="748" r:id="rId18"/>
    <p:sldId id="756" r:id="rId19"/>
    <p:sldId id="760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25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忆读书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984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对于现代的文艺作品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那些写得朦朦胧胧的、堆砌了许多华丽词句的、无病而呻的文字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我一看就从脑中抹去。但是那些满带着真情实感、十分质朴浅显的篇章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哪怕只有几百上千字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也往往使我心动神移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不能自已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书看多了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从中也得到了一个体会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物怕比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人怕比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书也怕比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不比不知道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一比吓一跳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8970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选文主要谈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作者喜欢读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封神榜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《荡寇志》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《水浒传》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《西游记》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11061" y="1367879"/>
            <a:ext cx="805188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ea typeface="宋体" panose="02010600030101010101" pitchFamily="2" charset="-122"/>
              </a:rPr>
              <a:t>文中指</a:t>
            </a:r>
            <a:r>
              <a:rPr lang="en-US" altLang="zh-CN" dirty="0" smtClean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把读书作为打发时间的一种乐趣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9418" y="2630200"/>
            <a:ext cx="10380339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读好书</a:t>
            </a:r>
            <a:r>
              <a:rPr lang="en-US" altLang="zh-CN" dirty="0">
                <a:ea typeface="宋体" panose="02010600030101010101" pitchFamily="2" charset="-122"/>
              </a:rPr>
              <a:t>”,“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凭多年的阅读经验挑选、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比较好书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26237" y="3387346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CD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78746" y="3895395"/>
            <a:ext cx="908419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故事中的人物个性鲜明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栩栩如生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故事情节精彩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300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731284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鲁迅小的时候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爱买书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爱读书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爱抄书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把书看作宝贝一样。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三味书屋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他在自己的启蒙老师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一位远房叔祖父那里看了不带图的书。这位老师曾经告诉他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有一部绘图的《山海经》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画着人面的兽、九头的怪物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可惜一时找不到了。这么一部有趣的书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可把鲁迅吸引住了。他念念不忘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梦寐以求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把他的保姆长妈妈也感动了。长妈妈不识字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她探亲回来时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设法给鲁迅买回了这部书。一见面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长妈妈就把一包书递给鲁迅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哥儿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有画的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三哼经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我给你买来了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一听这消息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鲁迅欣喜若狂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赶紧把纸包接过来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打开读了起来。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99511"/>
            <a:ext cx="10833100" cy="384259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这是鲁迅最初得到的心爱的书。后来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识字渐渐多起来了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他就自己攒钱买书。过年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鲁迅得到压岁钱后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总是舍不得花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攒起来买书看。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鲁迅不仅酷爱读书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而且还喜欢抄书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他抄过很多书。显然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抄书使他受益匪浅。他的记忆力那么好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读过的书经久不忘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这与他抄书的爱好是密切相关的。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鲁迅对书籍特别爱护。他买回书来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一定要仔细检查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发现有污迹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或者装订有问题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一定要到书店去调换。有些线装书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很容易脱线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他就自己动手改换封面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重新装订。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读书的时候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他总是把桌子擦得干干净净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看看手脏不脏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脏桌子上是不放书的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脏手是不翻书的。他最恨用中指或食指在书页上一刮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使书角翘起来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再捏住它翻页的习惯。他还特意为自己准备了一只箱子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把各种各样的书整整齐齐地放在里面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箱子里还放了樟脑丸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防止虫蛀。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67879"/>
            <a:ext cx="10833100" cy="32024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鲁迅养成的爱书如宝的好习惯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贯穿了他的一生。他读过的书浩如烟海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他购置的书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仅据《鲁迅日记》上的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书账统计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1912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1939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9 000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多册。他收藏的书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总是捆扎得井井有条。鲁迅一生最大的财产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就是他的这些宝贵的藏书了。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给文章加个合适的题目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写在文前的横线上。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鲁迅爱书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根据意思从文中找出相对应的四字词语。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形容高兴到极点。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形容愿望非常迫切。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形容整齐不乱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有条有理。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在文中画出一个过渡句。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鲁迅不仅酷爱读书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而且还喜欢抄书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他抄过很多书。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47781" y="274679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欣喜若狂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8989" y="339505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梦寐以求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21006" y="40106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井井有条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故事紧紧围绕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表现了鲁迅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的精神。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从文中哪里可以看出鲁迅爱书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他擦干净桌子、洗干净手再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他有抄书的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他把收藏的书捆扎得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井井有条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他用压岁钱买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鲁迅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小的时候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爱买书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爱读书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爱抄书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把书看作宝贝一样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21693" y="145324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勤奋好学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47981" y="2741899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640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6574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联系自己的学习生活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说一说你是如何爱书的。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我也很爱书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每次买回来的书包上新书皮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不会让它被翻脏、折角。利用节假日我就到书店看书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做笔记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积累写作素材。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1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410391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182572"/>
              </p:ext>
            </p:extLst>
          </p:nvPr>
        </p:nvGraphicFramePr>
        <p:xfrm>
          <a:off x="461296" y="2327070"/>
          <a:ext cx="10807700" cy="210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3" imgW="3826154" imgH="743915" progId="Word.Document.12">
                  <p:embed/>
                </p:oleObj>
              </mc:Choice>
              <mc:Fallback>
                <p:oleObj name="文档" r:id="rId3" imgW="3826154" imgH="7439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296" y="2327070"/>
                        <a:ext cx="10807700" cy="2101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1820261" y="247435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066286" y="24743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498189" y="31976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13165" y="3197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016621" y="38731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12000" y="38731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8" y="1686136"/>
            <a:ext cx="11407216" cy="35708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8262" y="228113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限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制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4875680" y="228113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叙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述</a:t>
            </a:r>
            <a:endParaRPr lang="zh-CN" altLang="en-US" sz="4400" dirty="0"/>
          </a:p>
        </p:txBody>
      </p:sp>
      <p:sp>
        <p:nvSpPr>
          <p:cNvPr id="6" name="矩形 5"/>
          <p:cNvSpPr/>
          <p:nvPr/>
        </p:nvSpPr>
        <p:spPr>
          <a:xfrm>
            <a:off x="9470067" y="228113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诸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葛</a:t>
            </a:r>
            <a:endParaRPr lang="zh-CN" altLang="en-US" sz="4400" dirty="0"/>
          </a:p>
        </p:txBody>
      </p:sp>
      <p:sp>
        <p:nvSpPr>
          <p:cNvPr id="7" name="矩形 6"/>
          <p:cNvSpPr/>
          <p:nvPr/>
        </p:nvSpPr>
        <p:spPr>
          <a:xfrm>
            <a:off x="288430" y="42450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衰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落</a:t>
            </a:r>
            <a:endParaRPr lang="zh-CN" altLang="en-US" sz="4400" dirty="0"/>
          </a:p>
        </p:txBody>
      </p:sp>
      <p:sp>
        <p:nvSpPr>
          <p:cNvPr id="8" name="矩形 7"/>
          <p:cNvSpPr/>
          <p:nvPr/>
        </p:nvSpPr>
        <p:spPr>
          <a:xfrm>
            <a:off x="4875680" y="42450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刊</a:t>
            </a:r>
            <a:endParaRPr lang="zh-CN" altLang="en-US" sz="4400" dirty="0"/>
          </a:p>
        </p:txBody>
      </p:sp>
      <p:sp>
        <p:nvSpPr>
          <p:cNvPr id="9" name="矩形 8"/>
          <p:cNvSpPr/>
          <p:nvPr/>
        </p:nvSpPr>
        <p:spPr>
          <a:xfrm>
            <a:off x="9476130" y="4245015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凯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旋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有味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索然</a:t>
            </a:r>
            <a:r>
              <a:rPr lang="en-US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u="sng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指读书理解得不够透彻。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画线词语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相反的词语是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这些画里的虾很逼真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这句话让我想到了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90349" y="16362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595869" y="16362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解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062341" y="16362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578899" y="16362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849269" y="1636245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栩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栩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78378" y="2264787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津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483351" y="22644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亡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990077" y="22644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衰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673318" y="223903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       味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132861" y="285399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一知半解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627310" y="347976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津津有味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8497668" y="412632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栩栩如生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382356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9250" y="916167"/>
            <a:ext cx="10833100" cy="4573560"/>
            <a:chOff x="349250" y="1295871"/>
            <a:chExt cx="10833100" cy="457356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1295871"/>
              <a:ext cx="10833100" cy="45735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回答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问题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倒不是四岁时读母亲教给我的国文教科书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而是七岁时开始自己读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话说天下大势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分久必合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合久必分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的《三国演义》。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(1)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从加点词中我可以体会到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用加点词语造句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:___________________________________</a:t>
              </a: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123029" y="232364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1512565" y="232364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321888" y="3528119"/>
            <a:ext cx="5924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作者对《三国演义》的喜爱之情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074708" y="4088466"/>
            <a:ext cx="651086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我读书时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不是看一遍就算了</a:t>
            </a:r>
            <a:r>
              <a:rPr lang="en-US" altLang="zh-CN" dirty="0" smtClean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4621" y="4715289"/>
            <a:ext cx="533351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而是反复读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直到弄明白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为止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2959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我只好带着对故事下文的无限期待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在母亲的催促下含泪上床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句话是对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3537" y="296594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神态、动作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63861" y="3531303"/>
            <a:ext cx="440697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恋恋不舍却又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无可奈何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《忆读书》是中国儿童文学作家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的作品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她原名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课文回忆了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幼年、少年时读书的经历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总结了多年读书的经验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这个指导我们读书的经验是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“___________________”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9525" y="20257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冰心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86709" y="264005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谢婉莹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69149" y="3825983"/>
            <a:ext cx="4200189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读书好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多读书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好书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1980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年到日本访问回来后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即因腿伤闭门不出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行万里路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做不到了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读万卷书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便是我唯一的消遣。我每天都会得到许多书刊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知道了许多事情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也认识了许多人物。同时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书看多了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我也会挑选、比较。比如说看了精彩的《西游记》就会丢下烦琐的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《封神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看了人物栩栩如生的《水浒传》就不会看索然无味的《荡寇志》。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120</TotalTime>
  <Words>1166</Words>
  <Application>Microsoft Office PowerPoint</Application>
  <PresentationFormat>自定义</PresentationFormat>
  <Paragraphs>113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 Unicode MS</vt:lpstr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2020-08-11T00:21:48Z</dcterms:created>
  <dcterms:modified xsi:type="dcterms:W3CDTF">2024-09-14T12:04:58Z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