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731" r:id="rId3"/>
    <p:sldId id="732" r:id="rId4"/>
    <p:sldId id="737" r:id="rId5"/>
    <p:sldId id="738" r:id="rId6"/>
    <p:sldId id="736" r:id="rId7"/>
    <p:sldId id="741" r:id="rId8"/>
    <p:sldId id="733" r:id="rId9"/>
    <p:sldId id="744" r:id="rId10"/>
    <p:sldId id="745" r:id="rId11"/>
    <p:sldId id="746" r:id="rId12"/>
    <p:sldId id="747" r:id="rId13"/>
    <p:sldId id="748" r:id="rId14"/>
    <p:sldId id="735" r:id="rId15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2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2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14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第五</a:t>
            </a:r>
            <a:r>
              <a:rPr lang="zh-CN" altLang="en-US" sz="4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4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17</a:t>
            </a:r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松　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729639"/>
            <a:ext cx="108331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当章鱼见到猎物的时候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全身会变成令人恐怖的鲜红色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它用腕足抓住猎物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送到嘴边。章鱼的唾液腺能分泌出高效麻醉液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能很快将猎物麻醉。有些海洋公园利用章鱼给游客表演。只见它忽而萎缩成一团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忽而伸展开来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,8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条腕足不断摆动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摆出各种姿势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同时还不停地变换体色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让人们欣赏它那绝妙的变色术。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章鱼非常警觉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即便在洞中或礁石下栖息时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也会留两条腕足在外面轻轻摇动。一旦有什么情况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章鱼会立刻警觉起来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或躲避得更深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或用腕足牢牢缠住对方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把它缠死或毒死。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75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907729"/>
            <a:ext cx="10833100" cy="448276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雌章鱼可以称得上是海洋动物中的慈母。产卵后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雌章鱼不吃不喝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精心孵化小宝宝。在此期间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它不准其他任何动物靠近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即使章鱼爸爸不小心进入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也会被毫不留情地咬死。平时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章鱼妈妈会用腕足轻轻翻动孵粒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并从肚子里的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口袋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中喷出水来逐个给孵粒冲洗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使它们获得充足的氧气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并保持清洁。当小宝宝出世后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章鱼妈妈一般会因饥饿和劳累而死去。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33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387543"/>
            <a:ext cx="10833100" cy="322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依次填入第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段横线上的词语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正确的是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长满　　齐整　　更改　　　　　　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布满　　齐备　　改变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长满　　齐备　　改变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布满　　齐整　　更改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097973" y="150206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15574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文中画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“_____”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的句子运用了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的说明方法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好处是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为什么把章鱼称为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海中变色龙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因为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章鱼的皮肤能像变色龙那样随环境的变化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而</a:t>
            </a: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变化</a:t>
            </a:r>
            <a:r>
              <a:rPr lang="zh-CN" altLang="en-US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段体现了雌章鱼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的特点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根据你对章鱼的了解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再描述一下章鱼的其他特点。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不能是文中已描述的特点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36901" y="3336506"/>
            <a:ext cx="48189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爱子女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</a:rPr>
              <a:t>,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为了宝宝不辞辛劳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314167" y="805952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打比方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695909" y="1361231"/>
            <a:ext cx="6466835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生动形象地写出了章鱼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美丽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的样子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32833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3396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4817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3213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186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36910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9719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1603567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一、下列加点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字</a:t>
            </a: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的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正确的一项是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273205" y="171016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4267149"/>
              </p:ext>
            </p:extLst>
          </p:nvPr>
        </p:nvGraphicFramePr>
        <p:xfrm>
          <a:off x="458625" y="2457831"/>
          <a:ext cx="10807700" cy="14008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文档" r:id="rId3" imgW="3826154" imgH="495943" progId="Word.Document.12">
                  <p:embed/>
                </p:oleObj>
              </mc:Choice>
              <mc:Fallback>
                <p:oleObj name="文档" r:id="rId3" imgW="3826154" imgH="49594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8625" y="2457831"/>
                        <a:ext cx="10807700" cy="14008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96503"/>
            <a:ext cx="3696846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二、看拼音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333" y="1695392"/>
            <a:ext cx="11024935" cy="3418870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415587" y="2222144"/>
            <a:ext cx="18806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秀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丽</a:t>
            </a:r>
            <a:endParaRPr lang="zh-CN" altLang="en-US" sz="4400" dirty="0"/>
          </a:p>
        </p:txBody>
      </p:sp>
      <p:sp>
        <p:nvSpPr>
          <p:cNvPr id="18" name="矩形 17"/>
          <p:cNvSpPr/>
          <p:nvPr/>
        </p:nvSpPr>
        <p:spPr>
          <a:xfrm>
            <a:off x="4815101" y="2222143"/>
            <a:ext cx="18806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光    滑</a:t>
            </a:r>
            <a:endParaRPr lang="zh-CN" altLang="en-US" sz="4400" dirty="0"/>
          </a:p>
        </p:txBody>
      </p:sp>
      <p:sp>
        <p:nvSpPr>
          <p:cNvPr id="19" name="矩形 18"/>
          <p:cNvSpPr/>
          <p:nvPr/>
        </p:nvSpPr>
        <p:spPr>
          <a:xfrm>
            <a:off x="9212170" y="2222143"/>
            <a:ext cx="18806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歇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息</a:t>
            </a:r>
            <a:endParaRPr lang="zh-CN" altLang="en-US" sz="4400" dirty="0"/>
          </a:p>
        </p:txBody>
      </p:sp>
      <p:sp>
        <p:nvSpPr>
          <p:cNvPr id="20" name="矩形 19"/>
          <p:cNvSpPr/>
          <p:nvPr/>
        </p:nvSpPr>
        <p:spPr>
          <a:xfrm>
            <a:off x="425419" y="4114015"/>
            <a:ext cx="18806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松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鼠</a:t>
            </a:r>
            <a:endParaRPr lang="zh-CN" altLang="en-US" sz="4400" dirty="0"/>
          </a:p>
        </p:txBody>
      </p:sp>
      <p:sp>
        <p:nvSpPr>
          <p:cNvPr id="21" name="矩形 20"/>
          <p:cNvSpPr/>
          <p:nvPr/>
        </p:nvSpPr>
        <p:spPr>
          <a:xfrm>
            <a:off x="4805269" y="4114014"/>
            <a:ext cx="18806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狭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窄</a:t>
            </a:r>
            <a:endParaRPr lang="zh-CN" altLang="en-US" sz="4400" dirty="0"/>
          </a:p>
        </p:txBody>
      </p:sp>
      <p:sp>
        <p:nvSpPr>
          <p:cNvPr id="22" name="矩形 21"/>
          <p:cNvSpPr/>
          <p:nvPr/>
        </p:nvSpPr>
        <p:spPr>
          <a:xfrm>
            <a:off x="9207589" y="4114014"/>
            <a:ext cx="18806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梳    理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314888899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49250" y="1799927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三、按要求写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带动物的四字词语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2.AABC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式词语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719449" y="2499200"/>
            <a:ext cx="51235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生龙活虎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鸡犬不宁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013181" y="3131392"/>
            <a:ext cx="55338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栩栩如生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念念不忘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920311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1034895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回答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问题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它们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面容清秀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眼睛闪闪发光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身体矫健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四肢轻快。玲珑的小面孔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衬上一条帽缨形的美丽尾巴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显得格外漂亮。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几个方面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介绍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松鼠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漂亮的特点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表达出作者对松鼠的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之情。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107258" y="301849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面容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977061" y="301849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眼睛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846864" y="301849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身体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36501" y="364484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四肢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947802" y="364484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尾巴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301544" y="428195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喜爱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spect="1"/>
          </p:cNvSpPr>
          <p:nvPr/>
        </p:nvSpPr>
        <p:spPr>
          <a:xfrm>
            <a:off x="349250" y="876839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五、请根据课文内容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为松鼠制作身份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卡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9" name="表格 8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94847517"/>
              </p:ext>
            </p:extLst>
          </p:nvPr>
        </p:nvGraphicFramePr>
        <p:xfrm>
          <a:off x="361950" y="1686023"/>
          <a:ext cx="10807700" cy="3511296"/>
        </p:xfrm>
        <a:graphic>
          <a:graphicData uri="http://schemas.openxmlformats.org/drawingml/2006/table">
            <a:tbl>
              <a:tblPr firstRow="1" firstCol="1" bandRow="1"/>
              <a:tblGrid>
                <a:gridCol w="2590775"/>
                <a:gridCol w="821692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名称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体形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食物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栖息地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性情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活动时间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矩形 9"/>
          <p:cNvSpPr/>
          <p:nvPr/>
        </p:nvSpPr>
        <p:spPr>
          <a:xfrm>
            <a:off x="3096741" y="171808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2846961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935831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六、课外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说起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变色龙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谁都知道那是描述蜥蜴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爬行动物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能改变皮肤颜色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的。可是许多人并不知道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海里也有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变色龙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它就是大名鼎鼎的章鱼。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章鱼挺着个圆圆的大肚子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长在头上的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条腕足在水中随波摇曳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翩翩起舞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远远看去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像一朵花在海里翻动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非常美丽。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章鱼其实并不是鱼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它属于软体动物。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章鱼和蜥蜴一样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皮肤下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了各种色素细胞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红橙黄绿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样样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。它可以利用细胞的伸缩来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自己身体的颜色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以便和周围环境的颜色保持一致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章鱼遇上敌人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会先施展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变色术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一会儿变成白色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一会儿变成红色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几种颜色不停地变换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以此来吓唬敌人。如果这招不行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它才会动用自己肚子里的墨囊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急剧收缩身体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喷出墨汁状的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烟幕弹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把周围的海水染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成漆黑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趁进攻的敌人晕头转向、不知所措之机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逃之夭夭。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54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200</TotalTime>
  <Words>694</Words>
  <Application>Microsoft Office PowerPoint</Application>
  <PresentationFormat>自定义</PresentationFormat>
  <Paragraphs>74</Paragraphs>
  <Slides>14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5" baseType="lpstr">
      <vt:lpstr>NEU-BZ-S92</vt:lpstr>
      <vt:lpstr>方正书宋_GBK</vt:lpstr>
      <vt:lpstr>黑体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21</cp:revision>
  <dcterms:created xsi:type="dcterms:W3CDTF">2020-08-11T00:21:48Z</dcterms:created>
  <dcterms:modified xsi:type="dcterms:W3CDTF">2024-09-14T11:17:57Z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