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6" r:id="rId5"/>
    <p:sldId id="741" r:id="rId6"/>
    <p:sldId id="755" r:id="rId7"/>
    <p:sldId id="749" r:id="rId8"/>
    <p:sldId id="756" r:id="rId9"/>
    <p:sldId id="733" r:id="rId10"/>
    <p:sldId id="744" r:id="rId11"/>
    <p:sldId id="757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第七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21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古诗词三首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017671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根据古诗内容填空。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前两句诗为我们描绘了两幅图画。第一幅的场景是在灌满了水的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长得齐整整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第二幅的场景是在树丛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三种景物。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通过对多种景物的描写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我们可以看出诗人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的心情。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悠然自得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愤世嫉俗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悲伤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64909" y="234786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稻田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284872" y="23454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稻叶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974109" y="29815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日光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263985" y="298155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073924" y="29818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晨雾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507173" y="36524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911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请你结合注释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说一说后两句诗的意思。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黄莺也喜欢早晨的清凉时光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在青山的影子里欢快地啼鸣。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这首诗中后两句描写的是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的景物。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静态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有动有静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由动到静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请你再写出两句描写秋季景色的诗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空山新雨后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天气晚来秋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56074" y="225119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53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49250" y="1119175"/>
            <a:ext cx="4830168" cy="2083493"/>
            <a:chOff x="349250" y="729639"/>
            <a:chExt cx="4830168" cy="2083493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729639"/>
              <a:ext cx="4830168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一、给下面加点的字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注音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49250" y="2080624"/>
              <a:ext cx="3696846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汉字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99" y="3279415"/>
            <a:ext cx="11324675" cy="1541125"/>
          </a:xfrm>
          <a:prstGeom prst="rect">
            <a:avLst/>
          </a:prstGeom>
        </p:spPr>
      </p:pic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446889"/>
              </p:ext>
            </p:extLst>
          </p:nvPr>
        </p:nvGraphicFramePr>
        <p:xfrm>
          <a:off x="458625" y="1858891"/>
          <a:ext cx="10807700" cy="700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文档" r:id="rId4" imgW="3826154" imgH="247972" progId="Word.Document.12">
                  <p:embed/>
                </p:oleObj>
              </mc:Choice>
              <mc:Fallback>
                <p:oleObj name="文档" r:id="rId4" imgW="3826154" imgH="2479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625" y="1858891"/>
                        <a:ext cx="10807700" cy="7004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/>
          <p:nvPr/>
        </p:nvSpPr>
        <p:spPr>
          <a:xfrm>
            <a:off x="497805" y="1806515"/>
            <a:ext cx="934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guō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707808" y="1806515"/>
            <a:ext cx="1162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gēng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9269765" y="1806515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yú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666321" y="3849632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泊</a:t>
            </a:r>
            <a:endParaRPr lang="zh-CN" altLang="en-US" sz="4000" dirty="0"/>
          </a:p>
        </p:txBody>
      </p:sp>
      <p:sp>
        <p:nvSpPr>
          <p:cNvPr id="27" name="矩形 26"/>
          <p:cNvSpPr/>
          <p:nvPr/>
        </p:nvSpPr>
        <p:spPr>
          <a:xfrm>
            <a:off x="2825703" y="3849785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寺</a:t>
            </a:r>
            <a:endParaRPr lang="zh-CN" altLang="en-US" sz="4000" dirty="0"/>
          </a:p>
        </p:txBody>
      </p:sp>
      <p:sp>
        <p:nvSpPr>
          <p:cNvPr id="28" name="矩形 27"/>
          <p:cNvSpPr/>
          <p:nvPr/>
        </p:nvSpPr>
        <p:spPr>
          <a:xfrm>
            <a:off x="5582203" y="3852739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愁</a:t>
            </a:r>
            <a:endParaRPr lang="zh-CN" altLang="en-US" sz="4000" dirty="0"/>
          </a:p>
        </p:txBody>
      </p:sp>
      <p:sp>
        <p:nvSpPr>
          <p:cNvPr id="29" name="矩形 28"/>
          <p:cNvSpPr/>
          <p:nvPr/>
        </p:nvSpPr>
        <p:spPr>
          <a:xfrm>
            <a:off x="8016133" y="3849632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畔</a:t>
            </a:r>
            <a:endParaRPr lang="zh-CN" altLang="en-US" sz="4000" dirty="0"/>
          </a:p>
        </p:txBody>
      </p:sp>
      <p:sp>
        <p:nvSpPr>
          <p:cNvPr id="30" name="矩形 29"/>
          <p:cNvSpPr/>
          <p:nvPr/>
        </p:nvSpPr>
        <p:spPr>
          <a:xfrm>
            <a:off x="10478421" y="3849632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ea typeface="宋体" panose="02010600030101010101" pitchFamily="2" charset="-122"/>
                <a:cs typeface="Times New Roman" panose="02020603050405020304" pitchFamily="18" charset="0"/>
              </a:rPr>
              <a:t>孙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49250" y="729639"/>
            <a:ext cx="10833100" cy="5144870"/>
            <a:chOff x="349250" y="729639"/>
            <a:chExt cx="10833100" cy="514487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729639"/>
              <a:ext cx="10833100" cy="514487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三、按要求完成各题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给下列加点字选择正确的解释。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(1)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山居秋暝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黎明时分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日落时分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天色将晚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黄昏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(2)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随意春芳歇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很短的一段时间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休息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(3)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枫桥夜泊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停留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漂泊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		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停船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2150805" y="2366159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2530509" y="3647346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2103043" y="4918280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861053" y="21032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270673" y="33549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856594" y="46540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山一程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水一程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身向榆关那畔行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夜深千帐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用两个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突出了路途的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和行程的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聒碎乡心梦不成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既写出风雪之急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又表达出作者对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明月松间照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清泉石上流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前句是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动态景　静态景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后句是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动态景　静态景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仿佛让人感受到大自然的脉搏在跳动。此时此刻诗人的心境与自然的美完全融为一体。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48869" y="14497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遥远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23829" y="144971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艰辛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43109" y="2705414"/>
            <a:ext cx="5952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搅扰得人彻夜难眠的无奈、惆怅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521909" y="334977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静态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景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571301" y="398318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动态景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四、诗文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《长相思》是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代词人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的词作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长相思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整首词无一句写思乡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却句句渗透着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《山居秋暝》是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唐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诗中有画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之作。第一、二句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第三、四句写景如画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随意洒脱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第五、六句先写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竹喧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莲动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最后两句则是诗人有感而发。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8829" y="144100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清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985173" y="144100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纳兰性德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72552" y="207812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词牌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名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232332" y="2706535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对家乡的思念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947068" y="334752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王维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993835" y="3972242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秋天雨后山中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8583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43943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学习了《枫桥夜泊》一诗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我们知道了唐代诗人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在一个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泊舟至苏州城外的枫桥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江南水乡优美的景色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吸引了这位怀着旅愁的游子。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69765" y="200701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张继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728958" y="2642190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秋天的夜晚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70068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49250" y="1093928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五、默写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《枫桥夜泊》</a:t>
            </a: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47817" y="17813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10462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9250" y="896503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凉</a:t>
            </a:r>
            <a:r>
              <a:rPr lang="zh-CN" altLang="zh-CN" baseline="30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徐玑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水满田畴</a:t>
            </a:r>
            <a:r>
              <a:rPr lang="zh-CN" altLang="zh-CN" baseline="30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稻叶齐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日光穿树晓烟</a:t>
            </a:r>
            <a:r>
              <a:rPr lang="zh-CN" altLang="zh-CN" baseline="30000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黄莺也爱新凉好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飞过青山影里啼。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新凉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指初秋凉爽的天气。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田畴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chóu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):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已耕种的田地。泛指田地。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晓烟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晨雾。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129</TotalTime>
  <Words>299</Words>
  <Application>Microsoft Office PowerPoint</Application>
  <PresentationFormat>自定义</PresentationFormat>
  <Paragraphs>90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NEU-BZ-S92</vt:lpstr>
      <vt:lpstr>方正书宋_GBK</vt:lpstr>
      <vt:lpstr>方正宋黑_GBK</vt:lpstr>
      <vt:lpstr>仿宋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30</cp:revision>
  <dcterms:created xsi:type="dcterms:W3CDTF">2020-08-11T00:21:48Z</dcterms:created>
  <dcterms:modified xsi:type="dcterms:W3CDTF">2024-09-14T11:51:13Z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