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2" r:id="rId3"/>
    <p:sldId id="760" r:id="rId4"/>
    <p:sldId id="737" r:id="rId5"/>
    <p:sldId id="756" r:id="rId6"/>
    <p:sldId id="757" r:id="rId7"/>
    <p:sldId id="758" r:id="rId8"/>
    <p:sldId id="759" r:id="rId9"/>
    <p:sldId id="736" r:id="rId10"/>
    <p:sldId id="741" r:id="rId11"/>
    <p:sldId id="764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语文园地一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22928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妞妞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琦君的《桂花雨》表达了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。《落花生》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告诉我们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一花一鸟总关情。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511435" y="1521727"/>
            <a:ext cx="3816424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她对童年快乐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3119" y="2151297"/>
            <a:ext cx="4406976" cy="663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的怀念和浓浓的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思乡情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929389" y="2150970"/>
            <a:ext cx="1883395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花生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59428" y="2779666"/>
            <a:ext cx="9146025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外表朴实无华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但是用处很多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做人也要像花生一样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七、下面是五年级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班的班级公约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横线上应该填入的句子是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违法乱纪要严惩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遵规守纪讲文明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红灯要停绿灯行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4SK01G.eps" descr="id:214748850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964" y="1553279"/>
            <a:ext cx="6161672" cy="22138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55709" y="14890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636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03567"/>
            <a:ext cx="10833100" cy="1303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一、我是小小书法家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居高声自远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非是藉秋风。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60" y="3133022"/>
            <a:ext cx="11100955" cy="102177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84444" y="333185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67879"/>
            <a:ext cx="5344733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二、回忆课文内容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线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3LK01.eps" descr="id:214748848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385823"/>
            <a:ext cx="10807700" cy="180492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1502733" y="2552418"/>
            <a:ext cx="2808312" cy="9757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193085" y="3547783"/>
            <a:ext cx="2746136" cy="5040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800597" y="3117826"/>
            <a:ext cx="2510448" cy="9178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5813381" y="3576729"/>
            <a:ext cx="3125840" cy="484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830093" y="2532754"/>
            <a:ext cx="2490784" cy="10046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833045" y="2552691"/>
            <a:ext cx="3125840" cy="5040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830093" y="3025795"/>
            <a:ext cx="2490784" cy="10046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6481117" y="2627754"/>
            <a:ext cx="2458104" cy="3980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8963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863823"/>
            <a:ext cx="10833100" cy="4573560"/>
            <a:chOff x="349250" y="945663"/>
            <a:chExt cx="10833100" cy="457356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945663"/>
              <a:ext cx="10833100" cy="45735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理解句子中加点词语的意思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再用自己的话简单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解释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我们脚下原本是遍地荆棘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没有我们的辛勤开辟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就不会有繁花似锦。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开辟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五一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假期期间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我和妈妈在山坡上开辟出一块地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种上了很多蔬菜。到了秋天收获真不小。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开辟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8137301" y="196360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8583519" y="196360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6913165" y="385866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7359383" y="385866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016622" y="28532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开拓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016621" y="47522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1439887"/>
            <a:ext cx="10833100" cy="2653034"/>
            <a:chOff x="349250" y="945663"/>
            <a:chExt cx="10833100" cy="265303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945663"/>
              <a:ext cx="10833100" cy="26530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蜻蜓在天空中自由地飞舞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像一位姿态翩跹的舞者。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姿态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我要努力学习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以最好的姿态出现在当初否定我的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的面前。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姿态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503965" y="133838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950183" y="1338383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4872939" y="260184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5319157" y="2601847"/>
              <a:ext cx="466794" cy="459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200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·</a:t>
              </a:r>
              <a:endParaRPr lang="zh-CN" altLang="en-US" sz="2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626324" y="2164360"/>
            <a:ext cx="1935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姿势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样子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439672" y="342323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态度、气度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206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2855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青、红的瓜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碧绿的藤和叶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构成了一道别有风趣的装饰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比那高楼门前蹲着一对石狮子或是竖着两根大旗杆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可爱多了。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狮子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、大旗杆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瓜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绿叶的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32540" y="33065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严肃呆板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671820" y="330656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可爱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843109" y="39416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55125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白鹭色素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的配合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身段的大小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一切都很适宜。白鹤太大而嫌生硬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即使如粉红的朱鹭或灰色的苍鹭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也觉得大了一些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而且太不寻常了。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身段进行对比描写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突出白鹭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身段恰到好处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3237" y="327888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白鹭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92885" y="327888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白鹤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057181" y="32820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朱鹭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43028" y="3185350"/>
            <a:ext cx="1008609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苍鹭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4806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729639"/>
            <a:ext cx="4006225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补充写作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示意图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OC5KR01G.eps" descr="id:214748840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633899"/>
            <a:ext cx="10807700" cy="369855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432790" y="5332455"/>
            <a:ext cx="265649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我的心爱之物</a:t>
            </a:r>
            <a:endParaRPr lang="zh-CN" altLang="zh-CN" sz="4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4453" y="17255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8639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交流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个秋天的夜晚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妈妈在陪女儿做作业。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妞妞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你们已经学完一个单元的课文了吗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妞妞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妈妈。秋天是个丰收的季节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我的收获也很大啊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我发现本单元的课文都是写事物的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或蕴含着作者浓浓的感情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或引发了作者深深的思考。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妞妞真棒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这几篇文章都是借助具体事物来抒发感情的吗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230</TotalTime>
  <Words>440</Words>
  <Application>Microsoft Office PowerPoint</Application>
  <PresentationFormat>自定义</PresentationFormat>
  <Paragraphs>65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30</cp:revision>
  <dcterms:created xsi:type="dcterms:W3CDTF">2020-08-11T00:21:48Z</dcterms:created>
  <dcterms:modified xsi:type="dcterms:W3CDTF">2024-09-14T11:38:54Z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