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40" r:id="rId7"/>
    <p:sldId id="738" r:id="rId8"/>
    <p:sldId id="741" r:id="rId9"/>
    <p:sldId id="733" r:id="rId10"/>
    <p:sldId id="73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90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25</a:t>
            </a:r>
            <a:r>
              <a:rPr lang="zh-CN" altLang="zh-CN" sz="4400" dirty="0">
                <a:solidFill>
                  <a:srgbClr val="D60093"/>
                </a:solidFill>
              </a:rPr>
              <a:t>　王戎不取道旁李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6142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用现代汉语翻译下面的句子。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譬如人眼中有瞳子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无此必不明。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78576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徐孺子的回答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请结合文章简要分析。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14141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好比人的眼睛里有瞳仁一样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要是没有它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眼睛就一定不明亮。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43010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徐孺子的回答巧妙地避开了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月亮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这一概念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而偷换了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眼睛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的概念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眼有瞳仁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来类比对方的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月中有物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这是辩论中常用的技巧。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58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91815"/>
            <a:ext cx="8958274" cy="2892757"/>
            <a:chOff x="361950" y="791815"/>
            <a:chExt cx="8958274" cy="28927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2605" y="1522667"/>
              <a:ext cx="7447619" cy="2161905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137749" y="222879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王   戎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598821" y="222879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诸   多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437" y="3927187"/>
            <a:ext cx="7480519" cy="2121212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6579157" y="4619704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唯   一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998" y="3908647"/>
            <a:ext cx="3273167" cy="2261207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2075878" y="4678021"/>
            <a:ext cx="2518638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smtClean="0">
                <a:ea typeface="宋体" panose="02010600030101010101" pitchFamily="2" charset="-122"/>
                <a:cs typeface="Times New Roman" panose="02020603050405020304" pitchFamily="18" charset="0"/>
              </a:rPr>
              <a:t>竞   走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837067"/>
              </p:ext>
            </p:extLst>
          </p:nvPr>
        </p:nvGraphicFramePr>
        <p:xfrm>
          <a:off x="504825" y="914400"/>
          <a:ext cx="11661775" cy="461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872" imgH="1516580" progId="Word.Document.12">
                  <p:embed/>
                </p:oleObj>
              </mc:Choice>
              <mc:Fallback>
                <p:oleObj name="文档" r:id="rId4" imgW="3826872" imgH="15165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825" y="914400"/>
                        <a:ext cx="11661775" cy="4614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800597" y="223197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曾经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587525" y="22248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众多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01397" y="224071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游玩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02542" y="35528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李子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45013" y="357807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压弯树枝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72296" y="4804599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的确如此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2426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9467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三、判断下列说法的正误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王戎是东汉人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竹林七贤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之一。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道旁苦李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就是从《王戎不取道旁李》的故事中提炼出来的。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课文选自《世说新语》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一本记载汉末到东晋间一些士大夫的言谈与逸事的小说集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63373" y="1708255"/>
            <a:ext cx="6896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×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76661" y="291363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049069" y="4062434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61058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课内阅读我最棒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931341"/>
              </p:ext>
            </p:extLst>
          </p:nvPr>
        </p:nvGraphicFramePr>
        <p:xfrm>
          <a:off x="406749" y="1835528"/>
          <a:ext cx="10610872" cy="175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4" imgW="3826872" imgH="632867" progId="Word.Document.12">
                  <p:embed/>
                </p:oleObj>
              </mc:Choice>
              <mc:Fallback>
                <p:oleObj name="文档" r:id="rId4" imgW="3826872" imgH="6328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749" y="1835528"/>
                        <a:ext cx="10610872" cy="1754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357915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写出画线句子的意思。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王戎七岁的时候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曾经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众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小孩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游玩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78735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2771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树在道边而多子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此必苦李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的原因是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人们没有发现这里的李子多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这棵树上的李子苦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没人摘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所以树上的李子多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字指代的人或物填入文中括号内。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小儿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王戎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李子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85589" y="1127717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174705"/>
            <a:ext cx="19784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B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</a:rPr>
              <a:t>C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55161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3800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“|”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分为三部分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是详写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从中可以看出王戎是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读了这个故事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你获得了什么启示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193085" y="1038835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11966" y="1622097"/>
            <a:ext cx="52309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王戎判断道旁李子是苦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李子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96741" y="2217322"/>
            <a:ext cx="39950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善于观察、善于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42235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这个故事告诉我们遇到事情要多想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多思考其中的道理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不能盲目地跟从别人。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2090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00143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五、课外阅读我能行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徐孺子年九岁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尝月下戏。人语之曰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若令月中无物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当极明邪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徐曰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譬如人眼中有瞳子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无此必不明。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选自《世说新语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言语第二》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解释下列加点的词。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500096"/>
              </p:ext>
            </p:extLst>
          </p:nvPr>
        </p:nvGraphicFramePr>
        <p:xfrm>
          <a:off x="406118" y="3672135"/>
          <a:ext cx="11671959" cy="2632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文档" r:id="rId4" imgW="3826872" imgH="863229" progId="Word.Document.12">
                  <p:embed/>
                </p:oleObj>
              </mc:Choice>
              <mc:Fallback>
                <p:oleObj name="文档" r:id="rId4" imgW="3826872" imgH="8632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118" y="3672135"/>
                        <a:ext cx="11671959" cy="2632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240757" y="3587111"/>
            <a:ext cx="1523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曾经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30388" y="4213821"/>
            <a:ext cx="23439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30387" y="4880981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明亮。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326082" y="5548141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这样。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23</TotalTime>
  <Words>391</Words>
  <Application>Microsoft Office PowerPoint</Application>
  <PresentationFormat>自定义</PresentationFormat>
  <Paragraphs>60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2024-09-12T01:17:33Z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