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2" r:id="rId3"/>
    <p:sldId id="736" r:id="rId4"/>
    <p:sldId id="737" r:id="rId5"/>
    <p:sldId id="738" r:id="rId6"/>
    <p:sldId id="739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6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400" dirty="0">
                <a:solidFill>
                  <a:srgbClr val="D60093"/>
                </a:solidFill>
              </a:rPr>
              <a:t>语文园地七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一、把下列词语补充完整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</a:t>
            </a: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与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人物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有关的词语写到横线上。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4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忠报国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凛然　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4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视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死如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铁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面无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4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刚正不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存高远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4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英勇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执法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岳飞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包公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92685" y="194394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精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582848" y="194394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义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744813" y="252871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归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425995" y="252871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私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744813" y="313277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阿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121077" y="311349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志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744813" y="369826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畏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593362" y="374484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公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486795" y="4240283"/>
            <a:ext cx="98652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精忠报国　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英勇</a:t>
            </a: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无畏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en-US" smtClean="0">
                <a:ea typeface="宋体" panose="02010600030101010101" pitchFamily="2" charset="-122"/>
                <a:cs typeface="Times New Roman" panose="02020603050405020304" pitchFamily="18" charset="0"/>
              </a:rPr>
              <a:t>大义凛然</a:t>
            </a: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　视死如归　志存高远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512565" y="4828872"/>
            <a:ext cx="74162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铁面无私　刚正不阿　秉公执法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727919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二、读句子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将画线部分换个说法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意思不变。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一旦失去了你啊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那就仿佛没有了灵魂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怎能向美好的未来展翅飞翔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3593045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那就仿佛没有了灵魂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不能向美好的未来展翅飞翔。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40035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66202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三、我会正确表达。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小明在公共场所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乱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扔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垃圾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还说反正有清洁工打扫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我会这样提醒他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:“________________________________________”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过生日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面对收到的梦寐以求的礼物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我会有点儿不敢相信地说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:“__________________________________________”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839233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小明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我们要尊重清洁工的劳动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不要在公共场所乱扔垃圾。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952725" y="3999495"/>
            <a:ext cx="6559228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哇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太好了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这正是我想要的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谢谢你</a:t>
            </a:r>
            <a:r>
              <a:rPr lang="en-US" altLang="zh-CN" dirty="0" smtClean="0">
                <a:ea typeface="宋体" panose="02010600030101010101" pitchFamily="2" charset="-122"/>
              </a:rPr>
              <a:t>!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13956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86738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四、日积月累。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别董大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8">
              <a:lnSpc>
                <a:spcPct val="12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千里黄云白日曛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en-US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8">
              <a:lnSpc>
                <a:spcPct val="12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8">
              <a:lnSpc>
                <a:spcPct val="12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莫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愁前路无知己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en-US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8">
              <a:lnSpc>
                <a:spcPct val="12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将这首诗补充完整。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这首诗的作者是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代的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960837" y="2556823"/>
            <a:ext cx="327525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楷体" panose="02010609060101010101" pitchFamily="49" charset="-122"/>
                <a:cs typeface="Arial" panose="020B0604020202020204" pitchFamily="34" charset="0"/>
              </a:rPr>
              <a:t>北风吹雁雪</a:t>
            </a:r>
            <a:r>
              <a:rPr lang="zh-CN" altLang="zh-CN" dirty="0" smtClean="0">
                <a:latin typeface="NEU-BZ-S92"/>
                <a:ea typeface="楷体" panose="02010609060101010101" pitchFamily="49" charset="-122"/>
                <a:cs typeface="Arial" panose="020B0604020202020204" pitchFamily="34" charset="0"/>
              </a:rPr>
              <a:t>纷纷</a:t>
            </a:r>
            <a:r>
              <a:rPr lang="en-US" altLang="zh-CN" dirty="0" smtClean="0">
                <a:latin typeface="NEU-BZ-S92"/>
                <a:ea typeface="楷体" panose="02010609060101010101" pitchFamily="49" charset="-122"/>
                <a:cs typeface="Arial" panose="020B0604020202020204" pitchFamily="34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960837" y="3740039"/>
            <a:ext cx="327525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楷体" panose="02010609060101010101" pitchFamily="49" charset="-122"/>
                <a:cs typeface="Arial" panose="020B0604020202020204" pitchFamily="34" charset="0"/>
              </a:rPr>
              <a:t>天下谁人不识</a:t>
            </a:r>
            <a:r>
              <a:rPr lang="zh-CN" altLang="zh-CN" dirty="0" smtClean="0">
                <a:latin typeface="NEU-BZ-S92"/>
                <a:ea typeface="楷体" panose="02010609060101010101" pitchFamily="49" charset="-122"/>
                <a:cs typeface="Arial" panose="020B0604020202020204" pitchFamily="34" charset="0"/>
              </a:rPr>
              <a:t>君</a:t>
            </a:r>
            <a:r>
              <a:rPr lang="en-US" altLang="zh-CN" dirty="0" smtClean="0">
                <a:latin typeface="NEU-BZ-S92"/>
                <a:ea typeface="楷体" panose="02010609060101010101" pitchFamily="49" charset="-122"/>
                <a:cs typeface="Arial" panose="020B0604020202020204" pitchFamily="34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960837" y="492325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唐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977061" y="492325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高适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34653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454494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写出第三、四句诗的意思。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不要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担心</a:t>
            </a:r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前行的路上没有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知己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天下还有谁不认识你呢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114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26</TotalTime>
  <Words>213</Words>
  <Application>Microsoft Office PowerPoint</Application>
  <PresentationFormat>自定义</PresentationFormat>
  <Paragraphs>44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8" baseType="lpstr">
      <vt:lpstr>NEU-BZ-S92</vt:lpstr>
      <vt:lpstr>方正书宋_GBK</vt:lpstr>
      <vt:lpstr>方正宋黑_GBK</vt:lpstr>
      <vt:lpstr>黑体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16</cp:revision>
  <dcterms:created xsi:type="dcterms:W3CDTF">2020-08-17T02:46:32Z</dcterms:created>
  <dcterms:modified xsi:type="dcterms:W3CDTF">2024-09-12T01:13:58Z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