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7" r:id="rId5"/>
    <p:sldId id="738" r:id="rId6"/>
    <p:sldId id="736" r:id="rId7"/>
    <p:sldId id="742" r:id="rId8"/>
    <p:sldId id="733" r:id="rId9"/>
    <p:sldId id="740" r:id="rId10"/>
    <p:sldId id="741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19</a:t>
            </a:r>
            <a:r>
              <a:rPr lang="zh-CN" altLang="zh-CN" sz="4400" dirty="0">
                <a:solidFill>
                  <a:srgbClr val="D60093"/>
                </a:solidFill>
              </a:rPr>
              <a:t>　一只窝囊的大老虎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7001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用一句话概括文段的意思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最合适的一项是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演大老虎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第一次登台演出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演的是大老虎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演大老虎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把大老虎演得很窝囊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窝囊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在文中的意思是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。你认为这个老虎演得窝囊吗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请结合课文内容写出你的理由。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8507173" y="112763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649701" y="3433263"/>
            <a:ext cx="43027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ea typeface="宋体" panose="02010600030101010101" pitchFamily="2" charset="-122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演的大老虎很笨拙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61950" y="4655098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理由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85213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361950" y="949388"/>
            <a:ext cx="10807700" cy="4666963"/>
            <a:chOff x="361950" y="949388"/>
            <a:chExt cx="10807700" cy="4666963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949388"/>
              <a:ext cx="10807700" cy="42288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写词语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endPara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latin typeface="Arial" panose="020B0604020202020204" pitchFamily="34" charset="0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两个骗子没配合好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把戏演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只能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灰溜溜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地</a:t>
              </a:r>
              <a:r>
                <a:rPr lang="zh-CN" altLang="zh-CN" dirty="0" smtClean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走了。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00997" y="1603567"/>
              <a:ext cx="3038095" cy="2133333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11733" y="3511589"/>
              <a:ext cx="1580952" cy="2104762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5561493" y="2280067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砸   锅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224533" y="4176191"/>
            <a:ext cx="1742785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逃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1151855"/>
            <a:ext cx="10813446" cy="3401982"/>
            <a:chOff x="361950" y="1223863"/>
            <a:chExt cx="10813446" cy="3401982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2169788"/>
              <a:ext cx="10807700" cy="245605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2.</a:t>
              </a:r>
              <a:r>
                <a:rPr lang="en-US" altLang="zh-CN" dirty="0" smtClean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 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      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提前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做了准备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他才能在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US" altLang="zh-CN" dirty="0">
                  <a:solidFill>
                    <a:srgbClr val="000000"/>
                  </a:solidFill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rPr>
                <a:t>           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endPara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上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顺畅地回答问题。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92485" y="1223863"/>
              <a:ext cx="3047619" cy="2171429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137301" y="1232463"/>
              <a:ext cx="3038095" cy="2133333"/>
            </a:xfrm>
            <a:prstGeom prst="rect">
              <a:avLst/>
            </a:prstGeom>
          </p:spPr>
        </p:pic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998677" y="1863717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幸   亏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425333" y="1853885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课   堂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396868116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2091642"/>
              </p:ext>
            </p:extLst>
          </p:nvPr>
        </p:nvGraphicFramePr>
        <p:xfrm>
          <a:off x="355600" y="860425"/>
          <a:ext cx="11660188" cy="4745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文档" r:id="rId3" imgW="3826872" imgH="1562222" progId="Word.Document.12">
                  <p:embed/>
                </p:oleObj>
              </mc:Choice>
              <mc:Fallback>
                <p:oleObj name="文档" r:id="rId3" imgW="3826872" imgH="156222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5600" y="860425"/>
                        <a:ext cx="11660188" cy="4745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直接连接符 2"/>
          <p:cNvCxnSpPr/>
          <p:nvPr/>
        </p:nvCxnSpPr>
        <p:spPr>
          <a:xfrm>
            <a:off x="3816821" y="1986455"/>
            <a:ext cx="648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>
            <a:off x="1676244" y="2736031"/>
            <a:ext cx="612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2411084" y="3413599"/>
            <a:ext cx="972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98373" y="4156527"/>
            <a:ext cx="1008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4053817" y="4752255"/>
            <a:ext cx="540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9865493" y="4745569"/>
            <a:ext cx="37167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12802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96599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三、理解课文内容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完成练习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真没想到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事到临头还会出现危机。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这句话中的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是指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危机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是指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320877" y="2165748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老师让“我”演老虎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008509" y="2756430"/>
            <a:ext cx="67762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演哥哥的小朋友嫌“我”不会豁虎跳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35831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下列对课文理解有误的一项是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课文是按照事情发展的顺序写的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课文主要写了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期盼参加演出、表演老虎非常成功、寻找失败的原因这几件事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课文第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爬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叫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追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六个动词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把老师指导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如何演老虎写得具体明确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课文以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的心情变化为主要线索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羡慕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我有充分的自信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紧张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至今还不明白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等词句可以看出来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265093" y="10078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4867385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09975"/>
            <a:ext cx="10807700" cy="548259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四、课内阅读我最棒。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终于到了星期六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到了下午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到了我们班演出的那个时刻。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我穿上老虎皮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套上老虎头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紧张地等候在后台的上场口。忽然背后有人轻轻推了我一把。我知道推我的是老师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立刻弯下身子爬上场去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嘴里啊呜啊呜直叫。只听见台下一阵哄堂大笑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笑得我脸上一阵热。我已经明白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我笨拙的表演把全场的老师同学都逗乐了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他们从没见过这样窝囊的老虎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我总算一直演到了躺下来死掉。到底怎么演完的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我一点儿也记不起来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只记得耳边的笑声接连不断。等到幕布拉下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我站起来摘下老虎头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满头满脸都是汗珠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根据提示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将下列词语填在合适的横线上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哄堂大笑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爬上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场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脸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上一阵热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啊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呜啊呜直叫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窝囊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表演的词语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观众的词语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(3)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表演时心情的词语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第一次登台演出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只记得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其他的什么也不记得了。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为什么会这样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679133" y="2117455"/>
            <a:ext cx="430278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爬上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场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啊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呜啊呜直叫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536901" y="267910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哄堂大笑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169029" y="3262513"/>
            <a:ext cx="347883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脸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上一阵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热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窝囊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850989" y="3842460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接连不断的笑声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12781" y="5007182"/>
            <a:ext cx="51267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因为</a:t>
            </a:r>
            <a:r>
              <a:rPr lang="en-US" altLang="zh-CN" dirty="0">
                <a:ea typeface="宋体" panose="02010600030101010101" pitchFamily="2" charset="-122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ea typeface="宋体" panose="02010600030101010101" pitchFamily="2" charset="-122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上台时太紧张了。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70372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19</TotalTime>
  <Words>370</Words>
  <Application>Microsoft Office PowerPoint</Application>
  <PresentationFormat>自定义</PresentationFormat>
  <Paragraphs>63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10</cp:revision>
  <dcterms:created xsi:type="dcterms:W3CDTF">2020-08-17T02:46:32Z</dcterms:created>
  <dcterms:modified xsi:type="dcterms:W3CDTF">2024-09-12T00:58:18Z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