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731" r:id="rId3"/>
    <p:sldId id="732" r:id="rId4"/>
    <p:sldId id="740" r:id="rId5"/>
    <p:sldId id="736" r:id="rId6"/>
    <p:sldId id="737" r:id="rId7"/>
    <p:sldId id="733" r:id="rId8"/>
    <p:sldId id="738" r:id="rId9"/>
    <p:sldId id="739" r:id="rId10"/>
    <p:sldId id="741" r:id="rId11"/>
    <p:sldId id="742" r:id="rId12"/>
    <p:sldId id="735" r:id="rId13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12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4</a:t>
            </a:r>
            <a:r>
              <a:rPr lang="en-US" altLang="zh-CN" sz="4400" baseline="300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*</a:t>
            </a:r>
            <a:r>
              <a:rPr lang="zh-CN" altLang="zh-CN" sz="4400" dirty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　繁　</a:t>
            </a:r>
            <a:r>
              <a:rPr lang="zh-CN" altLang="zh-CN" sz="4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星</a:t>
            </a:r>
            <a:endParaRPr lang="zh-CN" altLang="zh-CN" sz="4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504708"/>
            <a:ext cx="10807700" cy="596272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下面这段文字与选文在写法上有什么相同的地方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en-US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简要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分析。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我们看时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那竹窗帘儿里果然有了月亮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款款地悄没声儿地溜进来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出现在窗前的穿衣镜上了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原来月亮是长了腿的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爬着那竹帘格儿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先是一个白道儿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再是半圆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渐渐地爬得高了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穿衣镜上的圆便满盈了。我们都高兴起来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又都屏住气儿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生怕那是个尘影儿变的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会一口气吹跑了呢。月亮还在竹帘儿上爬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那满圆却慢慢儿又亏了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末了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便全没了踪迹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只留下一个空镜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一个失望。奶奶说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它走了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它是匆匆的。你们快出去寻月吧。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160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2375991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两段文字</a:t>
            </a: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都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运用了拟人的修辞手法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分别写出了月亮和繁星的可爱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营造出一种童话般的意境。</a:t>
            </a:r>
            <a:endParaRPr lang="zh-CN" altLang="zh-CN" dirty="0"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3376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0575205"/>
              </p:ext>
            </p:extLst>
          </p:nvPr>
        </p:nvGraphicFramePr>
        <p:xfrm>
          <a:off x="660400" y="1727919"/>
          <a:ext cx="11671959" cy="28169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文档" r:id="rId3" imgW="3829305" imgH="926676" progId="Word.Document.12">
                  <p:embed/>
                </p:oleObj>
              </mc:Choice>
              <mc:Fallback>
                <p:oleObj name="文档" r:id="rId3" imgW="3829305" imgH="92667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60400" y="1727919"/>
                        <a:ext cx="11671959" cy="28169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直接连接符 13"/>
          <p:cNvCxnSpPr/>
          <p:nvPr/>
        </p:nvCxnSpPr>
        <p:spPr>
          <a:xfrm>
            <a:off x="8391346" y="2801391"/>
            <a:ext cx="720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5486020" y="3528119"/>
            <a:ext cx="864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3117093" y="4261215"/>
            <a:ext cx="864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60183"/>
            <a:ext cx="10807700" cy="41899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二、照样子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写词语。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半明半昧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(ABAC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式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摇摇欲坠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(AABC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式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密密麻麻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(AABB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式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u="sng" dirty="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64493" y="2212311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一心一意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798227" y="2212311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自作自受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936501" y="3364439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翩翩起舞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798227" y="3364439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勃勃生机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64493" y="4550057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清清楚楚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798227" y="4551543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整整齐齐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1876784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4658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三、句子万花筒。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我爱月夜。我爱星天。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合成一句话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意思不变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我爱月夜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但我也爱星天。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海上的夜</a:t>
            </a:r>
            <a:r>
              <a:rPr lang="zh-CN" altLang="zh-CN" dirty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柔和的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静寂的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梦幻的。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用加点字仿写排比句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春天的田野是绿色的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是光明的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是充满希望的。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在庭院里纳凉的时候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我最爱看天上密密麻麻的繁星。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修改病句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将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繁星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改为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星星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或删去</a:t>
            </a: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密密麻麻</a:t>
            </a: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15185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四、判断下列说法的正误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Arial Unicode MS" panose="020B0604020202020204" pitchFamily="34" charset="-12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“×”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《繁星》的作者是巴金。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我好像看见无数萤火虫在我的周围飞舞。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这句话是一个拟人句。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星光在我们的肉眼里虽然微小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然而它使我们觉得光明无处不在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是说星光很亮。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557947" y="1766199"/>
            <a:ext cx="6254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  </a:t>
            </a:r>
            <a:endParaRPr lang="zh-CN" altLang="en-US" sz="3200" b="1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376661" y="2918327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991797" y="4122799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257899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04073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五、课内阅读我最棒。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如今在海上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每晚和繁星相对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我把它们认得很熟了。我躺在舱面上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仰望天空。深蓝色的天空里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悬着无数半明半昧的星。船在动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星也在动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它们是这样低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真是摇摇欲坠呢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渐渐地我的眼睛模糊了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我好像看见无数萤火虫在我的周围飞舞。海上的夜是柔和的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是静寂的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是梦幻的。我望着那许多认识的星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我仿佛看见它们在对我眨眼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我仿佛听见它们在小声说话。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这时候我忘记了一切。在星的怀抱中我微笑着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我沉睡着。我觉得自己是一个小孩子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现在睡在母亲的怀里了。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81147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画出一个拟人句。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我望着那许多认识的星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我仿佛看见它们在对我眨眼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我仿佛听见它们在小声说话。</a:t>
            </a:r>
            <a:endParaRPr lang="zh-CN" altLang="en-US" dirty="0"/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这段话是按照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的顺序写的。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仰望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欲睡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沉睡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仰望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沉睡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欲睡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读了这段话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认为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海上的夜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有什么特点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海上的夜是柔和的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是静寂的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是梦幻的。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509125" y="2550886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635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3988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对文中画线句子的赏析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最恰当的一项是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望着星天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作者又变回小孩子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生出了对母亲的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怀念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望着星天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作者回忆起自己的童年生活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感到十分惬意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望着星天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作者感到星天如同母亲一样温柔、亲切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看着星天就好像看到了母亲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137301" y="151344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58698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25</TotalTime>
  <Words>509</Words>
  <Application>Microsoft Office PowerPoint</Application>
  <PresentationFormat>自定义</PresentationFormat>
  <Paragraphs>58</Paragraphs>
  <Slides>12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5" baseType="lpstr">
      <vt:lpstr>Arial Unicode MS</vt:lpstr>
      <vt:lpstr>NEU-BZ-S92</vt:lpstr>
      <vt:lpstr>方正书宋_GBK</vt:lpstr>
      <vt:lpstr>黑体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14</cp:revision>
  <dcterms:created xsi:type="dcterms:W3CDTF">2020-08-17T02:46:32Z</dcterms:created>
  <dcterms:modified xsi:type="dcterms:W3CDTF">2024-09-11T09:19:32Z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