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39" r:id="rId7"/>
    <p:sldId id="740" r:id="rId8"/>
    <p:sldId id="733" r:id="rId9"/>
    <p:sldId id="741" r:id="rId10"/>
    <p:sldId id="744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20</a:t>
            </a:r>
            <a:r>
              <a:rPr lang="zh-CN" altLang="zh-CN" sz="4400" dirty="0">
                <a:solidFill>
                  <a:srgbClr val="D60093"/>
                </a:solidFill>
              </a:rPr>
              <a:t>　陀　螺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0997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联系上下文理解词语。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受益无穷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写出下列词语的近义词。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悲伤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后来的二十年里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我因此受益无穷。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你认为作者真正受益无穷的是什么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304653" y="1305703"/>
            <a:ext cx="481894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受到的启发或益处很大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520677" y="2471708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假如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705253" y="2479164"/>
            <a:ext cx="100860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悲痛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267863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作者通过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和时间赛跑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珍惜一点一滴的时间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在有限的时间里做了更多有价值有意义的事情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使自己一生过得充实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受益无穷。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1275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783681"/>
            <a:ext cx="8980897" cy="5182878"/>
            <a:chOff x="361950" y="783681"/>
            <a:chExt cx="8980897" cy="5182878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783681"/>
              <a:ext cx="4108817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/>
            <a:srcRect r="34825"/>
            <a:stretch/>
          </p:blipFill>
          <p:spPr>
            <a:xfrm>
              <a:off x="2229520" y="1519446"/>
              <a:ext cx="7113327" cy="214285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5232" y="3833226"/>
              <a:ext cx="6961905" cy="2133333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2537065" y="2229589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情   况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426018" y="2223183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溃   败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2553357" y="453623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自   豪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503965" y="4537180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预   计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004613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二、把下列词语补充完整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并根据意思写词语。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雪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看到名称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就联想到它的意义。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展示一下自己的本领。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冰雪漫天盖地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形容非常寒冷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指失败之后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重新集合力量再干。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479885" y="1662559"/>
            <a:ext cx="1728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身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913589" y="1654533"/>
            <a:ext cx="2138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整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鼓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737998" y="1654532"/>
            <a:ext cx="20361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舞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蹈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13197" y="2247334"/>
            <a:ext cx="22413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名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</a:rPr>
              <a:t> 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义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274798" y="2255293"/>
            <a:ext cx="17283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声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</a:rPr>
              <a:t> </a:t>
            </a:r>
            <a:r>
              <a:rPr lang="en-US" altLang="zh-CN" dirty="0" smtClean="0">
                <a:ea typeface="宋体" panose="02010600030101010101" pitchFamily="2" charset="-122"/>
              </a:rPr>
              <a:t>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色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797691" y="2282250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天 </a:t>
            </a:r>
            <a:r>
              <a:rPr lang="zh-CN" altLang="en-US" smtClean="0">
                <a:ea typeface="楷体" panose="02010609060101010101" pitchFamily="49" charset="-122"/>
                <a:cs typeface="Times New Roman" panose="02020603050405020304" pitchFamily="18" charset="0"/>
              </a:rPr>
              <a:t>         地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6965138" y="281451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顾名思义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842877" y="339929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一显身手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6697141" y="402399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冰天雪地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7273205" y="4624425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重整旗鼓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5476428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下列句子中不是比喻句的一项是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快乐像过冬的燕子一般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飞到一个谁也看不到的地方去了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这只陀螺不是人工削出来的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而是一位木工在旋床上旋出来的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圆且光滑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如同一枚鸭蛋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它圆头圆脑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好像上下左右都能找到支撑点似的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778981" y="176602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14336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无论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嵌上滚珠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还是钉上铁钉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冰尜儿都不会裂开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能毫无怨言地让你抽打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在冰面上</a:t>
            </a:r>
            <a:r>
              <a:rPr lang="zh-CN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旋转</a:t>
            </a:r>
            <a:r>
              <a:rPr lang="en-US" altLang="zh-CN" u="sng" dirty="0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smtClea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舞蹈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句子中画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的部分改为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横冲直撞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好不好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不好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横冲直撞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虽然也是写动作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但带有贬义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显得无章法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没有美感。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旋转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舞蹈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运用拟人的修辞手法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写出了冰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尜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儿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动作之美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表达了作者的喜爱之情。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7816508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36787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在括号里填上恰当的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关联词。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它远不如我想象中的那么漂亮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我极高兴地接受了它。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当我看到这枚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鸭蛋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的下端已嵌上一粒大滚珠时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是手舞足蹈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368549" y="203942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虽然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785373" y="203942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但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440557" y="315082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尤其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646542" y="37576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更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676066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48850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四、课外阅读我能行。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和时间赛跑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时间过得飞快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使我的小心眼里不只是着急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还有悲伤。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有一天我放学回家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看到天边的夕阳正要沉落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晚霞一道一道从山谷升起。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我要和太阳赛跑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太阳下山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以前跑回家。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我心里有一个声音说。然后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我拔足狂奔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一刻也不停歇地跑回老家的三合院。我站在大厅的红门外时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夕阳还露出最后的一角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迷离的光影映着红门上的狮头钢扣。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487956"/>
            <a:ext cx="10807700" cy="596272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我安静地站在厅前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看夕阳一分一分地沉到山的背面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心里涨满了感动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跑进厨房对正在生火烧饭的母亲说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我跑赢太阳了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我跑赢太阳了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以后我常做这样的游戏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有时和太阳赛跑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有时和风比赛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每一次比赛胜过时间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我就快乐得不知道怎么形容。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后来的二十年里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我因此受益无穷。虽然我知道人永远跑不过时间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但是可以比原来跑快一步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如果加把劲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有时可以快好几步。那几步虽然很小很小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用途却很大很大。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如果将来我有什么要教给我的孩子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我会告诉他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假若你一直和时间赛跑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你就可以成功。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5522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27</TotalTime>
  <Words>488</Words>
  <Application>Microsoft Office PowerPoint</Application>
  <PresentationFormat>自定义</PresentationFormat>
  <Paragraphs>69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12</cp:revision>
  <dcterms:created xsi:type="dcterms:W3CDTF">2020-08-17T02:46:32Z</dcterms:created>
  <dcterms:modified xsi:type="dcterms:W3CDTF">2024-09-12T01:00:27Z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