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6" r:id="rId6"/>
    <p:sldId id="733" r:id="rId7"/>
    <p:sldId id="738" r:id="rId8"/>
    <p:sldId id="739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8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24</a:t>
            </a:r>
            <a:r>
              <a:rPr lang="en-US" altLang="zh-CN" sz="4400" baseline="30000" dirty="0">
                <a:solidFill>
                  <a:srgbClr val="D60093"/>
                </a:solidFill>
              </a:rPr>
              <a:t>*</a:t>
            </a:r>
            <a:r>
              <a:rPr lang="zh-CN" altLang="zh-CN" sz="4400" dirty="0">
                <a:solidFill>
                  <a:srgbClr val="D60093"/>
                </a:solidFill>
              </a:rPr>
              <a:t>　延安</a:t>
            </a:r>
            <a:r>
              <a:rPr lang="en-US" altLang="zh-CN" sz="4400" dirty="0">
                <a:solidFill>
                  <a:srgbClr val="D60093"/>
                </a:solidFill>
              </a:rPr>
              <a:t>,</a:t>
            </a:r>
            <a:r>
              <a:rPr lang="zh-CN" altLang="zh-CN" sz="4400" dirty="0">
                <a:solidFill>
                  <a:srgbClr val="D60093"/>
                </a:solidFill>
              </a:rPr>
              <a:t>我把你追寻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3617466"/>
              </p:ext>
            </p:extLst>
          </p:nvPr>
        </p:nvGraphicFramePr>
        <p:xfrm>
          <a:off x="452438" y="946150"/>
          <a:ext cx="11660187" cy="206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4" imgW="3826872" imgH="682102" progId="Word.Document.12">
                  <p:embed/>
                </p:oleObj>
              </mc:Choice>
              <mc:Fallback>
                <p:oleObj name="文档" r:id="rId4" imgW="3826872" imgH="6821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2438" y="946150"/>
                        <a:ext cx="11660187" cy="2065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308266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二、写出下列词语的近义词。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昔日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追寻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温热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破旧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奥秘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灿烂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602517" y="2015951"/>
            <a:ext cx="68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274924" y="2028928"/>
            <a:ext cx="82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578235" y="2745863"/>
            <a:ext cx="72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5040956" y="2785191"/>
            <a:ext cx="936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578235" y="369764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往日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056681" y="37150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寻找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578234" y="430498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温暖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056683" y="42824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陈旧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578233" y="492462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秘密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056682" y="491249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绚烂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07984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茁壮成长　　雨后春笋　　满目琳琅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商场里摆满了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的商品。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小树苗在母亲的呵护下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随着经济发展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各种超级市场如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一般建立起来。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16821" y="230404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满目琳琅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400997" y="287052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茁壮成长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706973" y="345240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雨后春笋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027751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8072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四、用加点词语仿写句子。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失去了你啊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仿佛没有了灵魂。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人一旦有了私心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就容易失去客观的立场。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毫不犹豫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丢掉了老牛破车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却不能丢宝塔山顶天立地的脊梁。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面对遇险群众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解放军战士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毫不犹豫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跳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下水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救人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80876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像翩翩归来的燕子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6" indent="266700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在追寻昔日的春光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6" indent="266700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像茁壮成长的小树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6" indent="266700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在追寻雨露和太阳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6" indent="266700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追寻你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延河叮咚的流水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6" indent="266700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追寻你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枣园梨花的清香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6" indent="266700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追寻你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南泥湾开荒的镢头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6" indent="266700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追寻你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杨家岭讲话的会场。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从选文中找合适的词语写下来。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形容轻快地跳舞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也形容动物飞舞。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指植物在阳光的照耀下向成熟的阶段发展。通常比喻父母长辈们希望青少年儿童健康快乐地成长。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小节把追寻者比作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点明了这种追寻的必要性。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61237" y="187193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翩翩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217132" y="304619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茁壮成长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996228" y="363096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燕子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21113" y="36309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131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632672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小节中代表人们在延安度过的革命岁月的事物是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叮咚的流水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梨花的清香　　　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开荒的镢头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讲话的会场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9637" y="225748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967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12</TotalTime>
  <Words>158</Words>
  <Application>Microsoft Office PowerPoint</Application>
  <PresentationFormat>自定义</PresentationFormat>
  <Paragraphs>57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12</cp:revision>
  <dcterms:created xsi:type="dcterms:W3CDTF">2020-08-17T02:46:32Z</dcterms:created>
  <dcterms:modified xsi:type="dcterms:W3CDTF">2024-09-12T01:12:35Z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