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731" r:id="rId3"/>
    <p:sldId id="732" r:id="rId4"/>
    <p:sldId id="737" r:id="rId5"/>
    <p:sldId id="736" r:id="rId6"/>
    <p:sldId id="738" r:id="rId7"/>
    <p:sldId id="740" r:id="rId8"/>
    <p:sldId id="733" r:id="rId9"/>
    <p:sldId id="741" r:id="rId10"/>
    <p:sldId id="742" r:id="rId11"/>
    <p:sldId id="735" r:id="rId12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7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11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2.docx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18</a:t>
            </a:r>
            <a:r>
              <a:rPr lang="zh-CN" altLang="zh-CN" sz="4400" dirty="0">
                <a:solidFill>
                  <a:srgbClr val="D60093"/>
                </a:solidFill>
              </a:rPr>
              <a:t>　牛和鹅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154944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叫些什么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当时自己也不知道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此时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心不在焉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畏首畏尾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不顾一切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惊慌失措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除了上面的问题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你在读完选文后还有哪些体会、疑惑或启发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请从不同的角度在批注栏作批注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略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8621693" y="1151855"/>
            <a:ext cx="48122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D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0967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0698514"/>
              </p:ext>
            </p:extLst>
          </p:nvPr>
        </p:nvGraphicFramePr>
        <p:xfrm>
          <a:off x="432445" y="1583903"/>
          <a:ext cx="11671959" cy="28169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文档" r:id="rId3" imgW="3826872" imgH="923605" progId="Word.Document.12">
                  <p:embed/>
                </p:oleObj>
              </mc:Choice>
              <mc:Fallback>
                <p:oleObj name="文档" r:id="rId3" imgW="3826872" imgH="92360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32445" y="1583903"/>
                        <a:ext cx="11671959" cy="28169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" name="直接连接符 3"/>
          <p:cNvCxnSpPr/>
          <p:nvPr/>
        </p:nvCxnSpPr>
        <p:spPr>
          <a:xfrm>
            <a:off x="1780932" y="2664023"/>
            <a:ext cx="6480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8016132" y="2664023"/>
            <a:ext cx="4680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2841388" y="3439631"/>
            <a:ext cx="9360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8837716" y="3429799"/>
            <a:ext cx="5040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2430385" y="4186023"/>
            <a:ext cx="5400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7996467" y="4159671"/>
            <a:ext cx="8280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245917" y="759374"/>
            <a:ext cx="11089995" cy="5020657"/>
            <a:chOff x="245917" y="647799"/>
            <a:chExt cx="11089995" cy="5020657"/>
          </a:xfrm>
        </p:grpSpPr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61950" y="647799"/>
              <a:ext cx="4108817" cy="6832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二、看拼音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写词语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en-US" dirty="0"/>
            </a:p>
          </p:txBody>
        </p:sp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45917" y="1407850"/>
              <a:ext cx="2779221" cy="4242425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14901" y="1408283"/>
              <a:ext cx="2779221" cy="4251082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783885" y="1408716"/>
              <a:ext cx="2770563" cy="4259740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565349" y="1377711"/>
              <a:ext cx="2770563" cy="4259740"/>
            </a:xfrm>
            <a:prstGeom prst="rect">
              <a:avLst/>
            </a:prstGeom>
          </p:spPr>
        </p:pic>
      </p:grpSp>
      <p:sp>
        <p:nvSpPr>
          <p:cNvPr id="10" name="矩形 9"/>
          <p:cNvSpPr>
            <a:spLocks noChangeAspect="1"/>
          </p:cNvSpPr>
          <p:nvPr/>
        </p:nvSpPr>
        <p:spPr>
          <a:xfrm>
            <a:off x="394269" y="2055279"/>
            <a:ext cx="3589444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甚   至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endParaRPr lang="zh-CN" altLang="en-US" sz="6600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3143184" y="2074943"/>
            <a:ext cx="3589444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顽   皮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endParaRPr lang="zh-CN" altLang="en-US" sz="6600" dirty="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5889266" y="2074943"/>
            <a:ext cx="3589444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大   概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endParaRPr lang="zh-CN" altLang="en-US" sz="6600" dirty="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372232" y="4415939"/>
            <a:ext cx="3589444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脖   子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endParaRPr lang="zh-CN" altLang="en-US" sz="6600" dirty="0"/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3166893" y="4401419"/>
            <a:ext cx="3589444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跪   下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endParaRPr lang="zh-CN" altLang="en-US" sz="6600" dirty="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5935877" y="4396731"/>
            <a:ext cx="3589444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围   绕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endParaRPr lang="zh-CN" altLang="en-US" sz="6600" dirty="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8672277" y="4393489"/>
            <a:ext cx="2611422" cy="25299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摔   倒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endParaRPr lang="zh-CN" altLang="en-US" sz="6600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71635" y="1519425"/>
            <a:ext cx="2757990" cy="1929789"/>
          </a:xfrm>
          <a:prstGeom prst="rect">
            <a:avLst/>
          </a:prstGeom>
        </p:spPr>
      </p:pic>
      <p:sp>
        <p:nvSpPr>
          <p:cNvPr id="13" name="矩形 12"/>
          <p:cNvSpPr>
            <a:spLocks noChangeAspect="1"/>
          </p:cNvSpPr>
          <p:nvPr/>
        </p:nvSpPr>
        <p:spPr>
          <a:xfrm>
            <a:off x="8603160" y="2066592"/>
            <a:ext cx="2578628" cy="13111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smtClean="0">
                <a:ea typeface="宋体" panose="02010600030101010101" pitchFamily="2" charset="-122"/>
                <a:cs typeface="Times New Roman" panose="02020603050405020304" pitchFamily="18" charset="0"/>
              </a:rPr>
              <a:t>任   凭</a:t>
            </a:r>
            <a:endParaRPr lang="zh-CN" altLang="en-US" sz="6600" dirty="0"/>
          </a:p>
        </p:txBody>
      </p:sp>
    </p:spTree>
    <p:extLst>
      <p:ext uri="{BB962C8B-B14F-4D97-AF65-F5344CB8AC3E}">
        <p14:creationId xmlns:p14="http://schemas.microsoft.com/office/powerpoint/2010/main" val="358177852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4" grpId="0"/>
      <p:bldP spid="15" grpId="0"/>
      <p:bldP spid="16" grpId="0"/>
      <p:bldP spid="17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186344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三、句子万花筒。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>
              <a:solidFill>
                <a:srgbClr val="000000"/>
              </a:solidFill>
              <a:uFill>
                <a:solidFill>
                  <a:srgbClr val="000000"/>
                </a:solidFill>
              </a:u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示例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明天要是妈妈去菜市场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我就跟她一起去。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鹅叫了起来。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把句子写得具体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生动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鹅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叫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了起来。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52525" y="4156527"/>
            <a:ext cx="399500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扑打着大翅膀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嘎嘎地</a:t>
            </a:r>
            <a:endParaRPr lang="zh-CN" altLang="en-US" dirty="0"/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6928769"/>
              </p:ext>
            </p:extLst>
          </p:nvPr>
        </p:nvGraphicFramePr>
        <p:xfrm>
          <a:off x="460364" y="1819591"/>
          <a:ext cx="10610872" cy="11279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文档" r:id="rId3" imgW="3829305" imgH="408170" progId="Word.Document.12">
                  <p:embed/>
                </p:oleObj>
              </mc:Choice>
              <mc:Fallback>
                <p:oleObj name="文档" r:id="rId3" imgW="3829305" imgH="40817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60364" y="1819591"/>
                        <a:ext cx="10610872" cy="112799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92599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读句子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按要求完成练习。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有的孩子还敢扳牛角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叫它跪下来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然后骑到牛背上去。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可以看出孩子们不怕牛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总是远远地站在安全的地方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才敢看它。要是在路上碰到鹅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就得绕个大圈子才敢走过去。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从两个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才敢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可以体会到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13208" y="2115646"/>
            <a:ext cx="7600157" cy="6047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扳牛角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”“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叫它跪下来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”“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骑到牛背上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795296" y="4491910"/>
            <a:ext cx="34804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孩子们非常害怕鹅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2030776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439887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四、判断下列说法的正误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正确的画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Arial Unicode MS" panose="020B0604020202020204" pitchFamily="34" charset="-122"/>
                <a:cs typeface="Times New Roman" panose="02020603050405020304" pitchFamily="18" charset="0"/>
              </a:rPr>
              <a:t>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错误的画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“×”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无缘无故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在文中的意思是没有任何原因。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还伸长脖子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嘎嘎地叫着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扑打着大翅膀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好像在它们眼里根本没有我们这些人似的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是比喻句。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怕鹅的结果是鹅便不再欺负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了。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8857381" y="2083791"/>
            <a:ext cx="62549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  </a:t>
            </a:r>
            <a:endParaRPr lang="zh-CN" altLang="en-US" sz="3200" b="1" dirty="0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8260743" y="3184403"/>
            <a:ext cx="59663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rgbClr val="FF0000"/>
                </a:solidFill>
              </a:rPr>
              <a:t>×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8353325" y="3828307"/>
            <a:ext cx="59663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rgbClr val="FF0000"/>
                </a:solidFill>
              </a:rPr>
              <a:t>×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793821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853124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五、课内阅读我最棒。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孩子们惊呼起来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急急逃跑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鹅追得更快了。我吓得脚也软了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更跑不快。这时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带头的那只老公鹅就啪嗒啪嗒地跑了过来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嘎嘎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它赶上了我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嘎嘎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它张开嘴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一口就咬住了我当胸的衣襟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拉住我不放。在忙乱中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我的书包掉了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鞋子也弄脱了。我想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它一定要把我咬死了。我就又哭又叫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可是叫些什么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当时自己也不知道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大概是这样叫吧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鹅要吃我了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鹅要咬死我了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843292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我的书包掉了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鞋子也弄脱了。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这句话写出了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跑步速度之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慢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狼狈不堪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心中的犹豫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害怕落在别人后面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它赶上了我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嘎嘎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它张开嘴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一口就咬住了我当胸的衣襟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拉住我不放。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这句话写出了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鹅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目中无人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的胆小懦弱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对鹅的放任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D.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鹅想亲近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92485" y="1479215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5827023" y="381615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79352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42</TotalTime>
  <Words>385</Words>
  <Application>Microsoft Office PowerPoint</Application>
  <PresentationFormat>自定义</PresentationFormat>
  <Paragraphs>59</Paragraphs>
  <Slides>11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11</vt:i4>
      </vt:variant>
    </vt:vector>
  </HeadingPairs>
  <TitlesOfParts>
    <vt:vector size="25" baseType="lpstr">
      <vt:lpstr>Arial Unicode MS</vt:lpstr>
      <vt:lpstr>NEU-BZ-S92</vt:lpstr>
      <vt:lpstr>方正书宋_GBK</vt:lpstr>
      <vt:lpstr>黑体</vt:lpstr>
      <vt:lpstr>楷体</vt:lpstr>
      <vt:lpstr>隶书</vt:lpstr>
      <vt:lpstr>宋体</vt:lpstr>
      <vt:lpstr>Arial</vt:lpstr>
      <vt:lpstr>Calibri</vt:lpstr>
      <vt:lpstr>Cambria Math</vt:lpstr>
      <vt:lpstr>Times New Roman</vt:lpstr>
      <vt:lpstr>专业教辅课件Q:251490010</vt:lpstr>
      <vt:lpstr>文档</vt:lpstr>
      <vt:lpstr>Microsoft Word 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14</cp:revision>
  <dcterms:created xsi:type="dcterms:W3CDTF">2020-08-17T02:46:32Z</dcterms:created>
  <dcterms:modified xsi:type="dcterms:W3CDTF">2024-09-12T00:56:19Z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