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731" r:id="rId3"/>
    <p:sldId id="732" r:id="rId4"/>
    <p:sldId id="737" r:id="rId5"/>
    <p:sldId id="736" r:id="rId6"/>
    <p:sldId id="738" r:id="rId7"/>
    <p:sldId id="733" r:id="rId8"/>
    <p:sldId id="741" r:id="rId9"/>
    <p:sldId id="739" r:id="rId10"/>
    <p:sldId id="740" r:id="rId11"/>
    <p:sldId id="735" r:id="rId12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54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audio1.wav>
</file>

<file path=ppt/media/audio2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11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__1.docx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15</a:t>
            </a:r>
            <a:r>
              <a:rPr lang="en-US" altLang="zh-CN" sz="4400" baseline="30000" dirty="0">
                <a:solidFill>
                  <a:srgbClr val="D60093"/>
                </a:solidFill>
              </a:rPr>
              <a:t>*</a:t>
            </a:r>
            <a:r>
              <a:rPr lang="zh-CN" altLang="zh-CN" sz="4400" dirty="0">
                <a:solidFill>
                  <a:srgbClr val="D60093"/>
                </a:solidFill>
              </a:rPr>
              <a:t>　女娲补天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655911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女娲补天的结果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你觉得女娲身上有哪些优秀品质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2254644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天和地恢复了平静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人类获得了新生</a:t>
            </a:r>
            <a:endParaRPr lang="zh-CN" altLang="en-US" dirty="0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3427405"/>
            <a:ext cx="10807700" cy="64434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勇于献身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勇担重任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不怕困难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坚韧不拔。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218266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graphicFrame>
        <p:nvGraphicFramePr>
          <p:cNvPr id="3" name="对象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07324382"/>
              </p:ext>
            </p:extLst>
          </p:nvPr>
        </p:nvGraphicFramePr>
        <p:xfrm>
          <a:off x="425782" y="791815"/>
          <a:ext cx="11671959" cy="208041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6" name="文档" r:id="rId4" imgW="3826872" imgH="682102" progId="Word.Document.12">
                  <p:embed/>
                </p:oleObj>
              </mc:Choice>
              <mc:Fallback>
                <p:oleObj name="文档" r:id="rId4" imgW="3826872" imgH="68210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425782" y="791815"/>
                        <a:ext cx="11671959" cy="208041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矩形 3"/>
          <p:cNvSpPr>
            <a:spLocks noChangeAspect="1"/>
          </p:cNvSpPr>
          <p:nvPr/>
        </p:nvSpPr>
        <p:spPr>
          <a:xfrm>
            <a:off x="361950" y="2856808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二、下列词语搭配不恰当的一项是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快乐的生活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的功绩　　　　　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熔炼石头　　　获得镇静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纷纷逃跑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到处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流窜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渐渐熄灭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缓缓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升起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cxnSp>
        <p:nvCxnSpPr>
          <p:cNvPr id="5" name="直接连接符 4"/>
          <p:cNvCxnSpPr/>
          <p:nvPr/>
        </p:nvCxnSpPr>
        <p:spPr>
          <a:xfrm>
            <a:off x="2766196" y="1871935"/>
            <a:ext cx="684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" name="直接连接符 5"/>
          <p:cNvCxnSpPr/>
          <p:nvPr/>
        </p:nvCxnSpPr>
        <p:spPr>
          <a:xfrm>
            <a:off x="7963789" y="1871935"/>
            <a:ext cx="371675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1348884" y="2634527"/>
            <a:ext cx="1008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>
            <a:off x="7963788" y="2608176"/>
            <a:ext cx="756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6913165" y="2933348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848914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三、词语练习。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把词语补充完整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并选择其中一个写一句话。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语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喷涌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慌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措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仿写词语。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(1)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黑黝黝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(ABB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式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____________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(2)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又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羞又恼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(ABAC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式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____________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____________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(3)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四处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奔逃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第一个字是数字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720477" y="2065936"/>
            <a:ext cx="213872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欢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笑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6481117" y="2065935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出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720477" y="2648368"/>
            <a:ext cx="213872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惊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失</a:t>
            </a:r>
            <a:endParaRPr lang="zh-CN" altLang="en-US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5287338" y="2648368"/>
            <a:ext cx="1523174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写话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略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3754332" y="3786655"/>
            <a:ext cx="1523174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白花花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6779436" y="3786655"/>
            <a:ext cx="1523174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绿油油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7" name="矩形 16"/>
          <p:cNvSpPr>
            <a:spLocks noChangeAspect="1"/>
          </p:cNvSpPr>
          <p:nvPr/>
        </p:nvSpPr>
        <p:spPr>
          <a:xfrm>
            <a:off x="4300101" y="4367598"/>
            <a:ext cx="1935145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又高又大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8" name="矩形 17"/>
          <p:cNvSpPr>
            <a:spLocks noChangeAspect="1"/>
          </p:cNvSpPr>
          <p:nvPr/>
        </p:nvSpPr>
        <p:spPr>
          <a:xfrm>
            <a:off x="7344452" y="4367598"/>
            <a:ext cx="1935145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无忧无虑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9" name="矩形 18"/>
          <p:cNvSpPr>
            <a:spLocks noChangeAspect="1"/>
          </p:cNvSpPr>
          <p:nvPr/>
        </p:nvSpPr>
        <p:spPr>
          <a:xfrm>
            <a:off x="5833045" y="4946158"/>
            <a:ext cx="1935145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五谷丰登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0" name="矩形 19"/>
          <p:cNvSpPr>
            <a:spLocks noChangeAspect="1"/>
          </p:cNvSpPr>
          <p:nvPr/>
        </p:nvSpPr>
        <p:spPr>
          <a:xfrm>
            <a:off x="8506412" y="4944515"/>
            <a:ext cx="1935145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六畜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兴旺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06884891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13" grpId="0"/>
      <p:bldP spid="14" grpId="0"/>
      <p:bldP spid="15" grpId="0"/>
      <p:bldP spid="17" grpId="0"/>
      <p:bldP spid="18" grpId="0"/>
      <p:bldP spid="19" grpId="0"/>
      <p:bldP spid="2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858746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四、句子万花筒。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这可是一项巨大而又艰难的工作。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缩写句子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 smtClean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这是工作。</a:t>
            </a:r>
            <a:r>
              <a:rPr lang="en-US" altLang="zh-CN" dirty="0" smtClean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 smtClean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喷涌洪水的地缝被芦灰堵住了。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改为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字句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latin typeface="楷体" panose="02010609060101010101" pitchFamily="49" charset="-122"/>
                <a:ea typeface="楷体" panose="02010609060101010101" pitchFamily="49" charset="-122"/>
                <a:cs typeface="Times New Roman" panose="02020603050405020304" pitchFamily="18" charset="0"/>
              </a:rPr>
              <a:t>芦灰把喷涌洪水的地缝堵住了。 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女娲看到这情景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难过极了。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改成描写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小女孩看到鲜花时的心情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小女孩看到花园里美丽的鲜花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开心极了。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2332407"/>
            <a:ext cx="10807700" cy="127419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女娲用这些石浆把天上的大窟窿修补好。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改为被字句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天上的大窟窿被女娲用这些石浆修补好。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7171114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723737"/>
            <a:ext cx="10807700" cy="541071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五、课内阅读我最棒。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889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女娲看到这情景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难过极了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决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心把天和地修补起来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让人类重新过上幸福的生活。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889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这可是一项巨大而又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坚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难的工作。女娲先从各地拣来赤、青、黄、白、黑五种颜色的石头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燃起神火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容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熔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炼。随着神火渐渐熄灭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五种颜色的石头被炼成了黏稠的石浆。女娲用这些石浆把天上的大窟窿修补好。从此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天上便有了五色的云霞。女娲担心补好的天再塌下来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于是又杀了一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只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大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斩下它的四条腿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竖立在大地的四方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把人类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头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935831"/>
            <a:ext cx="10807700" cy="299043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顶上的天空撑起来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这样天就再没有了坍塌的危险。接着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愤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勇杀死了在中原一带作恶的黑龙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其他野兽见此情景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吓得纷纷逃回山林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再不敢到处流窜残害人类了。最后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女娲把芦苇烧成灰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撒到水中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芦灰越积越厚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把喷涌洪水的地缝也堵住了。</a:t>
            </a:r>
            <a:endParaRPr lang="zh-CN" altLang="en-US" dirty="0"/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3926265"/>
            <a:ext cx="10807700" cy="1235275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889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天和地终于恢复了平静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人类获得了新生。人们世世代代怀念着女娲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传颂着她的伟大功绩。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30477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矩形 12"/>
          <p:cNvSpPr>
            <a:spLocks noChangeAspect="1"/>
          </p:cNvSpPr>
          <p:nvPr/>
        </p:nvSpPr>
        <p:spPr>
          <a:xfrm>
            <a:off x="361950" y="935831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 smtClean="0">
                <a:solidFill>
                  <a:schemeClr val="tx1"/>
                </a:solidFill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画出文中括号内使用正确的字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决    艰    熔    奋</a:t>
            </a:r>
            <a:endParaRPr lang="zh-CN" altLang="zh-CN" dirty="0"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女娲做了哪些事情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请根据第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段的内容完成填空。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拣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石头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→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燃起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炼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出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 → 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 →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大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海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四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条腿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竖立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撑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→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____________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→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芦苇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烧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成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灰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撒到水中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堵住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 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1574741" y="2691953"/>
            <a:ext cx="193514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五种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颜色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6" name="矩形 15"/>
          <p:cNvSpPr>
            <a:spLocks noChangeAspect="1"/>
          </p:cNvSpPr>
          <p:nvPr/>
        </p:nvSpPr>
        <p:spPr>
          <a:xfrm>
            <a:off x="6409109" y="2691953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神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火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7" name="矩形 16"/>
          <p:cNvSpPr>
            <a:spLocks noChangeAspect="1"/>
          </p:cNvSpPr>
          <p:nvPr/>
        </p:nvSpPr>
        <p:spPr>
          <a:xfrm>
            <a:off x="8929389" y="2700566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石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浆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8" name="矩形 17"/>
          <p:cNvSpPr>
            <a:spLocks noChangeAspect="1"/>
          </p:cNvSpPr>
          <p:nvPr/>
        </p:nvSpPr>
        <p:spPr>
          <a:xfrm>
            <a:off x="648469" y="3289791"/>
            <a:ext cx="3171061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用石浆把天补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好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9" name="矩形 18"/>
          <p:cNvSpPr>
            <a:spLocks noChangeAspect="1"/>
          </p:cNvSpPr>
          <p:nvPr/>
        </p:nvSpPr>
        <p:spPr>
          <a:xfrm>
            <a:off x="5254025" y="3299623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杀死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0" name="矩形 19"/>
          <p:cNvSpPr>
            <a:spLocks noChangeAspect="1"/>
          </p:cNvSpPr>
          <p:nvPr/>
        </p:nvSpPr>
        <p:spPr>
          <a:xfrm>
            <a:off x="8363956" y="3270127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斩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下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1" name="矩形 20"/>
          <p:cNvSpPr>
            <a:spLocks noChangeAspect="1"/>
          </p:cNvSpPr>
          <p:nvPr/>
        </p:nvSpPr>
        <p:spPr>
          <a:xfrm>
            <a:off x="1755129" y="3872913"/>
            <a:ext cx="2347117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大地的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四方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2" name="矩形 21"/>
          <p:cNvSpPr>
            <a:spLocks noChangeAspect="1"/>
          </p:cNvSpPr>
          <p:nvPr/>
        </p:nvSpPr>
        <p:spPr>
          <a:xfrm>
            <a:off x="5655356" y="3863081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天空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3" name="矩形 22"/>
          <p:cNvSpPr>
            <a:spLocks noChangeAspect="1"/>
          </p:cNvSpPr>
          <p:nvPr/>
        </p:nvSpPr>
        <p:spPr>
          <a:xfrm>
            <a:off x="8388627" y="3867159"/>
            <a:ext cx="193514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杀死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黑龙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24" name="矩形 23"/>
          <p:cNvSpPr>
            <a:spLocks noChangeAspect="1"/>
          </p:cNvSpPr>
          <p:nvPr/>
        </p:nvSpPr>
        <p:spPr>
          <a:xfrm>
            <a:off x="5701985" y="4433596"/>
            <a:ext cx="3583032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>
                <a:ea typeface="宋体" panose="02010600030101010101" pitchFamily="2" charset="-122"/>
                <a:cs typeface="Times New Roman" panose="02020603050405020304" pitchFamily="18" charset="0"/>
              </a:rPr>
              <a:t>　喷涌洪水的</a:t>
            </a:r>
            <a:r>
              <a:rPr lang="zh-CN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地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缝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6060507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29</TotalTime>
  <Words>310</Words>
  <Application>Microsoft Office PowerPoint</Application>
  <PresentationFormat>自定义</PresentationFormat>
  <Paragraphs>70</Paragraphs>
  <Slides>11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23" baseType="lpstr">
      <vt:lpstr>NEU-BZ-S92</vt:lpstr>
      <vt:lpstr>方正书宋_GBK</vt:lpstr>
      <vt:lpstr>黑体</vt:lpstr>
      <vt:lpstr>楷体</vt:lpstr>
      <vt:lpstr>隶书</vt:lpstr>
      <vt:lpstr>宋体</vt:lpstr>
      <vt:lpstr>Arial</vt:lpstr>
      <vt:lpstr>Calibri</vt:lpstr>
      <vt:lpstr>Cambria Math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13</cp:revision>
  <dcterms:created xsi:type="dcterms:W3CDTF">2020-08-17T02:46:32Z</dcterms:created>
  <dcterms:modified xsi:type="dcterms:W3CDTF">2024-09-12T00:34:06Z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