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33" r:id="rId8"/>
    <p:sldId id="739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27</a:t>
            </a:r>
            <a:r>
              <a:rPr lang="en-US" altLang="zh-CN" sz="4400" baseline="30000" dirty="0">
                <a:solidFill>
                  <a:srgbClr val="D60093"/>
                </a:solidFill>
              </a:rPr>
              <a:t>*</a:t>
            </a:r>
            <a:r>
              <a:rPr lang="zh-CN" altLang="zh-CN" sz="4400" dirty="0">
                <a:solidFill>
                  <a:srgbClr val="D60093"/>
                </a:solidFill>
              </a:rPr>
              <a:t>　故事二则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孔子是怎样尊敬老子的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根据短文内容概括。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孔子是如何评价老子的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16660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步行前往守藏史府拜望老子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一见老子就恭恭敬敬地行弟子礼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进入大厅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孔子再拜后才坐下来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他离座回答老子问话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虚心向老师求教。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01212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老子博古通今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通礼乐之源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明道德之归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确实是我的好老师。老子就像一条龙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48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588520"/>
              </p:ext>
            </p:extLst>
          </p:nvPr>
        </p:nvGraphicFramePr>
        <p:xfrm>
          <a:off x="504453" y="1735740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3" imgW="3826872" imgH="682102" progId="Word.Document.12">
                  <p:embed/>
                </p:oleObj>
              </mc:Choice>
              <mc:Fallback>
                <p:oleObj name="文档" r:id="rId3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1735740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830092" y="2791559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752693" y="2853735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368549" y="3600127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075207" y="3541135"/>
            <a:ext cx="54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拜见　　拜访　　拜托　　拜别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姐姐帮我把书送给我同学。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他到处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名师学艺。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他一下飞机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饭都顾不上吃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就连忙去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自己的恩师。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56581" y="26640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拜托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520677" y="321878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拜访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89229" y="38035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拜见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53235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748427"/>
              </p:ext>
            </p:extLst>
          </p:nvPr>
        </p:nvGraphicFramePr>
        <p:xfrm>
          <a:off x="504825" y="1323975"/>
          <a:ext cx="11109325" cy="325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文档" r:id="rId3" imgW="3665905" imgH="1082444" progId="Word.Document.12">
                  <p:embed/>
                </p:oleObj>
              </mc:Choice>
              <mc:Fallback>
                <p:oleObj name="文档" r:id="rId3" imgW="3665905" imgH="10824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825" y="1323975"/>
                        <a:ext cx="11109325" cy="3259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299629" y="190094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78715" y="316118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465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3908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《扁鹊治病》讲的是名医扁鹊去拜见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次劝其看病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的悲惨结局警示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 ____________________________________________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《纪昌学射》这则寓言告诉我们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这两则故事的人物形象都个性鲜明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扁鹊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蔡桓侯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纪昌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88181" y="147256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蔡桓侯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16965" y="14879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12765" y="205734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蔡桓侯病死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6309" y="2629524"/>
            <a:ext cx="10513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防微杜渐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善于听取别人的正确意见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否则后果将不堪设想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47965" y="204474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凡事都应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0670" y="3797127"/>
            <a:ext cx="9384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无论学什么技艺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都要从学习这门技艺的基本功入手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84106" y="440836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医术高超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04453" y="496393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固执己见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435027" y="499313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勤学苦练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789540" y="496393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教而有方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52124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五、课外阅读我能行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孔子尊师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南宫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敬叔与孔子奉鲁国国君之命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前往周朝京都洛邑。孔子到周王室请教了礼仪后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步行前往守藏史府去拜望老子。正在书写《道德经》的老子听说学识渊博的孔子前来求教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赶忙放下手中刀笔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整顿衣冠出迎。孔子见大门里走出来一位精神矍铄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jué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shuò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的老人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料想便是老子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急步向前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恭恭敬敬地向老子行了弟子礼。进入大厅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孔子再拜后才坐下来。老子问孔子为何事而来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孔子离座回答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我学识浅薄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对古代的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礼制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一无所知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特地向老师请教。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老子见孔子这样诚恳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便详细地解说了自己的见解。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孔子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离开后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对学生说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老子博古通今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通礼乐之源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明道德之归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确实是我的好老师。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同时还打比方赞扬老子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我知道它能飞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鱼儿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我知道它能游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野兽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我知道它能跑。善跑的野兽我可以结网来逮住它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会游的鱼儿我可以把丝线缚在鱼钩上来钓到它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会飞的鸟儿我可以用良箭把它射下来。至于龙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我就不知道了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它会乘风驾云上天。老子就像一条龙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47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孔子去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请教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老子认为孔子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学识渊博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孔子却说自己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学识浅薄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从中可以看出孔子是一个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谦虚有礼的人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言行不一的人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自欺欺人的人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0677" y="1151855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周朝京都洛邑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89229" y="116995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老子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80517" y="1754728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古代的“礼制”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92885" y="29520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0701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18</TotalTime>
  <Words>463</Words>
  <Application>Microsoft Office PowerPoint</Application>
  <PresentationFormat>自定义</PresentationFormat>
  <Paragraphs>56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11</cp:revision>
  <dcterms:created xsi:type="dcterms:W3CDTF">2020-08-17T02:46:32Z</dcterms:created>
  <dcterms:modified xsi:type="dcterms:W3CDTF">2024-09-12T01:27:46Z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