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56" r:id="rId2"/>
    <p:sldId id="731" r:id="rId3"/>
    <p:sldId id="736" r:id="rId4"/>
    <p:sldId id="740" r:id="rId5"/>
    <p:sldId id="737" r:id="rId6"/>
    <p:sldId id="738" r:id="rId7"/>
    <p:sldId id="739" r:id="rId8"/>
    <p:sldId id="735" r:id="rId9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5" d="100"/>
          <a:sy n="95" d="100"/>
        </p:scale>
        <p:origin x="150" y="66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8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图片 7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27832" y="503783"/>
            <a:ext cx="7521637" cy="4620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:a16="http://schemas.microsoft.com/office/drawing/2014/main" xmlns="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:a16="http://schemas.microsoft.com/office/drawing/2014/main" xmlns="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95" r:id="rId2"/>
    <p:sldLayoutId id="2147483691" r:id="rId3"/>
    <p:sldLayoutId id="2147483692" r:id="rId4"/>
    <p:sldLayoutId id="2147483694" r:id="rId5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432445" y="3722371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zh-CN" sz="4400" dirty="0">
                <a:solidFill>
                  <a:srgbClr val="D60093"/>
                </a:solidFill>
              </a:rPr>
              <a:t>专项复习</a:t>
            </a:r>
            <a:r>
              <a:rPr lang="en-US" altLang="zh-CN" sz="4400" dirty="0">
                <a:solidFill>
                  <a:srgbClr val="D60093"/>
                </a:solidFill>
              </a:rPr>
              <a:t>(</a:t>
            </a:r>
            <a:r>
              <a:rPr lang="zh-CN" altLang="zh-CN" sz="4400" dirty="0">
                <a:solidFill>
                  <a:srgbClr val="D60093"/>
                </a:solidFill>
              </a:rPr>
              <a:t>四</a:t>
            </a:r>
            <a:r>
              <a:rPr lang="en-US" altLang="zh-CN" sz="4400" dirty="0">
                <a:solidFill>
                  <a:srgbClr val="D60093"/>
                </a:solidFill>
              </a:rPr>
              <a:t>)</a:t>
            </a:r>
            <a:r>
              <a:rPr lang="zh-CN" altLang="zh-CN" sz="4400" dirty="0">
                <a:solidFill>
                  <a:srgbClr val="D60093"/>
                </a:solidFill>
              </a:rPr>
              <a:t>　口语交际与写作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711784"/>
            <a:ext cx="10807700" cy="544302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一</a:t>
            </a:r>
            <a:r>
              <a:rPr lang="zh-CN" altLang="zh-CN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、</a:t>
            </a:r>
            <a:r>
              <a:rPr lang="zh-CN" altLang="en-US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遇到</a:t>
            </a:r>
            <a:r>
              <a:rPr lang="zh-CN" altLang="en-US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以下</a:t>
            </a:r>
            <a:r>
              <a:rPr lang="zh-CN" altLang="zh-CN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情境</a:t>
            </a:r>
            <a:r>
              <a:rPr lang="zh-CN" altLang="en-US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时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你会</a:t>
            </a:r>
            <a:r>
              <a:rPr lang="zh-CN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怎么</a:t>
            </a:r>
            <a:r>
              <a:rPr lang="zh-CN" altLang="zh-CN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说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小明是你的好朋友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这次校运动会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他错失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400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米跑的冠军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你会这样安慰他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:“___________________________________”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NEU-BZ-S92" panose="02020503000000020003" pitchFamily="18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en-US">
                <a:ea typeface="楷体" panose="02010609060101010101" pitchFamily="49" charset="-122"/>
                <a:cs typeface="Times New Roman" panose="02020603050405020304" pitchFamily="18" charset="0"/>
              </a:rPr>
              <a:t>示例</a:t>
            </a:r>
            <a:r>
              <a:rPr lang="en-US" altLang="zh-CN">
                <a:ea typeface="楷体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zh-CN" altLang="zh-CN" smtClean="0">
                <a:ea typeface="楷体" panose="02010609060101010101" pitchFamily="49" charset="-122"/>
                <a:cs typeface="Times New Roman" panose="02020603050405020304" pitchFamily="18" charset="0"/>
              </a:rPr>
              <a:t>小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明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你是好样的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尽管这次没能拿冠军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但你已经尽力了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不要</a:t>
            </a:r>
            <a:r>
              <a:rPr lang="zh-CN" altLang="en-US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太</a:t>
            </a:r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自责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了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你还是很棒的。</a:t>
            </a:r>
            <a:endParaRPr lang="zh-CN" altLang="en-US" dirty="0"/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小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伟每天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一下课就跑回家里看书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同学们叫他去打球、爬山、散步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……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他都拒绝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他的理由是要抓紧一切时间学习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你会这样劝说他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:“______________________”</a:t>
            </a:r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en-US">
                <a:ea typeface="楷体" panose="02010609060101010101" pitchFamily="49" charset="-122"/>
                <a:cs typeface="Times New Roman" panose="02020603050405020304" pitchFamily="18" charset="0"/>
              </a:rPr>
              <a:t>示例</a:t>
            </a:r>
            <a:r>
              <a:rPr lang="en-US" altLang="zh-CN">
                <a:ea typeface="楷体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zh-CN" altLang="zh-CN" smtClean="0">
                <a:ea typeface="楷体" panose="02010609060101010101" pitchFamily="49" charset="-122"/>
                <a:cs typeface="Times New Roman" panose="02020603050405020304" pitchFamily="18" charset="0"/>
              </a:rPr>
              <a:t>小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伟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你这样做是不对的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学习重要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锻炼身体同样重要</a:t>
            </a:r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631749"/>
            <a:ext cx="10807700" cy="568501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44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二、我来说一说。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44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同学们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这学期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我们认识了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为中华之崛起而读书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的周恩来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认识了医术高明的古代名医扁鹊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你还读过哪些名人故事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选择一个你印象最深的人物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把他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她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的故事简要介绍一下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并用简短的话对人物做出评价。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44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提示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围绕名人的故事展开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叙述要有重点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内容要有意义。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44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同学们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生活中、大自然里有许多值得观察的场景。这段时间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你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观察</a:t>
            </a:r>
            <a:r>
              <a:rPr lang="zh-CN" altLang="en-US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过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什么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有哪些新的发现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把你观察的过程和结果写下来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并和同学进行交流。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44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提示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说清观察的顺序和观察的结果。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863847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2033801"/>
            <a:ext cx="5331909" cy="6443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你有哪些科学用眼的建议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 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361950" y="2682522"/>
            <a:ext cx="3443571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略</a:t>
            </a:r>
            <a:r>
              <a:rPr lang="en-US" altLang="zh-CN" dirty="0">
                <a:ea typeface="宋体" panose="02010600030101010101" pitchFamily="2" charset="-122"/>
              </a:rPr>
              <a:t>(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答案合理即可</a:t>
            </a:r>
            <a:r>
              <a:rPr lang="en-US" altLang="zh-CN" dirty="0" smtClean="0">
                <a:ea typeface="宋体" panose="02010600030101010101" pitchFamily="2" charset="-122"/>
              </a:rPr>
              <a:t>) 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6831462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079847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三、判断下列审题是否正确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正确的画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Arial Unicode MS" panose="020B0604020202020204" pitchFamily="34" charset="-122"/>
                <a:cs typeface="Times New Roman" panose="02020603050405020304" pitchFamily="18" charset="0"/>
              </a:rPr>
              <a:t>√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错误的画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“×”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《放学路上》应该重点讲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是怎样上学的。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《校园见闻》应主要写发生在学校里的新鲜事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最好是写几件。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《我学会了溜冰》应重点写学溜冰的过程。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《可爱的小花猫》应紧扣小花猫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可爱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这个特点来写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algn="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1584573" y="2890746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9145413" y="1666610"/>
            <a:ext cx="596638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>
                <a:solidFill>
                  <a:srgbClr val="FF0000"/>
                </a:solidFill>
              </a:rPr>
              <a:t>×</a:t>
            </a:r>
            <a:endParaRPr lang="zh-CN" altLang="en-US" sz="2800" b="1" dirty="0">
              <a:solidFill>
                <a:srgbClr val="FF0000"/>
              </a:solidFill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8856033" y="3507262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10297541" y="4625433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41429342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6" grpId="0"/>
      <p:bldP spid="7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726609"/>
            <a:ext cx="10807700" cy="237757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四、请围绕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快乐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写一段具体的话。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提示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回忆你感到快乐的一个场景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可以从动作、神态、心理等方面把你的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快乐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表现出来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,100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字左右。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略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356356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367879"/>
            <a:ext cx="10807700" cy="304698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五、快乐作文。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你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曾去哪里旅游过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什么地方给你留下的印象最深刻呢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请你把自己的体会和感受详细地分享给大家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注意写清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旅游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目的地的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特点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题目自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拟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,400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字左右。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略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245526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9</TotalTime>
  <Words>299</Words>
  <Application>Microsoft Office PowerPoint</Application>
  <PresentationFormat>自定义</PresentationFormat>
  <Paragraphs>32</Paragraphs>
  <Slides>8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20" baseType="lpstr">
      <vt:lpstr>Arial Unicode MS</vt:lpstr>
      <vt:lpstr>NEU-BZ-S92</vt:lpstr>
      <vt:lpstr>方正书宋_GBK</vt:lpstr>
      <vt:lpstr>黑体</vt:lpstr>
      <vt:lpstr>楷体</vt:lpstr>
      <vt:lpstr>隶书</vt:lpstr>
      <vt:lpstr>宋体</vt:lpstr>
      <vt:lpstr>Arial</vt:lpstr>
      <vt:lpstr>Calibri</vt:lpstr>
      <vt:lpstr>Cambria Math</vt:lpstr>
      <vt:lpstr>Times New Roman</vt:lpstr>
      <vt:lpstr>专业教辅课件Q:251490010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9</cp:revision>
  <dcterms:created xsi:type="dcterms:W3CDTF">2020-08-17T02:46:32Z</dcterms:created>
  <dcterms:modified xsi:type="dcterms:W3CDTF">2024-09-12T01:40:59Z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