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专项复习</a:t>
            </a:r>
            <a:r>
              <a:rPr lang="en-US" altLang="zh-CN" sz="4400" dirty="0">
                <a:solidFill>
                  <a:srgbClr val="D60093"/>
                </a:solidFill>
              </a:rPr>
              <a:t>(</a:t>
            </a:r>
            <a:r>
              <a:rPr lang="zh-CN" altLang="zh-CN" sz="4400" dirty="0">
                <a:solidFill>
                  <a:srgbClr val="D60093"/>
                </a:solidFill>
              </a:rPr>
              <a:t>二</a:t>
            </a:r>
            <a:r>
              <a:rPr lang="en-US" altLang="zh-CN" sz="4400" dirty="0">
                <a:solidFill>
                  <a:srgbClr val="D60093"/>
                </a:solidFill>
              </a:rPr>
              <a:t>)</a:t>
            </a:r>
            <a:r>
              <a:rPr lang="zh-CN" altLang="zh-CN" sz="4400" dirty="0">
                <a:solidFill>
                  <a:srgbClr val="D60093"/>
                </a:solidFill>
              </a:rPr>
              <a:t>　句子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一、缩写句子。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细细的溪水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流着山草和野花的香味。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溪水流着香味。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平静的江面上笼罩着一层蒙蒙的薄雾。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江面上笼罩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着雾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活泼可爱的弟弟津津有味地吃着又香又甜的大苹果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弟弟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吃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苹果。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5429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字句、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被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字句练习</a:t>
            </a:r>
            <a:endParaRPr lang="zh-CN" altLang="zh-CN">
              <a:solidFill>
                <a:schemeClr val="tx1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普罗米修斯把火种带到人间。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字句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>
              <a:solidFill>
                <a:schemeClr val="tx1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你们说的话全都被我听到了。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字句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>
              <a:solidFill>
                <a:schemeClr val="tx1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科学家揭开了蝙蝠能在夜里飞行的秘密。</a:t>
            </a:r>
            <a:endParaRPr lang="zh-CN" altLang="zh-CN">
              <a:solidFill>
                <a:schemeClr val="tx1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字句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u="sng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r>
              <a:rPr lang="en-US" altLang="zh-CN" u="sng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                                      </a:t>
            </a:r>
            <a:r>
              <a:rPr lang="en-US" altLang="zh-CN" u="sng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chemeClr val="tx1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字句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u="sng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r>
              <a:rPr lang="en-US" altLang="zh-CN" u="sng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                                      </a:t>
            </a:r>
            <a:r>
              <a:rPr lang="en-US" altLang="zh-CN" u="sng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chemeClr val="tx1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015951"/>
            <a:ext cx="56428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火种被普罗米修斯带到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人间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3188050"/>
            <a:ext cx="56428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我把你们说的话全都听到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232645" y="4360149"/>
            <a:ext cx="8012130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科学家把蝙蝠能在夜里飞行的秘密揭开了。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236304" y="4927107"/>
            <a:ext cx="8012130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蝙蝠能在夜里飞行的秘密被科学家揭开了。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7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9331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三、给句子换个说法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意思不变。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猎狗愣住了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它怎么能料到老麻雀会有这么大的勇气呢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猎狗愣住了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它没有料到老麻雀会有这么大的勇气。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鹅有什么可怕的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看把你吓成这样。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鹅没有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什么可怕的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看把你吓成这样。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这样气魄雄伟的工程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在世界历史上是一个伟大的奇迹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这样气魄雄伟的工程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在世界历史上难道不是一个伟大的奇迹吗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341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2131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四、修改病句。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我看到飞到天空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它们飞得多快呀。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我看到鸟儿飞到天空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它们飞得多快呀。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《爬山虎的脚》的作者是著名作家叶圣陶写的。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《爬山虎的脚》的作者是著名作家叶圣陶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《爬山虎的脚》是著名作家叶圣陶写的。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战士们冒着大雨和泥泞的小路快速前进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战士们冒着大雨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在泥泞的小路上快速前进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340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1616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用加点词语写句子。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爬山虎的脚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图画上蛟龙的爪子。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地上厚厚的白雪像给麦田盖上了一层棉被。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月盘是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月光是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柔和。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这里空气是那样清新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草原是那样碧绿。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即使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一根极细的电线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能灵巧地避开。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即使明天下大雨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我也要按时到学校。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49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52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六、选一选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下列句子用了哪些修辞手法。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比喻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拟人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排比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设问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夸张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当四周很安静的时候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蟋蟀就在这平台上弹琴。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靠什么呼风唤雨呢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靠的是现代科学技术。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那时没有收音机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没有电视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没有飞机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更没有宇宙飞船。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一只老麻雀从一棵树上飞下来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像一块石头似的落在猎狗面前。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蟋蟀有特别好的工具吗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爬山虎叶柄上的细丝很像蜗牛的触角。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808709" y="4208559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361437" y="1867487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568123" y="3096672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639604" y="2464043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615301" y="4835493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055461" y="540455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46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14</TotalTime>
  <Words>283</Words>
  <Application>Microsoft Office PowerPoint</Application>
  <PresentationFormat>自定义</PresentationFormat>
  <Paragraphs>59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12</cp:revision>
  <dcterms:created xsi:type="dcterms:W3CDTF">2020-08-17T02:46:32Z</dcterms:created>
  <dcterms:modified xsi:type="dcterms:W3CDTF">2024-09-12T01:36:14Z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