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732" r:id="rId3"/>
    <p:sldId id="736" r:id="rId4"/>
    <p:sldId id="737" r:id="rId5"/>
    <p:sldId id="738" r:id="rId6"/>
    <p:sldId id="739" r:id="rId7"/>
    <p:sldId id="735" r:id="rId8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72" y="72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7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1" r:id="rId4"/>
    <p:sldLayoutId id="2147483692" r:id="rId5"/>
    <p:sldLayoutId id="2147483694" r:id="rId6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zh-CN" sz="4400" dirty="0">
                <a:solidFill>
                  <a:srgbClr val="D60093"/>
                </a:solidFill>
              </a:rPr>
              <a:t>语文园地三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61950" y="1583903"/>
            <a:ext cx="10807700" cy="2664296"/>
            <a:chOff x="361950" y="1439887"/>
            <a:chExt cx="10807700" cy="2664296"/>
          </a:xfrm>
        </p:grpSpPr>
        <p:sp>
          <p:nvSpPr>
            <p:cNvPr id="3" name="矩形 2"/>
            <p:cNvSpPr>
              <a:spLocks noChangeAspect="1"/>
            </p:cNvSpPr>
            <p:nvPr/>
          </p:nvSpPr>
          <p:spPr>
            <a:xfrm>
              <a:off x="361950" y="1439887"/>
              <a:ext cx="10807700" cy="626710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一、我能正确规范地书写下列词语。</a:t>
              </a:r>
              <a:endParaRPr lang="zh-CN" altLang="en-US" dirty="0"/>
            </a:p>
          </p:txBody>
        </p:sp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69458" y="2246647"/>
              <a:ext cx="10783156" cy="185753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26874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二、读句子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注意加点的词语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先说出每组句子意思的不同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再用加点词语仿写一句话。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触着墙的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细丝和小圆片变成灰色。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触着墙的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细丝和小圆片</a:t>
            </a:r>
            <a:r>
              <a:rPr lang="zh-CN" altLang="zh-CN" dirty="0">
                <a:solidFill>
                  <a:srgbClr val="E46C0A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逐渐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变成灰色。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不同点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:__________________________________________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仿写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:__________________________________________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1430725" y="3387468"/>
            <a:ext cx="8352928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“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逐渐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写出了爬山虎成长的变化过程。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太阳落山了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大地逐渐陷入一片黑暗之中。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8407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935789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隧道顺着地势弯弯曲曲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九寸深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一指宽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这便是蟋蟀的住宅。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隧道顺着地势弯弯曲曲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E46C0A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最多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九寸深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一指宽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这便是蟋蟀的住宅。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不同点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:__________________________________________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 dirty="0">
                <a:ea typeface="宋体" panose="02010600030101010101" pitchFamily="2" charset="-122"/>
              </a:rPr>
              <a:t>“最多”写出了蟋蟀隧道有深有浅</a:t>
            </a:r>
            <a:r>
              <a:rPr lang="en-US" altLang="zh-CN" dirty="0">
                <a:ea typeface="宋体" panose="02010600030101010101" pitchFamily="2" charset="-122"/>
              </a:rPr>
              <a:t>,</a:t>
            </a:r>
            <a:r>
              <a:rPr lang="zh-CN" altLang="en-US" dirty="0">
                <a:ea typeface="宋体" panose="02010600030101010101" pitchFamily="2" charset="-122"/>
              </a:rPr>
              <a:t>但最深是九寸深。句子用词严谨</a:t>
            </a:r>
            <a:r>
              <a:rPr lang="en-US" altLang="zh-CN" dirty="0">
                <a:ea typeface="宋体" panose="02010600030101010101" pitchFamily="2" charset="-122"/>
              </a:rPr>
              <a:t>,</a:t>
            </a:r>
            <a:r>
              <a:rPr lang="zh-CN" altLang="en-US" dirty="0">
                <a:ea typeface="宋体" panose="02010600030101010101" pitchFamily="2" charset="-122"/>
              </a:rPr>
              <a:t>表现出作者的科学态度。</a:t>
            </a:r>
            <a:endParaRPr lang="zh-CN" altLang="en-US" dirty="0"/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仿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:__________________________________________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1420893" y="4434685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对面走过来一个小女孩</a:t>
            </a:r>
            <a:r>
              <a:rPr lang="en-US" altLang="zh-CN" dirty="0">
                <a:ea typeface="宋体" panose="02010600030101010101" pitchFamily="2" charset="-122"/>
              </a:rPr>
              <a:t>,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最多九岁的样子</a:t>
            </a: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27415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017042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三、日积月累。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 ______________,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把扇丢。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八月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暖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______________,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 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latin typeface="宋体" panose="02010600030101010101" pitchFamily="2" charset="-122"/>
                <a:ea typeface="NEU-BZ-S92" panose="02020503000000020003" pitchFamily="18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 ______________,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秋霜早。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一场秋雨一场寒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5.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八月的街上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人们穿着各季的衣服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真是</a:t>
            </a:r>
            <a:r>
              <a:rPr lang="zh-CN" altLang="en-US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_________,_________</a:t>
            </a:r>
            <a:r>
              <a:rPr lang="zh-CN" altLang="en-US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656581" y="1646079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立了秋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2664693" y="2176627"/>
            <a:ext cx="5434501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九月温　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      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十月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还有小阳春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652447" y="2817334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夏雨少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672805" y="3402109"/>
            <a:ext cx="30684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十场秋雨要穿棉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130458" y="4529102"/>
            <a:ext cx="3068469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二八月　乱穿衣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06465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>
            <a:spLocks noChangeAspect="1"/>
          </p:cNvSpPr>
          <p:nvPr/>
        </p:nvSpPr>
        <p:spPr>
          <a:xfrm>
            <a:off x="361950" y="1943943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四、与同学交流一下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生活中你是怎样观察事物的</a:t>
            </a:r>
            <a:r>
              <a:rPr lang="en-US" altLang="zh-CN" dirty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用一段话写下你的交流心得</a:t>
            </a:r>
            <a:r>
              <a:rPr lang="zh-CN" altLang="zh-CN" dirty="0" smtClean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chemeClr val="tx1"/>
              </a:solidFill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略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50344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16</TotalTime>
  <Words>238</Words>
  <Application>Microsoft Office PowerPoint</Application>
  <PresentationFormat>自定义</PresentationFormat>
  <Paragraphs>31</Paragraphs>
  <Slides>7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7" baseType="lpstr">
      <vt:lpstr>NEU-BZ-S92</vt:lpstr>
      <vt:lpstr>方正书宋_GBK</vt:lpstr>
      <vt:lpstr>黑体</vt:lpstr>
      <vt:lpstr>楷体</vt:lpstr>
      <vt:lpstr>隶书</vt:lpstr>
      <vt:lpstr>宋体</vt:lpstr>
      <vt:lpstr>Arial</vt:lpstr>
      <vt:lpstr>Calibri</vt:lpstr>
      <vt:lpstr>Times New Roman</vt:lpstr>
      <vt:lpstr>专业教辅课件Q:251490010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13</cp:revision>
  <dcterms:created xsi:type="dcterms:W3CDTF">2020-08-17T02:46:32Z</dcterms:created>
  <dcterms:modified xsi:type="dcterms:W3CDTF">2024-09-11T10:21:33Z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