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2" r:id="rId4"/>
    <p:sldId id="737" r:id="rId5"/>
    <p:sldId id="738" r:id="rId6"/>
    <p:sldId id="739" r:id="rId7"/>
    <p:sldId id="736" r:id="rId8"/>
    <p:sldId id="742" r:id="rId9"/>
    <p:sldId id="743" r:id="rId10"/>
    <p:sldId id="744" r:id="rId11"/>
    <p:sldId id="745" r:id="rId12"/>
    <p:sldId id="733" r:id="rId13"/>
    <p:sldId id="746" r:id="rId14"/>
    <p:sldId id="747" r:id="rId15"/>
    <p:sldId id="748" r:id="rId16"/>
    <p:sldId id="749" r:id="rId17"/>
    <p:sldId id="750" r:id="rId18"/>
    <p:sldId id="751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26</a:t>
            </a:r>
            <a:r>
              <a:rPr lang="zh-CN" altLang="zh-CN" sz="4400" dirty="0">
                <a:solidFill>
                  <a:srgbClr val="D60093"/>
                </a:solidFill>
              </a:rPr>
              <a:t>　西门豹治邺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联系上下文理解画线句子。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不漂亮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并不是指姑娘真的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而是借此使姑娘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______________;“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不会满意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选个漂亮的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不是真心要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而是以此为借口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。说明西门豹一心要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从中可以看出西门豹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65093" y="18719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不漂亮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02553" y="244635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得救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24533" y="303113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选姑娘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69398" y="30164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惩治巫婆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81317" y="361535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既聪明又机警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89080" y="360064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破除迷信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91306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1348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读了故事后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你想对西门豹说些什么呢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你真是一个反对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迷信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尊重科学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老百姓做好事、办实事的好官。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7505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七、课外阅读我能行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林则徐审石头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任云贵总督时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遇到过一件棘手的案子。告状的是一名苏州商人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他从苏州买了一百床上等的苏绣被面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想在昆明换成茶叶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不料晚上刚刚住店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被面就被盗窃一空。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仔细询问商人后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很快排除了店主人的嫌疑。当得知商人进店时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被下马石绊了一脚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林则徐很快认定下马石就是贼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并发出告示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通知全城自己明天要亲自提审下马石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并在告示上写道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愿意来看的都可以来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但只准看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不准笑。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告示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一贴出去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全城轰动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大家都说这林大人就是个糊涂虫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结果好多人来看热闹。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林则徐二话没说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直接要求衙役们打下马石三百大板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衙役们无奈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只好捋胳膊挽袖子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举起板子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啪啪啪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直打得胳膊都震麻了。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围观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的百姓中有人看到衙役们龇牙咧嘴拷打石头的样子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狂笑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不止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36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听到笑声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立即停止审讯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刚才谁笑了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发笑的这帮人傻眼了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都被衙役带到林则徐面前。林则徐说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告示里边告诉你们不准笑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怎么还笑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你们肯定和贼人有勾结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你们一定知道赃物在哪儿。限你们几个人三天之内交出一百床苏绣被面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如果交不出来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对不起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三百板子你们几个人分分吧。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林则徐拂袖而去。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人们议论纷纷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都说这官太昏庸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但林则徐对大家的非议置之不理。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526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总督府果然收到一百床苏绣被面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都是那天的大笑者送来的。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把苏州商人找来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让他辨认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结果失主认定那是自己的。林则徐升堂再问那些大笑的人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你们这些被面是怎么来的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大人让我们交苏绣被面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我们没办法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就到处打听哪儿有卖的。结果哪家也没有那么大的量。费了好大的劲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才打听到城边的一家布店有卖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十两银子一床。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28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哈哈大笑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那个卖被面的必与贼人有关。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随即传令把布店老板抓来。在人证、物证面前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布店老板只好老老实实交代被面是他偷的。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先装糊涂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让真正偷东西的人放松警惕继而露出破绽。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8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为什么大家都说林则徐是个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糊涂虫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大家都说林则徐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这官太昏庸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从中我们可以知道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昏庸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因为林则徐发布告示说下马石偷了被面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所以大家认为林则徐是个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糊涂虫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7117" y="352811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林则徐因为别人发笑</a:t>
            </a:r>
            <a:r>
              <a:rPr lang="en-US" altLang="zh-CN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就判定笑的人和偷被面的人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勾结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73205" y="4074091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糊涂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愚蠢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171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林则徐是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糊涂虫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昏庸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的官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本文主要讲了什么故事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请简要说一说。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4997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不是。林则徐装糊涂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装昏庸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是为了让真正偷东西的人放松警惕继而露出破绽。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02406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林则徐任云贵总督时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有人报案说自己的被面被偷。林则徐先认定石头是贼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而审问石头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然后又认定围观发笑的人是贼的同党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要求这些人三天内把被面还回来。众人无奈只好照办。林则徐从还被面的人口中发现了破案的线索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最终抓住了真正的盗贼。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883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451865"/>
              </p:ext>
            </p:extLst>
          </p:nvPr>
        </p:nvGraphicFramePr>
        <p:xfrm>
          <a:off x="355600" y="1583903"/>
          <a:ext cx="11660188" cy="280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3" imgW="3826872" imgH="923605" progId="Word.Document.12">
                  <p:embed/>
                </p:oleObj>
              </mc:Choice>
              <mc:Fallback>
                <p:oleObj name="文档" r:id="rId3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600" y="1583903"/>
                        <a:ext cx="11660188" cy="2808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296540" y="2659979"/>
            <a:ext cx="46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769148" y="2659979"/>
            <a:ext cx="50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353536" y="3380059"/>
            <a:ext cx="82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862144" y="3380059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53536" y="4162315"/>
            <a:ext cx="57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689029" y="4119803"/>
            <a:ext cx="57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10738"/>
            <a:ext cx="10007599" cy="5462840"/>
            <a:chOff x="361950" y="647799"/>
            <a:chExt cx="10007599" cy="546284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7059" y="1343370"/>
              <a:ext cx="3066667" cy="475238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31454" y="1329687"/>
              <a:ext cx="3038095" cy="4780952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81" y="1387543"/>
            <a:ext cx="3103268" cy="4790811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41994" y="211745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派   遣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106389" y="209047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娶   亲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561237" y="209142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媳   妇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1994" y="476581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淹   没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106389" y="472899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求   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538747" y="473912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干   旱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61552595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857381" y="256333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面如土色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6787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三、根据意思写词语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脸色跟土的颜色一样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没有血色。形容极端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形容十分担心或害怕。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56981" y="317229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提心吊胆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91886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07305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四、给句中加点字选择正确的解释。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安静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病、灾等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不好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发泄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弄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37696"/>
              </p:ext>
            </p:extLst>
          </p:nvPr>
        </p:nvGraphicFramePr>
        <p:xfrm>
          <a:off x="497790" y="2932015"/>
          <a:ext cx="11671959" cy="197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文档" r:id="rId3" imgW="3826872" imgH="647242" progId="Word.Document.12">
                  <p:embed/>
                </p:oleObj>
              </mc:Choice>
              <mc:Fallback>
                <p:oleObj name="文档" r:id="rId3" imgW="3826872" imgH="6472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7790" y="2932015"/>
                        <a:ext cx="11671959" cy="1974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6011944" y="29025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13783" y="35440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483334" y="42752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0201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没钱的只好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眼睁睁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地看着女孩被他们拉走。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用加点词语仿写句子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322706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人们眼睁睁地看着洪水淹没家园却无能为力。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那些官绅都提心吊胆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大气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不敢出。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提心吊胆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大气也不敢出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写出了官绅们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的样子。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为什么那些官绅都提心吊胆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大气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不敢出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因为官绅都明白巫婆和自己做的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谋害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他人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勾当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害怕被西门豹丢进河里。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415501" y="1877599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害怕、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0045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1007839"/>
            <a:ext cx="10807700" cy="4228850"/>
            <a:chOff x="361950" y="793354"/>
            <a:chExt cx="10807700" cy="422885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93354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课内阅读我最棒。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西门豹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说</a:t>
              </a:r>
              <a:r>
                <a:rPr lang="en-US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把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新娘领来让我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看看</a:t>
              </a:r>
              <a:r>
                <a:rPr lang="en-US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   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巫婆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叫徒弟把那个打扮好的姑娘领了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来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西门豹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女孩满脸泪水。他回过头来对巫婆说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不行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这个姑娘不漂亮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河神不会满意的。麻烦你去跟河神说一声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说我要选个漂亮的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过几天就送去。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说完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他叫卫士架起巫婆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把她投进了漳河。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在文中的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⎕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内填上恰当的标点符号。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1646" y="1377711"/>
              <a:ext cx="657143" cy="65714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83037" y="1367879"/>
              <a:ext cx="657143" cy="65714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9838" y="1953775"/>
              <a:ext cx="657143" cy="65714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2887088" y="164352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:“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214710" y="1628379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99838" y="22493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94812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46</TotalTime>
  <Words>1086</Words>
  <Application>Microsoft Office PowerPoint</Application>
  <PresentationFormat>自定义</PresentationFormat>
  <Paragraphs>82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 Unicode MS</vt:lpstr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2024-09-12T01:23:57Z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