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wav" ContentType="audio/x-wav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2"/>
  </p:notesMasterIdLst>
  <p:sldIdLst>
    <p:sldId id="256" r:id="rId2"/>
    <p:sldId id="731" r:id="rId3"/>
    <p:sldId id="732" r:id="rId4"/>
    <p:sldId id="736" r:id="rId5"/>
    <p:sldId id="742" r:id="rId6"/>
    <p:sldId id="739" r:id="rId7"/>
    <p:sldId id="733" r:id="rId8"/>
    <p:sldId id="740" r:id="rId9"/>
    <p:sldId id="741" r:id="rId10"/>
    <p:sldId id="735" r:id="rId11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96" y="72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image" Target="../media/image2.emf"/></Relationships>
</file>

<file path=ppt/media/audio1.wav>
</file>

<file path=ppt/media/audio2.wav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10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图片 7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27832" y="503783"/>
            <a:ext cx="7521637" cy="4620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audio" Target="../media/audio1.wav"/><Relationship Id="rId4" Type="http://schemas.openxmlformats.org/officeDocument/2006/relationships/slideLayout" Target="../slideLayouts/slideLayout4.xml"/><Relationship Id="rId9" Type="http://schemas.openxmlformats.org/officeDocument/2006/relationships/slide" Target="../slides/slid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="" xmlns:a16="http://schemas.microsoft.com/office/drawing/2014/main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="" xmlns:a16="http://schemas.microsoft.com/office/drawing/2014/main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="" xmlns:a16="http://schemas.microsoft.com/office/drawing/2014/main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9" action="ppaction://hlinksldjump" highlightClick="1">
              <a:snd r:embed="rId10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95" r:id="rId2"/>
    <p:sldLayoutId id="2147483689" r:id="rId3"/>
    <p:sldLayoutId id="2147483690" r:id="rId4"/>
    <p:sldLayoutId id="2147483691" r:id="rId5"/>
    <p:sldLayoutId id="2147483692" r:id="rId6"/>
    <p:sldLayoutId id="2147483694" r:id="rId7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5" Type="http://schemas.openxmlformats.org/officeDocument/2006/relationships/slide" Target="slide3.xml"/><Relationship Id="rId4" Type="http://schemas.openxmlformats.org/officeDocument/2006/relationships/slide" Target="slide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7" Type="http://schemas.openxmlformats.org/officeDocument/2006/relationships/image" Target="../media/image3.emf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6" Type="http://schemas.openxmlformats.org/officeDocument/2006/relationships/package" Target="../embeddings/Microsoft_Word___2.docx"/><Relationship Id="rId5" Type="http://schemas.openxmlformats.org/officeDocument/2006/relationships/image" Target="../media/image2.emf"/><Relationship Id="rId4" Type="http://schemas.openxmlformats.org/officeDocument/2006/relationships/package" Target="../embeddings/Microsoft_Word___1.docx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432445" y="3722371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4400" dirty="0">
                <a:solidFill>
                  <a:srgbClr val="D60093"/>
                </a:solidFill>
              </a:rPr>
              <a:t>3</a:t>
            </a:r>
            <a:r>
              <a:rPr lang="en-US" altLang="zh-CN" sz="4400" baseline="30000" dirty="0">
                <a:solidFill>
                  <a:srgbClr val="D60093"/>
                </a:solidFill>
              </a:rPr>
              <a:t>*</a:t>
            </a:r>
            <a:r>
              <a:rPr lang="zh-CN" altLang="zh-CN" sz="4400" dirty="0">
                <a:solidFill>
                  <a:srgbClr val="D60093"/>
                </a:solidFill>
              </a:rPr>
              <a:t>　现代诗二首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951187"/>
            <a:ext cx="1872188" cy="4449140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2" name="折角形 1"/>
          <p:cNvSpPr/>
          <p:nvPr/>
        </p:nvSpPr>
        <p:spPr>
          <a:xfrm>
            <a:off x="3960837" y="1293840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1" name="折角形 10"/>
          <p:cNvSpPr/>
          <p:nvPr/>
        </p:nvSpPr>
        <p:spPr>
          <a:xfrm>
            <a:off x="3960837" y="2538614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3" name="折角形 12"/>
          <p:cNvSpPr/>
          <p:nvPr/>
        </p:nvSpPr>
        <p:spPr>
          <a:xfrm>
            <a:off x="3939125" y="3783657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6" name="动作按钮: 自定义 15">
            <a:hlinkClick r:id="rId2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24800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7" name="动作按钮: 自定义 16">
            <a:hlinkClick r:id="rId4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2" y="37297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9" name="动作按钮: 自定义 18">
            <a:hlinkClick r:id="rId5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12303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 tmFilter="0,0; .5, 1; 1, 1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15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 tmFilter="0,0; .5, 1; 1, 1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8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 tmFilter="0,0; .5, 1; 1, 1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2" grpId="0" animBg="1"/>
      <p:bldP spid="11" grpId="0" animBg="1"/>
      <p:bldP spid="1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824495"/>
            <a:ext cx="10807700" cy="604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一、把下列加点字的音节补充完整。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361950" y="2073614"/>
            <a:ext cx="10807700" cy="1865126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二、给句中加点字选择正确的解释。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窃取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趁人不知道拿人东西据为己有</a:t>
            </a:r>
            <a:r>
              <a:rPr lang="en-US" altLang="zh-CN" dirty="0" smtClean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行动瞒着人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抽出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时间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en-US" altLang="zh-CN" dirty="0" smtClean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rPr>
              <a:t>					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苟且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14" name="对象 1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995375676"/>
              </p:ext>
            </p:extLst>
          </p:nvPr>
        </p:nvGraphicFramePr>
        <p:xfrm>
          <a:off x="398463" y="1477166"/>
          <a:ext cx="11660187" cy="6032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9" name="文档" r:id="rId4" imgW="3826872" imgH="215628" progId="Word.Document.12">
                  <p:embed/>
                </p:oleObj>
              </mc:Choice>
              <mc:Fallback>
                <p:oleObj name="文档" r:id="rId4" imgW="3826872" imgH="215628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398463" y="1477166"/>
                        <a:ext cx="11660187" cy="6032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5" name="矩形 14"/>
          <p:cNvSpPr/>
          <p:nvPr/>
        </p:nvSpPr>
        <p:spPr>
          <a:xfrm>
            <a:off x="1204869" y="1439108"/>
            <a:ext cx="1140056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 smtClean="0">
                <a:latin typeface="Arial" panose="020B0604020202020204" pitchFamily="34" charset="0"/>
                <a:cs typeface="Times New Roman" panose="02020603050405020304" pitchFamily="18" charset="0"/>
              </a:rPr>
              <a:t>cháo</a:t>
            </a:r>
            <a:endParaRPr lang="zh-CN" altLang="en-US" dirty="0"/>
          </a:p>
        </p:txBody>
      </p:sp>
      <p:sp>
        <p:nvSpPr>
          <p:cNvPr id="16" name="矩形 15"/>
          <p:cNvSpPr/>
          <p:nvPr/>
        </p:nvSpPr>
        <p:spPr>
          <a:xfrm>
            <a:off x="4051838" y="1435080"/>
            <a:ext cx="84510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w</a:t>
            </a:r>
            <a:r>
              <a:rPr lang="en-US" altLang="zh-CN" dirty="0" err="1" smtClean="0">
                <a:latin typeface="Arial" panose="020B0604020202020204" pitchFamily="34" charset="0"/>
                <a:cs typeface="Times New Roman" panose="02020603050405020304" pitchFamily="18" charset="0"/>
              </a:rPr>
              <a:t>ěi</a:t>
            </a:r>
            <a:endParaRPr lang="zh-CN" altLang="en-US" dirty="0"/>
          </a:p>
        </p:txBody>
      </p:sp>
      <p:sp>
        <p:nvSpPr>
          <p:cNvPr id="17" name="矩形 16"/>
          <p:cNvSpPr/>
          <p:nvPr/>
        </p:nvSpPr>
        <p:spPr>
          <a:xfrm>
            <a:off x="6817518" y="1453347"/>
            <a:ext cx="79861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 smtClean="0">
                <a:latin typeface="Arial" panose="020B0604020202020204" pitchFamily="34" charset="0"/>
                <a:cs typeface="Times New Roman" panose="02020603050405020304" pitchFamily="18" charset="0"/>
              </a:rPr>
              <a:t>luó</a:t>
            </a:r>
            <a:endParaRPr lang="zh-CN" altLang="en-US" dirty="0"/>
          </a:p>
        </p:txBody>
      </p:sp>
      <p:sp>
        <p:nvSpPr>
          <p:cNvPr id="19" name="矩形 18"/>
          <p:cNvSpPr/>
          <p:nvPr/>
        </p:nvSpPr>
        <p:spPr>
          <a:xfrm>
            <a:off x="9376178" y="1405636"/>
            <a:ext cx="111761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 smtClean="0">
                <a:latin typeface="Arial" panose="020B0604020202020204" pitchFamily="34" charset="0"/>
                <a:cs typeface="Times New Roman" panose="02020603050405020304" pitchFamily="18" charset="0"/>
              </a:rPr>
              <a:t>zhàn</a:t>
            </a:r>
            <a:endParaRPr lang="zh-CN" altLang="en-US" dirty="0"/>
          </a:p>
        </p:txBody>
      </p:sp>
      <p:graphicFrame>
        <p:nvGraphicFramePr>
          <p:cNvPr id="25" name="对象 2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408047138"/>
              </p:ext>
            </p:extLst>
          </p:nvPr>
        </p:nvGraphicFramePr>
        <p:xfrm>
          <a:off x="397105" y="3900799"/>
          <a:ext cx="11671959" cy="19740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0" name="文档" r:id="rId6" imgW="3829305" imgH="649394" progId="Word.Document.12">
                  <p:embed/>
                </p:oleObj>
              </mc:Choice>
              <mc:Fallback>
                <p:oleObj name="文档" r:id="rId6" imgW="3829305" imgH="649394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397105" y="3900799"/>
                        <a:ext cx="11671959" cy="19740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6" name="矩形 25"/>
          <p:cNvSpPr/>
          <p:nvPr/>
        </p:nvSpPr>
        <p:spPr>
          <a:xfrm>
            <a:off x="5556795" y="3867166"/>
            <a:ext cx="45878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B</a:t>
            </a:r>
            <a:endParaRPr lang="zh-CN" altLang="en-US" dirty="0"/>
          </a:p>
        </p:txBody>
      </p:sp>
      <p:sp>
        <p:nvSpPr>
          <p:cNvPr id="27" name="矩形 26"/>
          <p:cNvSpPr/>
          <p:nvPr/>
        </p:nvSpPr>
        <p:spPr>
          <a:xfrm>
            <a:off x="8425333" y="4539978"/>
            <a:ext cx="4812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smtClean="0">
                <a:ea typeface="宋体" panose="02010600030101010101" pitchFamily="2" charset="-122"/>
              </a:rPr>
              <a:t>A</a:t>
            </a:r>
            <a:endParaRPr lang="zh-CN" altLang="en-US" dirty="0"/>
          </a:p>
        </p:txBody>
      </p:sp>
      <p:sp>
        <p:nvSpPr>
          <p:cNvPr id="28" name="矩形 27"/>
          <p:cNvSpPr/>
          <p:nvPr/>
        </p:nvSpPr>
        <p:spPr>
          <a:xfrm>
            <a:off x="8894956" y="5184095"/>
            <a:ext cx="4812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smtClean="0">
                <a:ea typeface="宋体" panose="02010600030101010101" pitchFamily="2" charset="-122"/>
              </a:rPr>
              <a:t>C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17" grpId="0"/>
      <p:bldP spid="19" grpId="0"/>
      <p:bldP spid="2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361950" y="1007839"/>
            <a:ext cx="10807700" cy="358136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三、句子万花筒</a:t>
            </a:r>
            <a:endParaRPr lang="zh-CN" altLang="zh-CN">
              <a:solidFill>
                <a:srgbClr val="000000"/>
              </a:solidFill>
              <a:latin typeface="NEU-BZ-S92"/>
              <a:ea typeface="方正书宋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头白的芦苇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也妆成一瞬的红颜了。</a:t>
            </a:r>
            <a:endParaRPr lang="zh-CN" altLang="zh-CN">
              <a:solidFill>
                <a:srgbClr val="000000"/>
              </a:solidFill>
              <a:latin typeface="NEU-BZ-S92"/>
              <a:ea typeface="方正书宋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(1)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这句话运用了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的修辞手法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生动地写出了芦苇被夕阳映照后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由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色变成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色的景象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给诗平添了一丝情趣、一丝生气。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>
              <a:solidFill>
                <a:srgbClr val="000000"/>
              </a:solidFill>
              <a:latin typeface="NEU-BZ-S92"/>
              <a:ea typeface="方正书宋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(2)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再写一句拟人句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书宋_GBK"/>
              <a:cs typeface="Times New Roman" panose="02020603050405020304" pitchFamily="18" charset="0"/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3507077" y="2087959"/>
            <a:ext cx="111120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smtClean="0">
                <a:ea typeface="宋体" panose="02010600030101010101" pitchFamily="2" charset="-122"/>
                <a:cs typeface="Times New Roman" panose="02020603050405020304" pitchFamily="18" charset="0"/>
              </a:rPr>
              <a:t>拟人</a:t>
            </a:r>
            <a:r>
              <a:rPr lang="en-US" altLang="zh-CN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/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3096741" y="2714669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>
                <a:ea typeface="宋体" panose="02010600030101010101" pitchFamily="2" charset="-122"/>
                <a:cs typeface="Times New Roman" panose="02020603050405020304" pitchFamily="18" charset="0"/>
              </a:rPr>
              <a:t>白</a:t>
            </a:r>
            <a:endParaRPr lang="zh-CN" altLang="en-US"/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5185659" y="2714669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>
                <a:ea typeface="宋体" panose="02010600030101010101" pitchFamily="2" charset="-122"/>
                <a:cs typeface="Times New Roman" panose="02020603050405020304" pitchFamily="18" charset="0"/>
              </a:rPr>
              <a:t>红</a:t>
            </a:r>
            <a:endParaRPr lang="zh-CN" altLang="en-US"/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361950" y="4589204"/>
            <a:ext cx="5779146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ea typeface="宋体" panose="02010600030101010101" pitchFamily="2" charset="-122"/>
                <a:cs typeface="Times New Roman" panose="02020603050405020304" pitchFamily="18" charset="0"/>
              </a:rPr>
              <a:t>示例</a:t>
            </a:r>
            <a:r>
              <a:rPr lang="en-US" altLang="zh-CN"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>
                <a:ea typeface="宋体" panose="02010600030101010101" pitchFamily="2" charset="-122"/>
                <a:cs typeface="Times New Roman" panose="02020603050405020304" pitchFamily="18" charset="0"/>
              </a:rPr>
              <a:t>蝴蝶在花丛中</a:t>
            </a:r>
            <a:r>
              <a:rPr lang="zh-CN" altLang="zh-CN">
                <a:ea typeface="宋体" panose="02010600030101010101" pitchFamily="2" charset="-122"/>
                <a:cs typeface="Times New Roman" panose="02020603050405020304" pitchFamily="18" charset="0"/>
              </a:rPr>
              <a:t>翩翩起舞</a:t>
            </a:r>
            <a:r>
              <a:rPr lang="zh-CN" altLang="zh-CN" smtClean="0"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书宋_GBK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14369955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007839"/>
            <a:ext cx="10807700" cy="2456057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花牛在草地里做梦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太阳偷渡了西山的青峰。</a:t>
            </a:r>
            <a:endParaRPr lang="zh-CN" altLang="zh-CN">
              <a:solidFill>
                <a:srgbClr val="000000"/>
              </a:solidFill>
              <a:latin typeface="NEU-BZ-S92"/>
              <a:ea typeface="方正书宋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(1)“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太阳偷渡了西山的青峰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的意思是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　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 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说明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花牛十分悠闲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陶醉其中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忘记了时间。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>
              <a:solidFill>
                <a:srgbClr val="000000"/>
              </a:solidFill>
              <a:latin typeface="NEU-BZ-S92"/>
              <a:ea typeface="方正书宋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(2)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花牛还会在草地上做些什么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结果又是怎样的呢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书宋_GBK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7129189" y="1583903"/>
            <a:ext cx="3480440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>
                <a:ea typeface="宋体" panose="02010600030101010101" pitchFamily="2" charset="-122"/>
                <a:cs typeface="Times New Roman" panose="02020603050405020304" pitchFamily="18" charset="0"/>
              </a:rPr>
              <a:t>太阳从西边落下了</a:t>
            </a:r>
            <a:endParaRPr lang="zh-CN" altLang="en-US"/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361950" y="3463896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ea typeface="宋体" panose="02010600030101010101" pitchFamily="2" charset="-122"/>
                <a:cs typeface="Times New Roman" panose="02020603050405020304" pitchFamily="18" charset="0"/>
              </a:rPr>
              <a:t>示例</a:t>
            </a:r>
            <a:r>
              <a:rPr lang="en-US" altLang="zh-CN"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>
                <a:ea typeface="宋体" panose="02010600030101010101" pitchFamily="2" charset="-122"/>
                <a:cs typeface="Times New Roman" panose="02020603050405020304" pitchFamily="18" charset="0"/>
              </a:rPr>
              <a:t>花牛还会在草地上唱歌</a:t>
            </a:r>
            <a:r>
              <a:rPr lang="en-US" altLang="zh-CN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ea typeface="宋体" panose="02010600030101010101" pitchFamily="2" charset="-122"/>
                <a:cs typeface="Times New Roman" panose="02020603050405020304" pitchFamily="18" charset="0"/>
              </a:rPr>
              <a:t>听得夕阳露出了红红的</a:t>
            </a:r>
            <a:r>
              <a:rPr lang="zh-CN" altLang="zh-CN">
                <a:ea typeface="宋体" panose="02010600030101010101" pitchFamily="2" charset="-122"/>
                <a:cs typeface="Times New Roman" panose="02020603050405020304" pitchFamily="18" charset="0"/>
              </a:rPr>
              <a:t>笑脸</a:t>
            </a:r>
            <a:r>
              <a:rPr lang="zh-CN" altLang="zh-CN" smtClean="0"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书宋_GBK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2499632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312139"/>
            <a:ext cx="10807700" cy="304698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四、根据课文内容填空。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《秋晚的江上》描写的</a:t>
            </a:r>
            <a:r>
              <a:rPr lang="zh-CN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 </a:t>
            </a:r>
            <a:r>
              <a:rPr lang="en-US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季节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傍晚时分</a:t>
            </a:r>
            <a:r>
              <a:rPr lang="zh-CN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</a:t>
            </a:r>
            <a:r>
              <a:rPr lang="zh-CN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之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美。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《花牛歌》</a:t>
            </a:r>
            <a:r>
              <a:rPr lang="zh-CN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</a:t>
            </a:r>
            <a:r>
              <a:rPr lang="zh-CN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节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每节都是一幅画。其中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坐</a:t>
            </a:r>
            <a:r>
              <a:rPr lang="zh-CN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</a:t>
            </a:r>
            <a:r>
              <a:rPr lang="en-US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是动景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,“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眠</a:t>
            </a:r>
            <a:r>
              <a:rPr lang="zh-CN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</a:t>
            </a:r>
            <a:r>
              <a:rPr lang="en-US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是静景。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chemeClr val="tx1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5473005" y="1901431"/>
            <a:ext cx="111120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秋天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710645" y="2498644"/>
            <a:ext cx="111120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江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景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9" name="矩形 8"/>
          <p:cNvSpPr>
            <a:spLocks noChangeAspect="1"/>
          </p:cNvSpPr>
          <p:nvPr/>
        </p:nvSpPr>
        <p:spPr>
          <a:xfrm>
            <a:off x="3744813" y="3068985"/>
            <a:ext cx="699230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四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0" name="矩形 9"/>
          <p:cNvSpPr>
            <a:spLocks noChangeAspect="1"/>
          </p:cNvSpPr>
          <p:nvPr/>
        </p:nvSpPr>
        <p:spPr>
          <a:xfrm>
            <a:off x="864493" y="3665485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走</a:t>
            </a:r>
            <a:endParaRPr lang="zh-CN" altLang="en-US" dirty="0"/>
          </a:p>
        </p:txBody>
      </p:sp>
      <p:sp>
        <p:nvSpPr>
          <p:cNvPr id="12" name="矩形 11"/>
          <p:cNvSpPr>
            <a:spLocks noChangeAspect="1"/>
          </p:cNvSpPr>
          <p:nvPr/>
        </p:nvSpPr>
        <p:spPr>
          <a:xfrm>
            <a:off x="4937068" y="3655653"/>
            <a:ext cx="111120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做梦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130679544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  <p:bldP spid="9" grpId="0"/>
      <p:bldP spid="10" grpId="0"/>
      <p:bldP spid="1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grpSp>
        <p:nvGrpSpPr>
          <p:cNvPr id="10" name="组合 9"/>
          <p:cNvGrpSpPr/>
          <p:nvPr/>
        </p:nvGrpSpPr>
        <p:grpSpPr>
          <a:xfrm>
            <a:off x="361950" y="913179"/>
            <a:ext cx="10807700" cy="4415140"/>
            <a:chOff x="361950" y="913179"/>
            <a:chExt cx="10807700" cy="4415140"/>
          </a:xfrm>
        </p:grpSpPr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361950" y="913179"/>
              <a:ext cx="10807700" cy="1232645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五、课外阅读我能行。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 algn="ctr"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latin typeface="NEU-BZ-S92"/>
                  <a:ea typeface="方正宋黑_GBK" panose="03000509000000000000" pitchFamily="65" charset="-122"/>
                  <a:cs typeface="Times New Roman" panose="02020603050405020304" pitchFamily="18" charset="0"/>
                </a:rPr>
                <a:t>太阳是大家的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(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节选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)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sp>
          <p:nvSpPr>
            <p:cNvPr id="4" name="矩形 3"/>
            <p:cNvSpPr>
              <a:spLocks noChangeAspect="1"/>
            </p:cNvSpPr>
            <p:nvPr/>
          </p:nvSpPr>
          <p:spPr>
            <a:xfrm>
              <a:off x="793998" y="2281331"/>
              <a:ext cx="4246959" cy="245605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西边天上的朵朵白云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变成了红彤彤的晚霞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;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从东山上升起的太阳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到西山就要落下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!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sp>
          <p:nvSpPr>
            <p:cNvPr id="6" name="矩形 5"/>
            <p:cNvSpPr>
              <a:spLocks noChangeAspect="1"/>
            </p:cNvSpPr>
            <p:nvPr/>
          </p:nvSpPr>
          <p:spPr>
            <a:xfrm>
              <a:off x="5834558" y="2281331"/>
              <a:ext cx="5183063" cy="304698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一天中太阳做了多少好事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: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她把金光往鲜花上</a:t>
              </a:r>
              <a:r>
                <a:rPr lang="zh-CN" altLang="zh-CN" dirty="0" smtClean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洒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;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她把小树往高处拔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;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她陪着小朋友在海边戏水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看他们扬起欢乐的浪花</a:t>
              </a:r>
              <a:r>
                <a:rPr lang="en-US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……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cxnSp>
          <p:nvCxnSpPr>
            <p:cNvPr id="9" name="直接连接符 8"/>
            <p:cNvCxnSpPr/>
            <p:nvPr/>
          </p:nvCxnSpPr>
          <p:spPr>
            <a:xfrm>
              <a:off x="5328989" y="2281331"/>
              <a:ext cx="0" cy="3046988"/>
            </a:xfrm>
            <a:prstGeom prst="line">
              <a:avLst/>
            </a:prstGeom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0694531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>
            <a:spLocks noChangeAspect="1"/>
          </p:cNvSpPr>
          <p:nvPr/>
        </p:nvSpPr>
        <p:spPr>
          <a:xfrm>
            <a:off x="361950" y="1007839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太阳每天早晨从东山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晚上在西山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选文第一节给我们描述了一幅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的画面。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晴空万里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B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夕阳晚照　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C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风和日丽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选文第二节中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作者写了太阳做的三件好事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。从中可以体会到太阳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的品质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无私奉献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B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默默无闻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C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积极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向上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968949" y="1092863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升起</a:t>
            </a:r>
            <a:endParaRPr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9073405" y="1063367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落下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6409109" y="1679445"/>
            <a:ext cx="45878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B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8209309" y="2810212"/>
            <a:ext cx="306846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给鲜花洒满阳光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904150" y="3394987"/>
            <a:ext cx="224452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帮小树长高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3939018" y="3394986"/>
            <a:ext cx="306846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陪小朋友们戏水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796022" y="3975367"/>
            <a:ext cx="4812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A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493711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6" grpId="0"/>
      <p:bldP spid="7" grpId="0"/>
      <p:bldP spid="8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>
            <a:spLocks noChangeAspect="1"/>
          </p:cNvSpPr>
          <p:nvPr/>
        </p:nvSpPr>
        <p:spPr>
          <a:xfrm>
            <a:off x="361950" y="1439887"/>
            <a:ext cx="10807700" cy="304698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想一想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太阳还会做哪些好事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再</a:t>
            </a:r>
            <a:r>
              <a:rPr lang="zh-CN" altLang="en-US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请你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写出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三件。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(1)________________________________________;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(2)________________________________________;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(3)________________________________________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略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60072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19</TotalTime>
  <Words>328</Words>
  <Application>Microsoft Office PowerPoint</Application>
  <PresentationFormat>自定义</PresentationFormat>
  <Paragraphs>73</Paragraphs>
  <Slides>10</Slides>
  <Notes>1</Notes>
  <HiddenSlides>0</HiddenSlides>
  <MMClips>0</MMClips>
  <ScaleCrop>false</ScaleCrop>
  <HeadingPairs>
    <vt:vector size="8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2</vt:i4>
      </vt:variant>
      <vt:variant>
        <vt:lpstr>幻灯片标题</vt:lpstr>
      </vt:variant>
      <vt:variant>
        <vt:i4>10</vt:i4>
      </vt:variant>
    </vt:vector>
  </HeadingPairs>
  <TitlesOfParts>
    <vt:vector size="23" baseType="lpstr">
      <vt:lpstr>NEU-BZ-S92</vt:lpstr>
      <vt:lpstr>方正书宋_GBK</vt:lpstr>
      <vt:lpstr>方正宋黑_GBK</vt:lpstr>
      <vt:lpstr>黑体</vt:lpstr>
      <vt:lpstr>楷体</vt:lpstr>
      <vt:lpstr>隶书</vt:lpstr>
      <vt:lpstr>宋体</vt:lpstr>
      <vt:lpstr>Arial</vt:lpstr>
      <vt:lpstr>Calibri</vt:lpstr>
      <vt:lpstr>Times New Roman</vt:lpstr>
      <vt:lpstr>专业教辅课件Q:251490010</vt:lpstr>
      <vt:lpstr>文档</vt:lpstr>
      <vt:lpstr>Microsoft Word 文档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12</cp:revision>
  <dcterms:created xsi:type="dcterms:W3CDTF">2020-08-17T02:46:32Z</dcterms:created>
  <dcterms:modified xsi:type="dcterms:W3CDTF">2024-09-11T09:18:09Z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