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2" r:id="rId3"/>
    <p:sldId id="736" r:id="rId4"/>
    <p:sldId id="737" r:id="rId5"/>
    <p:sldId id="738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5" d="100"/>
          <a:sy n="95" d="100"/>
        </p:scale>
        <p:origin x="168" y="4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语文园地二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一、我能正确规范地书写下列词语。</a:t>
            </a:r>
            <a:endParaRPr lang="zh-CN" altLang="en-US" dirty="0"/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8732790"/>
              </p:ext>
            </p:extLst>
          </p:nvPr>
        </p:nvGraphicFramePr>
        <p:xfrm>
          <a:off x="387350" y="3603625"/>
          <a:ext cx="11661775" cy="2065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文档" r:id="rId3" imgW="3826872" imgH="682102" progId="Word.Document.12">
                  <p:embed/>
                </p:oleObj>
              </mc:Choice>
              <mc:Fallback>
                <p:oleObj name="文档" r:id="rId3" imgW="3826872" imgH="6821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7350" y="3603625"/>
                        <a:ext cx="11661775" cy="20653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1368549" y="4176191"/>
            <a:ext cx="7761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péi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104853" y="4188401"/>
            <a:ext cx="6848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dǔ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749785" y="4176190"/>
            <a:ext cx="8915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méi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865493" y="4176189"/>
            <a:ext cx="798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fēn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296541" y="4932275"/>
            <a:ext cx="13676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zhàng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248869" y="4932274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hè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057181" y="4932273"/>
            <a:ext cx="13676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zhāng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0125820" y="4932273"/>
            <a:ext cx="8899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jiǎo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1577" y="1410854"/>
            <a:ext cx="11390498" cy="202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  <p:bldP spid="10" grpId="0"/>
      <p:bldP spid="11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三、体会句式特点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并仿写句子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【甲】是谁来呼风唤雨呢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当然是人类。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【乙】竺可桢每天去北海公园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单是为了观赏景物吗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不是。他是去观察物候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作科学研究的。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上面的句子都采用了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的修辞手法。这种修辞手法的特点是自问自答。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请你仿照上面的例句写一个句子。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392885" y="3168079"/>
            <a:ext cx="14702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设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问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44413" y="4968279"/>
            <a:ext cx="747672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是谁教我们知识呢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当然是老师。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3816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318228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四、我会交流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XC4KR03G.eps" descr="id:21474888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2445" y="1367878"/>
            <a:ext cx="5328592" cy="1969329"/>
          </a:xfrm>
          <a:prstGeom prst="rect">
            <a:avLst/>
          </a:prstGeom>
        </p:spPr>
      </p:pic>
      <p:pic>
        <p:nvPicPr>
          <p:cNvPr id="12" name="XC4KR04G.eps" descr="id:214748881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977061" y="1489613"/>
            <a:ext cx="5205316" cy="1847594"/>
          </a:xfrm>
          <a:prstGeom prst="rect">
            <a:avLst/>
          </a:prstGeom>
        </p:spPr>
      </p:pic>
      <p:pic>
        <p:nvPicPr>
          <p:cNvPr id="13" name="XC4KR05G.eps" descr="id:214748881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849757" y="3341279"/>
            <a:ext cx="6431560" cy="2640405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1953090" y="3927921"/>
            <a:ext cx="4888067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                  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可以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先从最值得思考的问题入手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以加深对文章内容的理解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8521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35898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五、日积月累。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好问则裕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审问之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笃行之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智能之士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不问不知。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孰能无惑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chemeClr val="tx1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告诉我们人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不是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就什么都知道的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谁能没有疑问呢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告诉</a:t>
            </a:r>
            <a:r>
              <a:rPr lang="zh-CN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即便是有智慧有能力的人</a:t>
            </a: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也要勤学、善问</a:t>
            </a:r>
            <a:r>
              <a:rPr lang="zh-CN" altLang="en-US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 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880717" y="146411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自用则小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368549" y="201938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博学之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896941" y="201938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慎思之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272386" y="2019388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明辨之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952725" y="264558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不学不成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368549" y="3212712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人非生而知之者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018934" y="3797112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018934" y="4994566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9103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30</TotalTime>
  <Words>158</Words>
  <Application>Microsoft Office PowerPoint</Application>
  <PresentationFormat>自定义</PresentationFormat>
  <Paragraphs>37</Paragraphs>
  <Slides>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17</cp:revision>
  <dcterms:created xsi:type="dcterms:W3CDTF">2020-08-17T02:46:32Z</dcterms:created>
  <dcterms:modified xsi:type="dcterms:W3CDTF">2024-09-11T09:55:43Z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