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7" r:id="rId9"/>
    <p:sldId id="741" r:id="rId10"/>
    <p:sldId id="742" r:id="rId11"/>
    <p:sldId id="743" r:id="rId12"/>
    <p:sldId id="744" r:id="rId13"/>
    <p:sldId id="745" r:id="rId14"/>
    <p:sldId id="735" r:id="rId1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专项复习</a:t>
            </a:r>
            <a:r>
              <a:rPr lang="en-US" altLang="zh-CN" sz="4400" dirty="0">
                <a:solidFill>
                  <a:srgbClr val="D60093"/>
                </a:solidFill>
              </a:rPr>
              <a:t>(</a:t>
            </a:r>
            <a:r>
              <a:rPr lang="zh-CN" altLang="zh-CN" sz="4400" dirty="0">
                <a:solidFill>
                  <a:srgbClr val="D60093"/>
                </a:solidFill>
              </a:rPr>
              <a:t>三</a:t>
            </a:r>
            <a:r>
              <a:rPr lang="en-US" altLang="zh-CN" sz="4400" dirty="0">
                <a:solidFill>
                  <a:srgbClr val="D60093"/>
                </a:solidFill>
              </a:rPr>
              <a:t>)</a:t>
            </a:r>
            <a:r>
              <a:rPr lang="zh-CN" altLang="zh-CN" sz="4400" dirty="0">
                <a:solidFill>
                  <a:srgbClr val="D60093"/>
                </a:solidFill>
              </a:rPr>
              <a:t>　阅读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31775"/>
            <a:ext cx="10807700" cy="596272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县城里的书店很没规矩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有时说不开门就不开门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门上也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贴告示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。曾经有很多次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我拿到钱后直奔书店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发现没有开门我就在外面等。我把额头紧紧地贴在玻璃上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用期盼的目光扫视着书架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看有没有新书。看到新书再根据书的厚薄估计出它的定价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便开始担心兜里的钱没有带够。等了好长时间也没有开门的迹象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回头再看身边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竟无一个像我这样想要进去的人。于是我就开始恐慌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走到书店旁边一个百货店去打听。卖百货的黄老头说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今天盘存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不开门了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白等了一早上。我失落极了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只得垂头丧气地往回走。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即便吃够了书店的亏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我还是一如既往地热爱着它。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10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17452"/>
            <a:ext cx="10807700" cy="596272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我有了工作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继续着与书的缘分。哪怕月薪只有区区三十元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财大气粗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至少要在书店花去一半。再后来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我的工作有了变动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每到一个新地方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我都会去当地最大、最好的书店看书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买书。有一次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听说邻省一家新华书店有线装本《红楼梦》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我还写信托店员代买一本并邮寄给我。收到书后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我如获至宝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珍藏于书柜。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至今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我还是喜欢去书店买书。那翻书的声音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看书的满足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选书的犹豫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抱着一摞书往柜台上一放的冲天豪情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无不令我痴迷。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⑧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书缘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越结越深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书缘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越续越厚。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88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119"/>
            <a:ext cx="10807700" cy="53717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请找出第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自然段中表示人物心情变化的词语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并依次写下来。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小语读完文章后提出以下问题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请你选出她是从什么角度提出问题的。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提问角度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根据课文内容提问　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根据课文写法提问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联系生活经验提问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从哪些地方可以看出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财大气粗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提问角度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为什么只是详写去县城书店买书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提问角度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68133" y="1881767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期盼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736701" y="1871935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担心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807689" y="1881767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恐慌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876257" y="1871935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失落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721477" y="478175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397114" y="5369133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4913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45663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读完这篇文章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你想起了哪些关于读书的名言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选一句写下来。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961887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本学期你看过的课外书中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最喜欢《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填书名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。你最喜欢这本书中的哪个人物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180938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三更灯火五更鸡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正是男儿读书时。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479397" y="2942223"/>
            <a:ext cx="152317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西游记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4174884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我最喜欢孙悟空。因为孙悟空有责任心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敢作敢当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聪明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活泼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忠诚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疾恶如仇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而且他本领超群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善恶分明。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338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93951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一、课内阅读。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别的昆虫大多在临时的隐蔽所藏身。它们的隐蔽所得来不费功夫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弃去毫不可惜。蟋蟀和它们不同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不肯随遇而安。它常常慎重地选择住址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一定要排水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优秀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优良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并且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温暖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温和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的阳光。它不利用现成的洞穴。它的舒服的住宅是自己一点儿一点儿挖掘的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从大厅一直到卧室。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蟋蟀怎么会有建筑住宅的才能呢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它有特别好的工具吗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没有。蟋蟀并不是挖掘技术的专家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它的工具是那样柔弱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所以人们对它的劳动成果感到惊奇。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“\”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画去括号中使用不恰当的词语。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985173" y="2375991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92485" y="2952055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78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从下列词语中选择合适的填入文中的括号里。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优秀　优良　　　　温暖　温和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优良　温和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联系上下文解释词语。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随遇而安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慎重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52925" y="270866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别的昆虫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361437" y="273070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蟋蟀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736701" y="3865311"/>
            <a:ext cx="81363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能适应各种环境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在任何环境中都能满足。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160637" y="4454467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谨慎认真。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2159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5399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从哪些地方可以看出蟋蟀不肯随遇而安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请写下来。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它常常慎重地选择住址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一定要排水优良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并且有温和的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阳光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它不利用现成的洞穴。它的舒服的住宅是自己一点儿一点儿挖掘的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从大厅一直到卧室</a:t>
            </a:r>
            <a:r>
              <a:rPr lang="zh-CN" altLang="en-US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蟋蟀建造住宅的工具你知道是什么吗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你想对蟋蟀说些什么呢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几条柔弱的腿足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蟋蟀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你真了不起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你是一个伟大的建筑家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你是一个有毅力的劳动者。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928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498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二、课外阅读。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阿里山是台湾的著名旅游胜地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Arial Unicode MS" panose="020B0604020202020204" pitchFamily="34" charset="-122"/>
                <a:cs typeface="Times New Roman" panose="02020603050405020304" pitchFamily="18" charset="0"/>
              </a:rPr>
              <a:t>⎕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那里景色如画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Arial Unicode MS" panose="020B0604020202020204" pitchFamily="34" charset="-122"/>
                <a:cs typeface="Times New Roman" panose="02020603050405020304" pitchFamily="18" charset="0"/>
              </a:rPr>
              <a:t>⎕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其中的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日出</a:t>
            </a:r>
            <a:r>
              <a:rPr lang="zh-CN" altLang="zh-CN" dirty="0">
                <a:solidFill>
                  <a:srgbClr val="000000"/>
                </a:solidFill>
                <a:ea typeface="Arial Unicode MS" panose="020B0604020202020204" pitchFamily="34" charset="-122"/>
                <a:cs typeface="Times New Roman" panose="02020603050405020304" pitchFamily="18" charset="0"/>
              </a:rPr>
              <a:t>⎕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云海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Arial Unicode MS" panose="020B0604020202020204" pitchFamily="34" charset="-122"/>
                <a:cs typeface="Times New Roman" panose="02020603050405020304" pitchFamily="18" charset="0"/>
              </a:rPr>
              <a:t>⎕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樱花和森林被称为阿里山的四大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奇观</a:t>
            </a:r>
            <a:r>
              <a:rPr lang="zh-CN" altLang="zh-CN" dirty="0">
                <a:solidFill>
                  <a:srgbClr val="000000"/>
                </a:solidFill>
                <a:ea typeface="Arial Unicode MS" panose="020B0604020202020204" pitchFamily="34" charset="-122"/>
                <a:cs typeface="Times New Roman" panose="02020603050405020304" pitchFamily="18" charset="0"/>
              </a:rPr>
              <a:t>⎕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在阿里山观看日出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景色非常壮观。朝阳出来之前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霞光逐渐从东方升起来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灿烂夺目。霎时间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太阳自峰顶忽然跃起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挂在空中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光芒四射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美不胜收。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888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35834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黄昏的时候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阿里山的云海非常壮观。登上山顶平台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放眼望去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白云从山谷里涌出来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随风飘荡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一会儿像汪洋大海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淹没了山岭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一会儿像浪花翻飞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巨浪层层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一会儿像新娘的面纱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若隐若现。如果是晴天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落日的金光照射到云海上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闪耀出千万种色彩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变化无穷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神秘迷人。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阳春时节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阿里山漫山遍野开满了樱花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阿里山像穿上了一件白花衣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令人如痴如醉。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最令人吃惊的是阿里山那一望无际的林海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一阵风吹过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林中的树木都在挥着绿色的手臂向我们问好呢。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20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099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Arial Unicode MS" panose="020B0604020202020204" pitchFamily="34" charset="-122"/>
                <a:cs typeface="Times New Roman" panose="02020603050405020304" pitchFamily="18" charset="0"/>
              </a:rPr>
              <a:t>⎕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内填上恰当的标点符号。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。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、　、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的中心句。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黄昏的时候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阿里山的云海非常壮观。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文中介绍了阿里山的四大景观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它们分别是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作者详细介绍的是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文中我最喜欢的景观是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25333" y="312346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日出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2485" y="366890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云海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158917" y="368111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樱花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287820" y="365350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森林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25766" y="427866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日出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158916" y="424253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云海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61950" y="5400327"/>
            <a:ext cx="334097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r>
              <a:rPr lang="en-US" altLang="zh-CN" dirty="0">
                <a:ea typeface="宋体" panose="02010600030101010101" pitchFamily="2" charset="-122"/>
              </a:rPr>
              <a:t>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答案合理即可</a:t>
            </a:r>
            <a:r>
              <a:rPr lang="en-US" altLang="zh-CN" dirty="0">
                <a:ea typeface="宋体" panose="02010600030101010101" pitchFamily="2" charset="-122"/>
              </a:rPr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419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spect="1"/>
          </p:cNvSpPr>
          <p:nvPr/>
        </p:nvSpPr>
        <p:spPr>
          <a:xfrm>
            <a:off x="361950" y="145955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给短文加个合适的题目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针对短文内容和写法分别提一个问题。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写法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1950" y="2087959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阿里山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奇观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872605" y="3226918"/>
            <a:ext cx="950505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为什么说阿里山的云海非常壮观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en-US" altLang="zh-CN" dirty="0" smtClean="0"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最后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一段写</a:t>
            </a:r>
            <a:r>
              <a:rPr lang="en-US" altLang="zh-CN" dirty="0">
                <a:ea typeface="宋体" panose="02010600030101010101" pitchFamily="2" charset="-122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树木都在挥着绿色的手臂</a:t>
            </a:r>
            <a:r>
              <a:rPr lang="en-US" altLang="zh-CN" dirty="0">
                <a:ea typeface="宋体" panose="02010600030101010101" pitchFamily="2" charset="-122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有什么好处</a:t>
            </a:r>
            <a:r>
              <a:rPr lang="en-US" altLang="zh-CN" dirty="0">
                <a:ea typeface="宋体" panose="02010600030101010101" pitchFamily="2" charset="-122"/>
              </a:rPr>
              <a:t>?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1737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04776"/>
            <a:ext cx="10807700" cy="59627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我与书的缘分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我与书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缘起于一本连环画。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读小学四年级的时候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我用父亲给我理发的一角七分钱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到小镇的一个书店买了第一本书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那本书的名字叫《海瑞》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是一本连环画。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我与书店结下良缘。大人们给我的早餐钱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是让我买吃的东西的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一般从两角到一元不等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这些钱全部被我买了书。我可以饿着肚子在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书店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里看上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半天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先就那些买不起的看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看到最后决定要离开了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再量体裁衣地选上一至数本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直到把这两角到一元钱花个精光。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752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21</TotalTime>
  <Words>973</Words>
  <Application>Microsoft Office PowerPoint</Application>
  <PresentationFormat>自定义</PresentationFormat>
  <Paragraphs>80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 Unicode MS</vt:lpstr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2024-09-12T01:39:04Z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