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2" r:id="rId3"/>
    <p:sldId id="737" r:id="rId4"/>
    <p:sldId id="738" r:id="rId5"/>
    <p:sldId id="739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语文园地六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853663"/>
            <a:ext cx="10807700" cy="2551784"/>
            <a:chOff x="361950" y="863823"/>
            <a:chExt cx="10807700" cy="2551784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863823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一、我能正确规范地书写下列词语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265" y="1581683"/>
              <a:ext cx="10759543" cy="1833924"/>
            </a:xfrm>
            <a:prstGeom prst="rect">
              <a:avLst/>
            </a:prstGeom>
          </p:spPr>
        </p:pic>
      </p:grpSp>
      <p:graphicFrame>
        <p:nvGraphicFramePr>
          <p:cNvPr id="8" name="对象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472998"/>
              </p:ext>
            </p:extLst>
          </p:nvPr>
        </p:nvGraphicFramePr>
        <p:xfrm>
          <a:off x="361950" y="3589967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5" imgW="3826872" imgH="682102" progId="Word.Document.12">
                  <p:embed/>
                </p:oleObj>
              </mc:Choice>
              <mc:Fallback>
                <p:oleObj name="文档" r:id="rId5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1950" y="3589967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1307036" y="4699911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5040957" y="4680247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517894" y="5452671"/>
            <a:ext cx="59858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4906297" y="5452671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4779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三、选择恰当的词语填入括号里。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填序号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着急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伤心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打头阵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占上风　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栽跟头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同学们冤枉了她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地哭了。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一旦做了亏心事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自然每天心惊肉跳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被人发现。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每次妈妈下班回来晚了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我的心里都很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抗洪抢险时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战士们总是冲在最前面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抗震救灾时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的也是他们。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人不能太孤傲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否则说不定哪天就会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拔河比赛开始了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队员们个个身体健壮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很快便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680917" y="1894783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623413" y="244799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904377" y="303389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537013" y="3618670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02701" y="4791463"/>
            <a:ext cx="43473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F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9018808" y="537623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98826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、先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把内容补充完整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再选择合适的俗语填空。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尺有所短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 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祸从口出。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机不可失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 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驷马难追。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比上不足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6.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差之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谬以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952725" y="156486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寸有所长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12565" y="222564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病从口入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345118" y="278464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时不再来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04963" y="336744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一言既出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96741" y="397634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比下有余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64693" y="45575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毫厘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976045" y="455757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千里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2344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208795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我们要说到做到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正所谓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“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_____________,_____________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“______________,______________”,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每个人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虚心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向别人学习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才能不断进步。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545013" y="2090912"/>
            <a:ext cx="471315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一言既出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驷马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难追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520677" y="2717622"/>
            <a:ext cx="4302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尺有所短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寸有所长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6196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25</TotalTime>
  <Words>101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6" baseType="lpstr">
      <vt:lpstr>NEU-BZ-S92</vt:lpstr>
      <vt:lpstr>方正书宋_GBK</vt:lpstr>
      <vt:lpstr>黑体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15</cp:revision>
  <dcterms:created xsi:type="dcterms:W3CDTF">2020-08-17T02:46:32Z</dcterms:created>
  <dcterms:modified xsi:type="dcterms:W3CDTF">2024-09-12T01:01:25Z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