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732" r:id="rId3"/>
    <p:sldId id="736" r:id="rId4"/>
    <p:sldId id="738" r:id="rId5"/>
    <p:sldId id="737" r:id="rId6"/>
    <p:sldId id="735" r:id="rId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package" Target="../embeddings/Microsoft_Word___1.docx"/><Relationship Id="rId4" Type="http://schemas.openxmlformats.org/officeDocument/2006/relationships/oleObject" Target="../embeddings/oleObject1.bin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zh-CN" sz="4400" dirty="0">
                <a:solidFill>
                  <a:srgbClr val="D60093"/>
                </a:solidFill>
              </a:rPr>
              <a:t>语文园地八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/>
        </p:nvGrpSpPr>
        <p:grpSpPr>
          <a:xfrm>
            <a:off x="361950" y="814358"/>
            <a:ext cx="10807700" cy="2569745"/>
            <a:chOff x="361950" y="575791"/>
            <a:chExt cx="10807700" cy="2569745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575791"/>
              <a:ext cx="10807700" cy="626710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一、我能正确规范地书写下列词语。</a:t>
              </a:r>
              <a:endParaRPr lang="zh-CN" altLang="en-US" dirty="0"/>
            </a:p>
          </p:txBody>
        </p:sp>
        <p:pic>
          <p:nvPicPr>
            <p:cNvPr id="4" name="图片 3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369458" y="1295871"/>
              <a:ext cx="10783156" cy="1849665"/>
            </a:xfrm>
            <a:prstGeom prst="rect">
              <a:avLst/>
            </a:prstGeom>
          </p:spPr>
        </p:pic>
      </p:grpSp>
      <p:graphicFrame>
        <p:nvGraphicFramePr>
          <p:cNvPr id="5" name="对象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05371419"/>
              </p:ext>
            </p:extLst>
          </p:nvPr>
        </p:nvGraphicFramePr>
        <p:xfrm>
          <a:off x="432445" y="3721484"/>
          <a:ext cx="11671959" cy="208041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7" name="文档" r:id="rId5" imgW="3826872" imgH="682102" progId="Word.Document.12">
                  <p:embed/>
                </p:oleObj>
              </mc:Choice>
              <mc:Fallback>
                <p:oleObj name="文档" r:id="rId5" imgW="3826872" imgH="68210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32445" y="3721484"/>
                        <a:ext cx="11671959" cy="208041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矩形 1"/>
          <p:cNvSpPr/>
          <p:nvPr/>
        </p:nvSpPr>
        <p:spPr>
          <a:xfrm>
            <a:off x="1368549" y="4320207"/>
            <a:ext cx="88998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jiàn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3960837" y="4312752"/>
            <a:ext cx="116249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shòu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6697141" y="4312751"/>
            <a:ext cx="114005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zōng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1471140" y="5061051"/>
            <a:ext cx="68480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pǔ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4680917" y="5057323"/>
            <a:ext cx="54854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jù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/>
      <p:bldP spid="9" grpId="0"/>
      <p:bldP spid="1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984949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三、句子万花筒。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官绅跪下求饶。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把句子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写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得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具体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生动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官绅一个个吓得面如土色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跪下来磕头求饶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把头都磕破了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直淌血。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蔡桓侯派人去问他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扁鹊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你为什么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一声不响就跑掉了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?” 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改为转述句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蔡桓侯派人去问扁鹊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他为什么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一声不响就跑掉了。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80928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822644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四、把下列词语补充完整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并按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要求</a:t>
            </a:r>
            <a:r>
              <a:rPr lang="zh-CN" altLang="en-US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归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类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眸皓齿　　　　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相貌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凛凛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膀大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颜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龙钟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玉立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多用于形容少女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用于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形容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健壮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男子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多用于形容老人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____________________________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080517" y="1439887"/>
            <a:ext cx="21371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清</a:t>
            </a:r>
            <a:r>
              <a:rPr lang="zh-CN" altLang="zh-CN" dirty="0">
                <a:ea typeface="Times New Roman" panose="02020603050405020304" pitchFamily="18" charset="0"/>
              </a:rPr>
              <a:t> </a:t>
            </a:r>
            <a:r>
              <a:rPr lang="en-US" altLang="zh-CN" dirty="0" smtClean="0">
                <a:ea typeface="Times New Roman" panose="02020603050405020304" pitchFamily="18" charset="0"/>
              </a:rPr>
              <a:t>   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秀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4896941" y="147176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明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1512565" y="2057130"/>
            <a:ext cx="172675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堂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4945464" y="2057130"/>
            <a:ext cx="162416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威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风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552441" y="2621860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腰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4896941" y="2623381"/>
            <a:ext cx="21371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鹤</a:t>
            </a:r>
            <a:r>
              <a:rPr lang="zh-CN" altLang="zh-CN" dirty="0">
                <a:ea typeface="Times New Roman" panose="02020603050405020304" pitchFamily="18" charset="0"/>
              </a:rPr>
              <a:t> </a:t>
            </a:r>
            <a:r>
              <a:rPr lang="en-US" altLang="zh-CN" dirty="0" smtClean="0">
                <a:ea typeface="Times New Roman" panose="02020603050405020304" pitchFamily="18" charset="0"/>
              </a:rPr>
              <a:t>   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童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739558" y="3220491"/>
            <a:ext cx="172675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老       态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4896941" y="3220491"/>
            <a:ext cx="182934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亭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亭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3744813" y="3763980"/>
            <a:ext cx="619268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眉清目秀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明眸皓齿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亭亭玉立</a:t>
            </a:r>
            <a:endParaRPr lang="zh-CN" altLang="en-US" dirty="0"/>
          </a:p>
        </p:txBody>
      </p:sp>
      <p:sp>
        <p:nvSpPr>
          <p:cNvPr id="12" name="矩形 11"/>
          <p:cNvSpPr/>
          <p:nvPr/>
        </p:nvSpPr>
        <p:spPr>
          <a:xfrm>
            <a:off x="4595742" y="4387726"/>
            <a:ext cx="6192092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相貌堂堂　威风凛凛　膀大腰圆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3528789" y="4952837"/>
            <a:ext cx="416299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267970">
              <a:spcAft>
                <a:spcPts val="0"/>
              </a:spcAft>
              <a:tabLst>
                <a:tab pos="1029335" algn="l"/>
                <a:tab pos="1850390" algn="l"/>
                <a:tab pos="2538095" algn="l"/>
                <a:tab pos="3221990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鹤发童颜　</a:t>
            </a:r>
            <a:r>
              <a:rPr lang="zh-CN" altLang="en-US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老态龙钟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24863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719807"/>
            <a:ext cx="10807700" cy="541071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五、我会交流。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王明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复述课文有不少小技巧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比如复述前多读几遍课文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张彤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还要抓住课文的主要内容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对于其他内容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王明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另外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按照事情发展顺序进行复述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要注意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张彤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我们来试着复述《纪昌学射》吧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</a:t>
            </a: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648469" y="1881767"/>
            <a:ext cx="3068469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>
                <a:ea typeface="宋体" panose="02010600030101010101" pitchFamily="2" charset="-122"/>
                <a:cs typeface="Times New Roman" panose="02020603050405020304" pitchFamily="18" charset="0"/>
              </a:rPr>
              <a:t>梳理出主要情节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648469" y="3110208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可适当省略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648469" y="4239488"/>
            <a:ext cx="430438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课文中提示顺序的词句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648469" y="546362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略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31816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34</TotalTime>
  <Words>141</Words>
  <Application>Microsoft Office PowerPoint</Application>
  <PresentationFormat>自定义</PresentationFormat>
  <Paragraphs>44</Paragraphs>
  <Slides>6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NEU-BZ-S92</vt:lpstr>
      <vt:lpstr>方正书宋_GBK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22</cp:revision>
  <dcterms:created xsi:type="dcterms:W3CDTF">2020-08-17T02:46:32Z</dcterms:created>
  <dcterms:modified xsi:type="dcterms:W3CDTF">2024-09-12T01:28:34Z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