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731" r:id="rId3"/>
    <p:sldId id="732" r:id="rId4"/>
    <p:sldId id="737" r:id="rId5"/>
    <p:sldId id="736" r:id="rId6"/>
    <p:sldId id="741" r:id="rId7"/>
    <p:sldId id="742" r:id="rId8"/>
    <p:sldId id="733" r:id="rId9"/>
    <p:sldId id="743" r:id="rId10"/>
    <p:sldId id="744" r:id="rId11"/>
    <p:sldId id="735" r:id="rId12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>
        <p:scale>
          <a:sx n="75" d="100"/>
          <a:sy n="75" d="100"/>
        </p:scale>
        <p:origin x="888" y="534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11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="" xmlns:a16="http://schemas.microsoft.com/office/drawing/2014/main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12</a:t>
            </a:r>
            <a:r>
              <a:rPr lang="zh-CN" altLang="zh-CN" sz="4400" dirty="0">
                <a:solidFill>
                  <a:srgbClr val="D60093"/>
                </a:solidFill>
              </a:rPr>
              <a:t>　盘古开天地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39471"/>
            <a:ext cx="10807700" cy="54107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读画线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句子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说说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哪个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词写出了盘古开天地时的气魄。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劈过去。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请用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wavy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在文中画出一处让你觉得想象神奇的句子。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轻而清的东西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缓缓上升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变成了天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;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重而浊的东西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慢慢下降</a:t>
            </a:r>
            <a:r>
              <a:rPr lang="en-US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u="wavy" dirty="0">
                <a:uFill>
                  <a:solidFill>
                    <a:srgbClr val="000000"/>
                  </a:solidFill>
                </a:uFill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变成了地。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盘古为什么被称为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伟大的巨人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你想对他说什么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盘古用他的整个身体创造了美丽的世界。　示例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: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你为了世界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不惜牺牲自己的生命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你这种勇于献身的精神令人敬佩</a:t>
            </a:r>
            <a:r>
              <a:rPr lang="zh-CN" altLang="zh-CN" dirty="0" smtClean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271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33419009"/>
              </p:ext>
            </p:extLst>
          </p:nvPr>
        </p:nvGraphicFramePr>
        <p:xfrm>
          <a:off x="360437" y="1727919"/>
          <a:ext cx="11671959" cy="2080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文档" r:id="rId4" imgW="3826872" imgH="682102" progId="Word.Document.12">
                  <p:embed/>
                </p:oleObj>
              </mc:Choice>
              <mc:Fallback>
                <p:oleObj name="文档" r:id="rId4" imgW="3826872" imgH="682102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60437" y="1727919"/>
                        <a:ext cx="11671959" cy="2080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2851221" y="2398839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857381" y="2398839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378381" y="3135399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9410597" y="3125567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/>
        </p:nvGrpSpPr>
        <p:grpSpPr>
          <a:xfrm>
            <a:off x="216422" y="935831"/>
            <a:ext cx="10369151" cy="5339371"/>
            <a:chOff x="216422" y="935831"/>
            <a:chExt cx="10369151" cy="5339371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936501" y="935831"/>
              <a:ext cx="9649072" cy="2020090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6422" y="2903481"/>
              <a:ext cx="4629879" cy="1728104"/>
            </a:xfrm>
            <a:prstGeom prst="rect">
              <a:avLst/>
            </a:prstGeom>
          </p:spPr>
        </p:pic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970970" y="2823480"/>
              <a:ext cx="5493504" cy="1655753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16422" y="4509682"/>
              <a:ext cx="8064895" cy="1765520"/>
            </a:xfrm>
            <a:prstGeom prst="rect">
              <a:avLst/>
            </a:prstGeom>
          </p:spPr>
        </p:pic>
      </p:grpSp>
      <p:sp>
        <p:nvSpPr>
          <p:cNvPr id="4" name="矩形 3"/>
          <p:cNvSpPr>
            <a:spLocks noChangeAspect="1"/>
          </p:cNvSpPr>
          <p:nvPr/>
        </p:nvSpPr>
        <p:spPr>
          <a:xfrm>
            <a:off x="361950" y="550431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写词语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22" name="矩形 21"/>
          <p:cNvSpPr>
            <a:spLocks noChangeAspect="1"/>
          </p:cNvSpPr>
          <p:nvPr/>
        </p:nvSpPr>
        <p:spPr>
          <a:xfrm>
            <a:off x="3860691" y="1510488"/>
            <a:ext cx="2095445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血 液</a:t>
            </a:r>
            <a:endParaRPr lang="zh-CN" altLang="en-US" sz="6600" dirty="0"/>
          </a:p>
        </p:txBody>
      </p:sp>
      <p:sp>
        <p:nvSpPr>
          <p:cNvPr id="23" name="矩形 22"/>
          <p:cNvSpPr>
            <a:spLocks noChangeAspect="1"/>
          </p:cNvSpPr>
          <p:nvPr/>
        </p:nvSpPr>
        <p:spPr>
          <a:xfrm>
            <a:off x="9403949" y="1569737"/>
            <a:ext cx="1457450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翻 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sz="6600" dirty="0"/>
          </a:p>
        </p:txBody>
      </p:sp>
      <p:sp>
        <p:nvSpPr>
          <p:cNvPr id="24" name="矩形 23"/>
          <p:cNvSpPr>
            <a:spLocks noChangeAspect="1"/>
          </p:cNvSpPr>
          <p:nvPr/>
        </p:nvSpPr>
        <p:spPr>
          <a:xfrm>
            <a:off x="5092015" y="3190958"/>
            <a:ext cx="2095445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缓 慢</a:t>
            </a:r>
            <a:endParaRPr lang="zh-CN" altLang="en-US" sz="6600" dirty="0"/>
          </a:p>
        </p:txBody>
      </p:sp>
      <p:sp>
        <p:nvSpPr>
          <p:cNvPr id="26" name="矩形 25"/>
          <p:cNvSpPr>
            <a:spLocks noChangeAspect="1"/>
          </p:cNvSpPr>
          <p:nvPr/>
        </p:nvSpPr>
        <p:spPr>
          <a:xfrm>
            <a:off x="1012805" y="3272112"/>
            <a:ext cx="1034257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奔</a:t>
            </a:r>
            <a:endParaRPr lang="zh-CN" altLang="en-US" sz="6600" dirty="0"/>
          </a:p>
        </p:txBody>
      </p:sp>
      <p:sp>
        <p:nvSpPr>
          <p:cNvPr id="27" name="矩形 26"/>
          <p:cNvSpPr>
            <a:spLocks noChangeAspect="1"/>
          </p:cNvSpPr>
          <p:nvPr/>
        </p:nvSpPr>
        <p:spPr>
          <a:xfrm>
            <a:off x="8315539" y="3163311"/>
            <a:ext cx="2095445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滋 润</a:t>
            </a:r>
            <a:endParaRPr lang="zh-CN" altLang="en-US" sz="6600" dirty="0"/>
          </a:p>
        </p:txBody>
      </p:sp>
      <p:sp>
        <p:nvSpPr>
          <p:cNvPr id="33" name="矩形 32"/>
          <p:cNvSpPr>
            <a:spLocks noChangeAspect="1"/>
          </p:cNvSpPr>
          <p:nvPr/>
        </p:nvSpPr>
        <p:spPr>
          <a:xfrm>
            <a:off x="5761037" y="4913593"/>
            <a:ext cx="2095445" cy="11944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茂 盛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4131996854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7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79218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很久很久以前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天和地还没有分开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宇宙混沌一片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像个大鸡蛋。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这句话是把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它们的共同点是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。请用这样的方法写一写太阳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太阳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像个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002772" y="287851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宇宙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626853" y="289325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大鸡蛋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1504638" y="347803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混沌一片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36501" y="408348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红彤彤的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345218" y="4062808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大苹果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151855"/>
            <a:ext cx="10807700" cy="299043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天和地分开后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盘古怕它们还会合在一起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就头顶天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脚踏地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站在天地当中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随着它们的变化而变化。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盘古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头顶天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脚踏地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的动作可以用成语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他这样做的目的是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我们能从中感受到盘古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的形象。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61237" y="2374348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顶天立地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4020818" y="2947701"/>
            <a:ext cx="34804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不让天地合在一起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168749" y="3536264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雄伟、高大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4168927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84415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又不知过了多少年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天和地终于成形了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盘古也精疲力竭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累得倒下了。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又不知过了多少年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意味着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精疲力竭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的意思是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我们能从中感受到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盘古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精神。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形容人精神饱满的成语是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气宇轩昂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神采飞扬　　　　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身心交瘁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神态自若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744041" y="2074985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时间非常长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594405" y="2607204"/>
            <a:ext cx="8013732" cy="6047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精神非常疲劳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体力消耗已尽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zh-CN" dirty="0">
                <a:latin typeface="楷体" panose="02010609060101010101" pitchFamily="49" charset="-122"/>
                <a:ea typeface="楷体" panose="02010609060101010101" pitchFamily="49" charset="-122"/>
                <a:cs typeface="Times New Roman" panose="02020603050405020304" pitchFamily="18" charset="0"/>
              </a:rPr>
              <a:t>形容极度疲乏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248869" y="3231307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为开天辟地而勇于献身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744041" y="3816082"/>
            <a:ext cx="75533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AB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23119537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02746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有一天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盘古醒来了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睁眼一看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周围黑乎乎一片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什么也看不见。他一使劲翻身坐了起来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只听咔嚓一声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大鸡蛋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裂开了一条缝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一丝微光透了进来。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巨人见身边有一把斧头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就拿起斧头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对着眼前的黑暗劈过去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只听见一声巨响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,“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大鸡蛋</a:t>
            </a:r>
            <a:r>
              <a:rPr lang="en-US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楷体" panose="02010609060101010101" pitchFamily="49" charset="-122"/>
                <a:cs typeface="Times New Roman" panose="02020603050405020304" pitchFamily="18" charset="0"/>
              </a:rPr>
              <a:t>碎了。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轻而清的东西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缓缓上升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变成了天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重而浊的东西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慢慢下降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变成了地。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098882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形容速度很慢的词语有很多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文中就有两个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你能找出来吗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从短文中找出三对反义词。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)——(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936501" y="172791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缓缓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2808709" y="172654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慢慢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126497" y="288956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轻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17318" y="28799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重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18895" y="347433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清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829381" y="3474339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浊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912909" y="411365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上升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611332" y="411365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下降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5663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37</TotalTime>
  <Words>430</Words>
  <Application>Microsoft Office PowerPoint</Application>
  <PresentationFormat>自定义</PresentationFormat>
  <Paragraphs>64</Paragraphs>
  <Slides>11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2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16</cp:revision>
  <dcterms:created xsi:type="dcterms:W3CDTF">2020-08-17T02:46:32Z</dcterms:created>
  <dcterms:modified xsi:type="dcterms:W3CDTF">2024-09-11T10:26:33Z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