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6" r:id="rId2"/>
    <p:sldId id="732" r:id="rId3"/>
    <p:sldId id="737" r:id="rId4"/>
    <p:sldId id="740" r:id="rId5"/>
    <p:sldId id="741" r:id="rId6"/>
    <p:sldId id="735" r:id="rId7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0" y="7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6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27832" y="503783"/>
            <a:ext cx="7521637" cy="4620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95" r:id="rId2"/>
    <p:sldLayoutId id="2147483689" r:id="rId3"/>
    <p:sldLayoutId id="2147483691" r:id="rId4"/>
    <p:sldLayoutId id="2147483692" r:id="rId5"/>
    <p:sldLayoutId id="2147483694" r:id="rId6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zh-CN" sz="4400" dirty="0">
                <a:solidFill>
                  <a:srgbClr val="D60093"/>
                </a:solidFill>
              </a:rPr>
              <a:t>语文园地一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655911"/>
            <a:ext cx="10807700" cy="68326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一、我能正确规范地书写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下列</a:t>
            </a:r>
            <a:r>
              <a:rPr lang="zh-CN" altLang="en-US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汉字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endParaRPr lang="zh-CN" altLang="en-US" dirty="0"/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942" y="2339255"/>
            <a:ext cx="11476190" cy="19809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>
            <a:spLocks noChangeAspect="1"/>
          </p:cNvSpPr>
          <p:nvPr/>
        </p:nvSpPr>
        <p:spPr>
          <a:xfrm>
            <a:off x="361950" y="511288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二、把下列词语补充完整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并选择合适的词语填空。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填序号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chemeClr val="tx1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鼎沸　　　　</a:t>
            </a:r>
            <a:r>
              <a:rPr lang="en-US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zh-CN" altLang="zh-CN" dirty="0" smtClean="0">
                <a:solidFill>
                  <a:schemeClr val="tx1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锣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喧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endParaRPr lang="en-US" altLang="zh-CN" dirty="0" smtClean="0">
              <a:solidFill>
                <a:schemeClr val="tx1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chemeClr val="tx1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③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震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欲</a:t>
            </a:r>
            <a:r>
              <a:rPr lang="zh-CN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聋</a:t>
            </a:r>
            <a:r>
              <a:rPr lang="en-US" altLang="zh-CN" dirty="0" smtClean="0">
                <a:solidFill>
                  <a:schemeClr val="tx1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rPr>
              <a:t>				</a:t>
            </a:r>
            <a:r>
              <a:rPr lang="zh-CN" altLang="zh-CN" dirty="0" smtClean="0">
                <a:solidFill>
                  <a:schemeClr val="tx1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④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彻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霄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endParaRPr lang="en-US" altLang="zh-CN" dirty="0" smtClean="0">
              <a:solidFill>
                <a:schemeClr val="tx1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chemeClr val="tx1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⑤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低声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	</a:t>
            </a:r>
            <a:r>
              <a:rPr lang="en-US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	</a:t>
            </a:r>
            <a:r>
              <a:rPr lang="zh-CN" altLang="zh-CN" dirty="0" smtClean="0">
                <a:solidFill>
                  <a:schemeClr val="tx1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⑥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窃窃私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chemeClr val="tx1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⑦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鸦雀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	</a:t>
            </a:r>
            <a:r>
              <a:rPr lang="en-US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	</a:t>
            </a:r>
            <a:r>
              <a:rPr lang="zh-CN" altLang="zh-CN" dirty="0" smtClean="0">
                <a:solidFill>
                  <a:schemeClr val="tx1"/>
                </a:solidFill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⑧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悄无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109654" y="1174946"/>
            <a:ext cx="172675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人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声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6928332" y="1177324"/>
            <a:ext cx="213712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鼓</a:t>
            </a:r>
            <a:r>
              <a:rPr lang="zh-CN" altLang="zh-CN" dirty="0">
                <a:ea typeface="Times New Roman" panose="02020603050405020304" pitchFamily="18" charset="0"/>
              </a:rPr>
              <a:t> </a:t>
            </a:r>
            <a:r>
              <a:rPr lang="en-US" altLang="zh-CN" dirty="0" smtClean="0">
                <a:ea typeface="Times New Roman" panose="02020603050405020304" pitchFamily="18" charset="0"/>
              </a:rPr>
              <a:t>   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天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1489358" y="1759721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耳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6553125" y="1754748"/>
            <a:ext cx="203453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响</a:t>
            </a:r>
            <a:r>
              <a:rPr lang="zh-CN" altLang="zh-CN" dirty="0">
                <a:ea typeface="Times New Roman" panose="02020603050405020304" pitchFamily="18" charset="0"/>
              </a:rPr>
              <a:t> </a:t>
            </a:r>
            <a:r>
              <a:rPr lang="en-US" altLang="zh-CN" dirty="0" smtClean="0">
                <a:ea typeface="Times New Roman" panose="02020603050405020304" pitchFamily="18" charset="0"/>
              </a:rPr>
              <a:t>  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云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1973031" y="2338333"/>
            <a:ext cx="162416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细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语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7698575" y="2335847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语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1946050" y="2926076"/>
            <a:ext cx="172675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无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声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7289994" y="2926076"/>
            <a:ext cx="172675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声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    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息</a:t>
            </a:r>
            <a:endParaRPr lang="zh-CN" altLang="en-US" dirty="0"/>
          </a:p>
        </p:txBody>
      </p:sp>
      <p:sp>
        <p:nvSpPr>
          <p:cNvPr id="11" name="矩形 10"/>
          <p:cNvSpPr>
            <a:spLocks noChangeAspect="1"/>
          </p:cNvSpPr>
          <p:nvPr/>
        </p:nvSpPr>
        <p:spPr>
          <a:xfrm>
            <a:off x="361950" y="3506168"/>
            <a:ext cx="10807700" cy="2800767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她美妙的歌声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同学们都在上自习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教室里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球场上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大家都在为各自的队伍呐喊助威。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小雪花轻轻地飘着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发出沙沙的声音。这些小精灵仿佛是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     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12" name="矩形 11"/>
          <p:cNvSpPr>
            <a:spLocks noChangeAspect="1"/>
          </p:cNvSpPr>
          <p:nvPr/>
        </p:nvSpPr>
        <p:spPr>
          <a:xfrm>
            <a:off x="3456781" y="3471657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④</a:t>
            </a:r>
            <a:endParaRPr lang="zh-CN" altLang="en-US" dirty="0"/>
          </a:p>
        </p:txBody>
      </p:sp>
      <p:sp>
        <p:nvSpPr>
          <p:cNvPr id="13" name="矩形 12"/>
          <p:cNvSpPr>
            <a:spLocks noChangeAspect="1"/>
          </p:cNvSpPr>
          <p:nvPr/>
        </p:nvSpPr>
        <p:spPr>
          <a:xfrm>
            <a:off x="5564150" y="4026454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dirty="0"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⑦</a:t>
            </a:r>
            <a:endParaRPr lang="zh-CN" altLang="en-US" dirty="0"/>
          </a:p>
        </p:txBody>
      </p:sp>
      <p:sp>
        <p:nvSpPr>
          <p:cNvPr id="14" name="矩形 13"/>
          <p:cNvSpPr>
            <a:spLocks noChangeAspect="1"/>
          </p:cNvSpPr>
          <p:nvPr/>
        </p:nvSpPr>
        <p:spPr>
          <a:xfrm>
            <a:off x="2212789" y="4547621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dirty="0"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endParaRPr lang="zh-CN" altLang="en-US" dirty="0"/>
          </a:p>
        </p:txBody>
      </p:sp>
      <p:sp>
        <p:nvSpPr>
          <p:cNvPr id="15" name="矩形 14"/>
          <p:cNvSpPr>
            <a:spLocks noChangeAspect="1"/>
          </p:cNvSpPr>
          <p:nvPr/>
        </p:nvSpPr>
        <p:spPr>
          <a:xfrm>
            <a:off x="720477" y="5616351"/>
            <a:ext cx="1122423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mtClean="0"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⑥</a:t>
            </a:r>
            <a:r>
              <a:rPr lang="en-US" altLang="zh-CN">
                <a:latin typeface="NEU-BZ-S92" panose="02020503000000020003" pitchFamily="18" charset="-122"/>
                <a:ea typeface="宋体" panose="02010600030101010101" pitchFamily="2" charset="-122"/>
                <a:cs typeface="宋体" panose="02010600030101010101" pitchFamily="2" charset="-122"/>
              </a:rPr>
              <a:t>/⑤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390896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6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" grpId="0"/>
      <p:bldP spid="5" grpId="0"/>
      <p:bldP spid="7" grpId="0"/>
      <p:bldP spid="8" grpId="0"/>
      <p:bldP spid="9" grpId="0"/>
      <p:bldP spid="10" grpId="0"/>
      <p:bldP spid="12" grpId="0"/>
      <p:bldP spid="13" grpId="0"/>
      <p:bldP spid="14" grpId="0"/>
      <p:bldP spid="1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719807"/>
            <a:ext cx="10807700" cy="4150367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三、日积月累。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鹿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柴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[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] 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lvl="8">
              <a:lnSpc>
                <a:spcPct val="120000"/>
              </a:lnSpc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lvl="8">
              <a:lnSpc>
                <a:spcPct val="120000"/>
              </a:lnSpc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但闻人语响。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lvl="8">
              <a:lnSpc>
                <a:spcPct val="120000"/>
              </a:lnSpc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返景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________,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lvl="8">
              <a:lnSpc>
                <a:spcPct val="120000"/>
              </a:lnSpc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复照青苔上。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5400997" y="1917846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王维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4165081" y="2502602"/>
            <a:ext cx="224452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空山不见人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4896941" y="3686388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入深林</a:t>
            </a:r>
            <a:endParaRPr lang="zh-CN" altLang="en-US" dirty="0"/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361950" y="4870172"/>
            <a:ext cx="10807700" cy="123527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将这首诗补充完整。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在这个诗题中应读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4916605" y="5459713"/>
            <a:ext cx="1095172" cy="6311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err="1" smtClean="0">
                <a:latin typeface="Arial" panose="020B0604020202020204" pitchFamily="34" charset="0"/>
                <a:cs typeface="Times New Roman" panose="02020603050405020304" pitchFamily="18" charset="0"/>
              </a:rPr>
              <a:t>zhài</a:t>
            </a:r>
            <a:r>
              <a:rPr lang="en-US" altLang="zh-CN" dirty="0" smtClean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8061285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" grpId="0"/>
      <p:bldP spid="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>
            <a:spLocks noChangeAspect="1"/>
          </p:cNvSpPr>
          <p:nvPr/>
        </p:nvSpPr>
        <p:spPr>
          <a:xfrm>
            <a:off x="361950" y="2159967"/>
            <a:ext cx="10807700" cy="1865126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这首诗描写的是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景色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填序号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傍晚　　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早晨　　　　　　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深夜　　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D.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中午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3806989" y="2212076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16204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31</TotalTime>
  <Words>113</Words>
  <Application>Microsoft Office PowerPoint</Application>
  <PresentationFormat>自定义</PresentationFormat>
  <Paragraphs>43</Paragraphs>
  <Slides>6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7" baseType="lpstr">
      <vt:lpstr>NEU-BZ-S92</vt:lpstr>
      <vt:lpstr>方正书宋_GBK</vt:lpstr>
      <vt:lpstr>方正宋黑_GBK</vt:lpstr>
      <vt:lpstr>黑体</vt:lpstr>
      <vt:lpstr>楷体</vt:lpstr>
      <vt:lpstr>隶书</vt:lpstr>
      <vt:lpstr>宋体</vt:lpstr>
      <vt:lpstr>Arial</vt:lpstr>
      <vt:lpstr>Calibri</vt:lpstr>
      <vt:lpstr>Times New Roman</vt:lpstr>
      <vt:lpstr>专业教辅课件Q:251490010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10</cp:revision>
  <dcterms:created xsi:type="dcterms:W3CDTF">2020-08-17T02:46:32Z</dcterms:created>
  <dcterms:modified xsi:type="dcterms:W3CDTF">2024-09-11T09:20:10Z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