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731" r:id="rId3"/>
    <p:sldId id="732" r:id="rId4"/>
    <p:sldId id="739" r:id="rId5"/>
    <p:sldId id="738" r:id="rId6"/>
    <p:sldId id="736" r:id="rId7"/>
    <p:sldId id="740" r:id="rId8"/>
    <p:sldId id="751" r:id="rId9"/>
    <p:sldId id="742" r:id="rId10"/>
    <p:sldId id="743" r:id="rId11"/>
    <p:sldId id="744" r:id="rId12"/>
    <p:sldId id="745" r:id="rId13"/>
    <p:sldId id="746" r:id="rId14"/>
    <p:sldId id="733" r:id="rId15"/>
    <p:sldId id="747" r:id="rId16"/>
    <p:sldId id="752" r:id="rId17"/>
    <p:sldId id="753" r:id="rId18"/>
    <p:sldId id="754" r:id="rId19"/>
    <p:sldId id="755" r:id="rId20"/>
    <p:sldId id="756" r:id="rId21"/>
    <p:sldId id="735" r:id="rId2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21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6</a:t>
            </a:r>
            <a:r>
              <a:rPr lang="zh-CN" altLang="zh-CN" sz="4400" dirty="0">
                <a:solidFill>
                  <a:srgbClr val="D60093"/>
                </a:solidFill>
              </a:rPr>
              <a:t>　夜间飞行的秘密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20811"/>
            <a:ext cx="10807700" cy="359899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知道蝙蝠在夜里如何飞行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你猜到飞机夜间飞行的秘密了吗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现代飞机上安装了雷达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雷达的工作原理与蝙蝠探路类似。雷达通过天线发出无线电波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无线电波遇到障碍物就反射回来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被雷达接收到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显示在荧光屏上。从雷达的荧光屏上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驾驶员能够清楚地看到前方有没有障碍物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所以飞机飞行就更安全了。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1702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01595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画出选文第一自然段的中心句。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后来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科学家经过反复研究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终于揭开了蝙蝠能在夜里飞行的秘密。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319179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66375"/>
            <a:ext cx="512672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根据选文内容完成下图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23X02G.eps" descr="id:214748865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32445" y="1960783"/>
            <a:ext cx="10654744" cy="243143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974109" y="393179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超声波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6769149" y="18817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天线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788758" y="2817871"/>
            <a:ext cx="142058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雷达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endParaRPr lang="en-US" altLang="zh-CN" dirty="0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荧光屏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7924461" y="3931792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无线电波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99798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25957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阅读完文段后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你有什么疑问呢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试着从不同角度提出问题。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内容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为什么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蝙蝠的耳朵能听见超声波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人的耳朵却听不见呢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将人与蝙蝠放在一起做对比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这种表现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手法是什么呢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联系生活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蝙蝠探路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的原理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还可以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用在生活中的什么地方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32335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43149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七、课外阅读我能行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    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2019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北京冬奥组委正式对外发布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成为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年北京冬奥会的吉祥物。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在北京冬奥会开幕式上亮相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瞬间成为全场关注的焦点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受到国内外人民的喜爱。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这个名字寓意丰富。冰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象征纯洁、坚强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是冬奥会的特点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寓意敦厚、健康、活泼、可爱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契合熊猫的整体形象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象征着冬奥会运动员强壮的身体、坚韧的意志和鼓舞人心的奥林匹克精神。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54430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为什么以熊猫为设计原型呢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熊猫是世界公认的中国国宝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形象友好可爱、憨态可掬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深受各国人民的喜爱。同时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熊猫也是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2008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年北京奥运会吉祥物福娃的原型之一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体现了奥运精神的传承与延续。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头部外壳造型取自冰雪运动的头盔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装饰有彩色光环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其灵感源自北京冬奥会的国家速滑馆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冰丝带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流动的色彩明亮的线条象征着冰雪运动的赛道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左手掌心的心形图案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代表着主办国对全世界朋友的热情欢迎。整体形象酷似航天员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寓意创造非凡、探索未来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体现了追求卓越、引领时代以及面向未来的无限可能。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1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9587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  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从诞生起就担负重要使命。我们相信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它一定会用可爱的形象将中华文化、冬奥文化传播到世界各地。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读了短文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请试着从内容、写法等不同角度提出两个问题。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r>
              <a:rPr lang="en-US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                                 </a:t>
            </a:r>
            <a:r>
              <a:rPr lang="en-US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44613" y="2952055"/>
            <a:ext cx="7920880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ea typeface="宋体" panose="02010600030101010101" pitchFamily="2" charset="-122"/>
              </a:rPr>
              <a:t>”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为什么以熊猫为设计原型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smtClean="0">
                <a:ea typeface="宋体" panose="02010600030101010101" pitchFamily="2" charset="-122"/>
              </a:rPr>
              <a:t>?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941868" y="3591204"/>
            <a:ext cx="7920880" cy="626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</a:rPr>
              <a:t>短文第三段这样写的好处是什么</a:t>
            </a:r>
            <a:r>
              <a:rPr lang="en-US" altLang="zh-CN">
                <a:ea typeface="宋体" panose="02010600030101010101" pitchFamily="2" charset="-122"/>
              </a:rPr>
              <a:t>?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5708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根据短文内容判断对错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√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错的画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(1)2022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正式成为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2022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年北京冬奥会的吉祥物。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头部装饰的彩色光环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其灵感源自冰雪运动的头盔。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向世界各地传播的既有中华文化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又有冬奥文化。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872605" y="2087959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×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522990" y="3284688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× 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8469" y="4481417"/>
            <a:ext cx="41069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√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1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关于以熊猫为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设计原型的原因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下列说法不正确的一项是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熊猫是世界公认的中国国宝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熊猫形象的寓意是创造非凡、探索未来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熊猫形象可爱、憨态可掬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熊猫造型体现了奥运精神的传承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延续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44613" y="1583903"/>
            <a:ext cx="45878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B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29801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小兰在设计校园吉祥物时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想要增加一个设计元素以表达对来访客人的热情欢迎。结合短文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你建议她选用的一项是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冰丝带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B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彩色光环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心形图案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冰雪运动头盔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720477" y="2403224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C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182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你准备把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玩具和你的祝福作为生日礼物送给朋友。请结合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名字里丰富的寓意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把祝福语写在卡片上。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657528"/>
            <a:ext cx="10807700" cy="18085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亲爱的小兰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生日快乐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送你一个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冰墩墩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希望未来的你能创造非凡。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你的朋友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小丽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3224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8857458"/>
              </p:ext>
            </p:extLst>
          </p:nvPr>
        </p:nvGraphicFramePr>
        <p:xfrm>
          <a:off x="432445" y="1583903"/>
          <a:ext cx="11671959" cy="281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文档" r:id="rId3" imgW="3826872" imgH="923605" progId="Word.Document.12">
                  <p:embed/>
                </p:oleObj>
              </mc:Choice>
              <mc:Fallback>
                <p:oleObj name="文档" r:id="rId3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1583903"/>
                        <a:ext cx="11671959" cy="281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" name="直接连接符 4"/>
          <p:cNvCxnSpPr/>
          <p:nvPr/>
        </p:nvCxnSpPr>
        <p:spPr>
          <a:xfrm>
            <a:off x="2150805" y="2716367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713364" y="2709680"/>
            <a:ext cx="1260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438837" y="3446279"/>
            <a:ext cx="864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011229" y="3388179"/>
            <a:ext cx="540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610968" y="4136863"/>
            <a:ext cx="828000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674036" y="4176191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9824480"/>
              </p:ext>
            </p:extLst>
          </p:nvPr>
        </p:nvGraphicFramePr>
        <p:xfrm>
          <a:off x="432445" y="1367879"/>
          <a:ext cx="11671959" cy="3290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文档" r:id="rId3" imgW="3826872" imgH="1078856" progId="Word.Document.12">
                  <p:embed/>
                </p:oleObj>
              </mc:Choice>
              <mc:Fallback>
                <p:oleObj name="文档" r:id="rId3" imgW="3826872" imgH="10788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1367879"/>
                        <a:ext cx="11671959" cy="32905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3240757" y="256251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前仆后继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049069" y="256251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有名无实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929389" y="256251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深入浅出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240756" y="388815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三心二意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49067" y="388815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十全十美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930762" y="388815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五湖四海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699496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选字填空。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捕　拉　系　蒙　做　塞　封　揭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绳子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铃铛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实验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秘密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耳朵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	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	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嘴巴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7301" y="28892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756365" y="28892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129165" y="29161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51088" y="287410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揭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37133" y="3478546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塞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78260" y="347357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蒙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107270" y="346871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捕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872983" y="347427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2598349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5549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蝙蝠就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没头苍蝇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似的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到处乱撞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挂在绳子上的铃铛响个不停。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像没头苍蝇似的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可以看出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蝙蝠此时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用上加点词把句子补充完整。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洪水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向前奔腾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顷刻间淹没了整个村庄。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长江大桥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816589" y="275251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失去了探路的能力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502733" y="3937319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像咆哮的野兽似的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477120" y="4513500"/>
            <a:ext cx="55402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像一道彩虹似的横跨在江面上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648126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在括号里填上恰当的关联词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并用所填的关联词造句。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蝙蝠夜里飞行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靠的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靠嘴和耳朵配合起来探路的。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04853" y="22913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不是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81117" y="22913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而是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91446" y="3413599"/>
            <a:ext cx="74162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这不是一片小树林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而是一片大森林。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56308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384147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五、指出下面的问题分别是从哪个角度提出的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针对题目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针对内容　　　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针对写法　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联系生活经验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夜间飞行的秘密是什么呢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作者为什么没有详写后两次实验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33045" y="3096071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85173" y="3759671"/>
            <a:ext cx="48122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C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35694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55943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六、课内阅读我最棒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科学家经过反复研究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终于揭开了蝙蝠能在夜里飞行的秘密。它一边飞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一边从嘴里发出超声波。人的耳朵听不见超声波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蝙蝠的耳朵却能听见。超声波向前传播时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遇到障碍物就反射回来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传到蝙蝠的耳朵里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蝙蝠就立刻改变飞行的方向。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1361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944</Words>
  <Application>Microsoft Office PowerPoint</Application>
  <PresentationFormat>自定义</PresentationFormat>
  <Paragraphs>103</Paragraphs>
  <Slides>21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25</cp:revision>
  <dcterms:created xsi:type="dcterms:W3CDTF">2020-08-17T02:46:32Z</dcterms:created>
  <dcterms:modified xsi:type="dcterms:W3CDTF">2024-09-11T09:31:14Z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