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6" r:id="rId5"/>
    <p:sldId id="742" r:id="rId6"/>
    <p:sldId id="739" r:id="rId7"/>
    <p:sldId id="733" r:id="rId8"/>
    <p:sldId id="740" r:id="rId9"/>
    <p:sldId id="741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6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Word___2.docx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3</a:t>
            </a:r>
            <a:r>
              <a:rPr lang="en-US" altLang="zh-CN" sz="4400" baseline="30000" dirty="0">
                <a:solidFill>
                  <a:srgbClr val="D60093"/>
                </a:solidFill>
              </a:rPr>
              <a:t>*</a:t>
            </a:r>
            <a:r>
              <a:rPr lang="zh-CN" altLang="zh-CN" sz="4400" dirty="0">
                <a:solidFill>
                  <a:srgbClr val="D60093"/>
                </a:solidFill>
              </a:rPr>
              <a:t>　现代诗二首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24495"/>
            <a:ext cx="10807700" cy="604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一、把下列加点字的音节补充完整。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073614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二、给句中加点字选择正确的解释。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窃取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趁人不知道拿人东西据为己有</a:t>
            </a:r>
            <a:r>
              <a:rPr lang="en-US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行动瞒着人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抽出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rPr>
              <a:t>				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苟且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4" name="对象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5375676"/>
              </p:ext>
            </p:extLst>
          </p:nvPr>
        </p:nvGraphicFramePr>
        <p:xfrm>
          <a:off x="398463" y="1477166"/>
          <a:ext cx="11660187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文档" r:id="rId4" imgW="3826872" imgH="215628" progId="Word.Document.12">
                  <p:embed/>
                </p:oleObj>
              </mc:Choice>
              <mc:Fallback>
                <p:oleObj name="文档" r:id="rId4" imgW="3826872" imgH="21562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98463" y="1477166"/>
                        <a:ext cx="11660187" cy="603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矩形 14"/>
          <p:cNvSpPr/>
          <p:nvPr/>
        </p:nvSpPr>
        <p:spPr>
          <a:xfrm>
            <a:off x="1204869" y="1439108"/>
            <a:ext cx="11400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cháo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4051838" y="1435080"/>
            <a:ext cx="8451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>
                <a:latin typeface="Arial" panose="020B0604020202020204" pitchFamily="34" charset="0"/>
                <a:cs typeface="Times New Roman" panose="02020603050405020304" pitchFamily="18" charset="0"/>
              </a:rPr>
              <a:t>w</a:t>
            </a:r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ěi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817518" y="1453347"/>
            <a:ext cx="7986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luó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9376178" y="1405636"/>
            <a:ext cx="11176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 smtClean="0">
                <a:latin typeface="Arial" panose="020B0604020202020204" pitchFamily="34" charset="0"/>
                <a:cs typeface="Times New Roman" panose="02020603050405020304" pitchFamily="18" charset="0"/>
              </a:rPr>
              <a:t>zhàn</a:t>
            </a:r>
            <a:endParaRPr lang="zh-CN" altLang="en-US" dirty="0"/>
          </a:p>
        </p:txBody>
      </p:sp>
      <p:graphicFrame>
        <p:nvGraphicFramePr>
          <p:cNvPr id="25" name="对象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8047138"/>
              </p:ext>
            </p:extLst>
          </p:nvPr>
        </p:nvGraphicFramePr>
        <p:xfrm>
          <a:off x="397105" y="3900799"/>
          <a:ext cx="11671959" cy="1974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文档" r:id="rId6" imgW="3829305" imgH="649394" progId="Word.Document.12">
                  <p:embed/>
                </p:oleObj>
              </mc:Choice>
              <mc:Fallback>
                <p:oleObj name="文档" r:id="rId6" imgW="3829305" imgH="6493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7105" y="3900799"/>
                        <a:ext cx="11671959" cy="19740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矩形 25"/>
          <p:cNvSpPr/>
          <p:nvPr/>
        </p:nvSpPr>
        <p:spPr>
          <a:xfrm>
            <a:off x="5556795" y="3867166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8425333" y="4539978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8894956" y="518409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9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00783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三、句子万花筒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头白的芦苇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也妆成一瞬的红颜了。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这句话运用了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的修辞手法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生动地写出了芦苇被夕阳映照后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色变成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色的景象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给诗平添了一丝情趣、一丝生气。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再写一句拟人句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07077" y="2087959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拟人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096741" y="271466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白</a:t>
            </a:r>
            <a:endParaRPr lang="zh-CN" altLang="en-US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185659" y="2714669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红</a:t>
            </a:r>
            <a:endParaRPr lang="zh-CN" altLang="en-US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4589204"/>
            <a:ext cx="577914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蝴蝶在花丛中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翩翩起舞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花牛在草地里做梦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太阳偷渡了西山的青峰。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太阳偷渡了西山的青峰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花牛十分悠闲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陶醉其中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忘记了时间。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花牛还会在草地上做些什么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结果又是怎样的呢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7129189" y="1583903"/>
            <a:ext cx="348044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太阳从西边落下了</a:t>
            </a:r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463896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花牛还会在草地上唱歌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听得夕阳露出了红红的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笑脸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4996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121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四、根据课文内容填空。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《秋晚的江上》描写的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季节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傍晚时分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美。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《花牛歌》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每节都是一幅画。其中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坐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是动景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眠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是静景。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473005" y="1901431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秋天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10645" y="2498644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江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景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744813" y="3068985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64493" y="366548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走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937068" y="3655653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做梦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067954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61950" y="913179"/>
            <a:ext cx="10807700" cy="4415140"/>
            <a:chOff x="361950" y="913179"/>
            <a:chExt cx="10807700" cy="4415140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13179"/>
              <a:ext cx="10807700" cy="123264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五、课外阅读我能行。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方正宋黑_GBK" panose="03000509000000000000" pitchFamily="65" charset="-122"/>
                  <a:cs typeface="Times New Roman" panose="02020603050405020304" pitchFamily="18" charset="0"/>
                </a:rPr>
                <a:t>太阳是大家的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节选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793998" y="2281331"/>
              <a:ext cx="4246959" cy="24560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西边天上的朵朵白云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变成了红彤彤的晚霞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从东山上升起的太阳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到西山就要落下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!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6" name="矩形 5"/>
            <p:cNvSpPr>
              <a:spLocks noChangeAspect="1"/>
            </p:cNvSpPr>
            <p:nvPr/>
          </p:nvSpPr>
          <p:spPr>
            <a:xfrm>
              <a:off x="5834558" y="2281331"/>
              <a:ext cx="5183063" cy="30469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一天中太阳做了多少好事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她把金光往鲜花上</a:t>
              </a:r>
              <a:r>
                <a:rPr lang="zh-CN" altLang="zh-CN" dirty="0" smtClean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洒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她把小树往高处拔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;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她陪着小朋友在海边戏水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看他们扬起欢乐的浪花</a:t>
              </a:r>
              <a:r>
                <a:rPr lang="en-US" altLang="zh-CN" dirty="0">
                  <a:solidFill>
                    <a:srgbClr val="000000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……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9" name="直接连接符 8"/>
            <p:cNvCxnSpPr/>
            <p:nvPr/>
          </p:nvCxnSpPr>
          <p:spPr>
            <a:xfrm>
              <a:off x="5328989" y="2281331"/>
              <a:ext cx="0" cy="3046988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太阳每天早晨从东山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晚上在西山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选文第一节给我们描述了一幅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的画面。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晴空万里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夕阳晚照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风和日丽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选文第二节中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作者写了太阳做的三件好事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。从中可以体会到太阳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的品质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无私奉献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默默无闻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积极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968949" y="10928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升起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9073405" y="106336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落下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409109" y="167944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8209309" y="2810212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给鲜花洒满阳光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04150" y="3394987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帮小树长高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939018" y="3394986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陪小朋友们戏水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96022" y="39753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93711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4398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想一想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太阳还会做哪些好事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三件。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(1)________________________________________;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(2)________________________________________;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(3)________________________________________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0072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19</TotalTime>
  <Words>328</Words>
  <Application>Microsoft Office PowerPoint</Application>
  <PresentationFormat>自定义</PresentationFormat>
  <Paragraphs>73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3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12</cp:revision>
  <dcterms:created xsi:type="dcterms:W3CDTF">2020-08-17T02:46:32Z</dcterms:created>
  <dcterms:modified xsi:type="dcterms:W3CDTF">2024-09-11T09:18:09Z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