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6" r:id="rId6"/>
    <p:sldId id="738" r:id="rId7"/>
    <p:sldId id="733" r:id="rId8"/>
    <p:sldId id="739" r:id="rId9"/>
    <p:sldId id="740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21</a:t>
            </a:r>
            <a:r>
              <a:rPr lang="zh-CN" altLang="zh-CN" sz="4400" dirty="0">
                <a:solidFill>
                  <a:srgbClr val="D60093"/>
                </a:solidFill>
              </a:rPr>
              <a:t>　古诗三首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06116530"/>
              </p:ext>
            </p:extLst>
          </p:nvPr>
        </p:nvGraphicFramePr>
        <p:xfrm>
          <a:off x="360437" y="1807748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26872" imgH="682102" progId="Word.Document.12">
                  <p:embed/>
                </p:oleObj>
              </mc:Choice>
              <mc:Fallback>
                <p:oleObj name="文档" r:id="rId4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437" y="1807748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440557" y="2436804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5354137" y="2436804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376661" y="3168079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786185" y="3168079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90311"/>
            <a:ext cx="10112106" cy="5520806"/>
            <a:chOff x="361950" y="575791"/>
            <a:chExt cx="10112106" cy="5520806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575791"/>
              <a:ext cx="410881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23013" y="1325168"/>
              <a:ext cx="3057143" cy="477142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07389" y="1310574"/>
              <a:ext cx="3066667" cy="4780952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485" y="1439887"/>
            <a:ext cx="2975238" cy="4682857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910765" y="209779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秦   腔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4268533" y="208795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出   征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7580901" y="210409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催   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881323" y="479476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醉   酒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4268533" y="478493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鬼   雄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7665925" y="479476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项   羽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32601642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3729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三、给句中加点词选择正确的解释。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胡马度阴山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传授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醉卧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君莫笑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有沙的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场。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沙漠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死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为鬼雄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859045" y="1659053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02317" y="2810086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096741" y="3989621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3729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四、根据课文内容填空。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《凉州词》的作者是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代诗人王翰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边关将士举杯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痛饮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变形其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豪爽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开朗性格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的诗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_____,__________________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《夏日绝句》的作者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诗中能表现作者讽刺当权者南渡逃跑的诗句是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__________________,__________________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12093" y="16681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92485" y="2831053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葡萄美酒夜光杯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536901" y="2829466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欲饮琵琶马上催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996580" y="345508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325614" y="3405382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李清照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286709" y="4578030"/>
            <a:ext cx="59570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至今思项羽　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    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不肯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过江东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480618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1767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塞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秦时明月汉时关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5">
              <a:lnSpc>
                <a:spcPct val="120000"/>
              </a:lnSpc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但使龙城飞将在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把古诗补充完整。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这是一首著名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诗的第一句描写了两种景物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87525" y="2231975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万里长征人未还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84859" y="283435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不教胡马度阴山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40125" y="40093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边塞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628590" y="399957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77461" y="399957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王昌龄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189067" y="457894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明月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193134" y="45789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边关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31994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下列对这首诗表达的情感分析正确的是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诗人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驻守边疆的将士们久征未归的同情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表达了诗人希望朝廷起任良将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早日平息边塞战争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使国家得到安宁、人民过上安定生活的美好心愿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抒发了诗人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边关生活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向往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之情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849269" y="1410391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12742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361950" y="647799"/>
            <a:ext cx="10807700" cy="5400600"/>
            <a:chOff x="361950" y="647799"/>
            <a:chExt cx="10807700" cy="5400600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4779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六、读一读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把诗句和对应的画面连在一起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20ZQ09.eps" descr="id:214749013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375210"/>
              <a:ext cx="3240360" cy="2388926"/>
            </a:xfrm>
            <a:prstGeom prst="rect">
              <a:avLst/>
            </a:prstGeom>
          </p:spPr>
        </p:pic>
        <p:pic>
          <p:nvPicPr>
            <p:cNvPr id="6" name="20ZQ10.eps" descr="id:2147490138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4113691" y="1407138"/>
              <a:ext cx="3304218" cy="2325069"/>
            </a:xfrm>
            <a:prstGeom prst="rect">
              <a:avLst/>
            </a:prstGeom>
          </p:spPr>
        </p:pic>
        <p:pic>
          <p:nvPicPr>
            <p:cNvPr id="7" name="20ZQ11.eps" descr="id:2147490145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7786787" y="1375210"/>
              <a:ext cx="3371350" cy="2325069"/>
            </a:xfrm>
            <a:prstGeom prst="rect">
              <a:avLst/>
            </a:prstGeom>
          </p:spPr>
        </p:pic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4774204"/>
              <a:ext cx="3310855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黄河远上白云间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一片孤城万仞山。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8" name="矩形 7"/>
            <p:cNvSpPr>
              <a:spLocks noChangeAspect="1"/>
            </p:cNvSpPr>
            <p:nvPr/>
          </p:nvSpPr>
          <p:spPr>
            <a:xfrm>
              <a:off x="4329715" y="4772582"/>
              <a:ext cx="2583450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大漠沙如雪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燕山月似钩。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8013731" y="4772581"/>
              <a:ext cx="2571842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大漠孤烟直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长河落日圆。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4" name="直接连接符 13"/>
          <p:cNvCxnSpPr>
            <a:stCxn id="5" idx="2"/>
          </p:cNvCxnSpPr>
          <p:nvPr/>
        </p:nvCxnSpPr>
        <p:spPr>
          <a:xfrm>
            <a:off x="2124633" y="3764136"/>
            <a:ext cx="6804756" cy="1204143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6" idx="2"/>
          </p:cNvCxnSpPr>
          <p:nvPr/>
        </p:nvCxnSpPr>
        <p:spPr>
          <a:xfrm flipH="1">
            <a:off x="1872605" y="3732207"/>
            <a:ext cx="3893195" cy="116406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64993" y="3700279"/>
            <a:ext cx="3815599" cy="119599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3690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19</TotalTime>
  <Words>206</Words>
  <Application>Microsoft Office PowerPoint</Application>
  <PresentationFormat>自定义</PresentationFormat>
  <Paragraphs>65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10</cp:revision>
  <dcterms:created xsi:type="dcterms:W3CDTF">2020-08-17T02:46:32Z</dcterms:created>
  <dcterms:modified xsi:type="dcterms:W3CDTF">2024-09-12T01:02:34Z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