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732" r:id="rId3"/>
    <p:sldId id="736" r:id="rId4"/>
    <p:sldId id="737" r:id="rId5"/>
    <p:sldId id="738" r:id="rId6"/>
    <p:sldId id="735" r:id="rId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package" Target="../embeddings/Microsoft_Word___1.docx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语文园地四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844159"/>
            <a:ext cx="11664950" cy="4878779"/>
            <a:chOff x="361950" y="863823"/>
            <a:chExt cx="11664950" cy="4878779"/>
          </a:xfrm>
        </p:grpSpPr>
        <p:grpSp>
          <p:nvGrpSpPr>
            <p:cNvPr id="7" name="组合 6"/>
            <p:cNvGrpSpPr/>
            <p:nvPr/>
          </p:nvGrpSpPr>
          <p:grpSpPr>
            <a:xfrm>
              <a:off x="361950" y="863823"/>
              <a:ext cx="10807700" cy="2592288"/>
              <a:chOff x="361950" y="1439887"/>
              <a:chExt cx="10807700" cy="2592288"/>
            </a:xfrm>
          </p:grpSpPr>
          <p:sp>
            <p:nvSpPr>
              <p:cNvPr id="2" name="矩形 1"/>
              <p:cNvSpPr>
                <a:spLocks noChangeAspect="1"/>
              </p:cNvSpPr>
              <p:nvPr/>
            </p:nvSpPr>
            <p:spPr>
              <a:xfrm>
                <a:off x="361950" y="1439887"/>
                <a:ext cx="10807700" cy="626710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一、我能正确规范地书写下列词语。</a:t>
                </a:r>
                <a:endParaRPr lang="zh-CN" altLang="en-US" dirty="0"/>
              </a:p>
            </p:txBody>
          </p:sp>
          <p:pic>
            <p:nvPicPr>
              <p:cNvPr id="6" name="图片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81265" y="2190380"/>
                <a:ext cx="10759543" cy="1841795"/>
              </a:xfrm>
              <a:prstGeom prst="rect">
                <a:avLst/>
              </a:prstGeom>
            </p:spPr>
          </p:pic>
        </p:grpSp>
        <p:graphicFrame>
          <p:nvGraphicFramePr>
            <p:cNvPr id="9" name="对象 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187509589"/>
                </p:ext>
              </p:extLst>
            </p:nvPr>
          </p:nvGraphicFramePr>
          <p:xfrm>
            <a:off x="365125" y="3677264"/>
            <a:ext cx="11661775" cy="20653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3" name="文档" r:id="rId5" imgW="3826872" imgH="682102" progId="Word.Document.12">
                    <p:embed/>
                  </p:oleObj>
                </mc:Choice>
                <mc:Fallback>
                  <p:oleObj name="文档" r:id="rId5" imgW="3826872" imgH="682102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365125" y="3677264"/>
                          <a:ext cx="11661775" cy="206533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8" name="直接连接符 7"/>
          <p:cNvCxnSpPr/>
          <p:nvPr/>
        </p:nvCxnSpPr>
        <p:spPr>
          <a:xfrm>
            <a:off x="2171132" y="4752255"/>
            <a:ext cx="4947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4968949" y="4752255"/>
            <a:ext cx="4947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630983" y="4752255"/>
            <a:ext cx="65844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253005" y="5501831"/>
            <a:ext cx="4947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989014" y="5501831"/>
            <a:ext cx="598587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9969395" y="5501831"/>
            <a:ext cx="54417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151855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三、把下列词语补充完整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再选择与人物有关的词语写到横线上。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雾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各显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哪吒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诸葛亮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0477" y="2357762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腾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驾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48869" y="2370286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上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444997" y="2398839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机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算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512565" y="2988998"/>
            <a:ext cx="172675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神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通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248869" y="2979165"/>
            <a:ext cx="213712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</a:t>
            </a:r>
            <a:r>
              <a:rPr lang="zh-CN" altLang="zh-CN" dirty="0">
                <a:ea typeface="Times New Roman" panose="02020603050405020304" pitchFamily="18" charset="0"/>
              </a:rPr>
              <a:t> </a:t>
            </a:r>
            <a:r>
              <a:rPr lang="en-US" altLang="zh-CN" dirty="0" smtClean="0">
                <a:ea typeface="Times New Roman" panose="02020603050405020304" pitchFamily="18" charset="0"/>
              </a:rPr>
              <a:t>  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六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940692" y="2974716"/>
            <a:ext cx="18293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枪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390020" y="3545491"/>
            <a:ext cx="632384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267970"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三头六臂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腾云驾雾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上天入地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088629" y="410198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神机妙算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15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轻而清的东西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缓缓上升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变成了天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重而浊的东西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慢慢下降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变成了地。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照样子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个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含有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一对反义词的句子。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别看他样子呆板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脑子倒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很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灵活。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849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693047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五、日积月累。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云母屏风烛影深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嫦娥应悔偷灵药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Calibri" panose="020F0502020204030204" pitchFamily="34" charset="0"/>
                <a:ea typeface="楷体" panose="02010609060101010101" pitchFamily="49" charset="-122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将这首诗补充完整。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首诗的作者是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代诗人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读了这首诗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我想到了古代神话故事《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开头两句诗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通过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描写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表现了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嫦娥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处境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4032845" y="2300621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长河渐落晓星沉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231565" y="3404634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碧海青天夜夜心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012271" y="4464223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唐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420132" y="4487661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李商隐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440652" y="5010791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  <a:tabLst>
                <a:tab pos="1029335" algn="l"/>
                <a:tab pos="1850390" algn="l"/>
                <a:tab pos="2538095" algn="l"/>
                <a:tab pos="3221990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嫦娥奔月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516576" y="550183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环境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133741" y="548948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清冷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寂寞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9986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30</TotalTime>
  <Words>131</Words>
  <Application>Microsoft Office PowerPoint</Application>
  <PresentationFormat>自定义</PresentationFormat>
  <Paragraphs>37</Paragraphs>
  <Slides>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8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14</cp:revision>
  <dcterms:created xsi:type="dcterms:W3CDTF">2020-08-17T02:46:32Z</dcterms:created>
  <dcterms:modified xsi:type="dcterms:W3CDTF">2024-09-12T00:35:35Z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