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731" r:id="rId3"/>
    <p:sldId id="732" r:id="rId4"/>
    <p:sldId id="737" r:id="rId5"/>
    <p:sldId id="736" r:id="rId6"/>
    <p:sldId id="738" r:id="rId7"/>
    <p:sldId id="740" r:id="rId8"/>
    <p:sldId id="733" r:id="rId9"/>
    <p:sldId id="739" r:id="rId10"/>
    <p:sldId id="735" r:id="rId11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5" d="100"/>
          <a:sy n="95" d="100"/>
        </p:scale>
        <p:origin x="168" y="66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10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9</a:t>
            </a:r>
            <a:r>
              <a:rPr lang="zh-CN" altLang="zh-CN" sz="4400" dirty="0">
                <a:solidFill>
                  <a:srgbClr val="D60093"/>
                </a:solidFill>
              </a:rPr>
              <a:t>　古诗三首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46114777"/>
              </p:ext>
            </p:extLst>
          </p:nvPr>
        </p:nvGraphicFramePr>
        <p:xfrm>
          <a:off x="425782" y="1511895"/>
          <a:ext cx="11671959" cy="28169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4" name="文档" r:id="rId4" imgW="3826872" imgH="923605" progId="Word.Document.12">
                  <p:embed/>
                </p:oleObj>
              </mc:Choice>
              <mc:Fallback>
                <p:oleObj name="文档" r:id="rId4" imgW="3826872" imgH="92360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25782" y="1511895"/>
                        <a:ext cx="11671959" cy="281699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接连接符 3"/>
          <p:cNvCxnSpPr/>
          <p:nvPr/>
        </p:nvCxnSpPr>
        <p:spPr>
          <a:xfrm>
            <a:off x="1368549" y="2159967"/>
            <a:ext cx="432048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8281317" y="2164384"/>
            <a:ext cx="432048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1646749" y="2900945"/>
            <a:ext cx="432048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8065293" y="2945586"/>
            <a:ext cx="432048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393558" y="3602007"/>
            <a:ext cx="432048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8137301" y="3637238"/>
            <a:ext cx="432048" cy="43204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16421" y="637967"/>
            <a:ext cx="10229372" cy="5522334"/>
            <a:chOff x="216421" y="637967"/>
            <a:chExt cx="10229372" cy="5522334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637967"/>
              <a:ext cx="410881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写词语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en-US" dirty="0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6421" y="1359735"/>
              <a:ext cx="3047619" cy="4800000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16821" y="1369825"/>
              <a:ext cx="3066667" cy="4790476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436269" y="1368642"/>
              <a:ext cx="3009524" cy="4771429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494621" y="2055279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日   暮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084065" y="2048921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侧   面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691325" y="2043535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山   峰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494566" y="4719575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庐   山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092049" y="4719575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浪   费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651997" y="4690079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吟   唱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386577643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49831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三、给加点字词选择正确的解释。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西林壁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题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题目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书写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题写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九月初三夜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值得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怜悯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可喜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梅雪争春未肯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en-US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下落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落下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服输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投降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归顺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2664693" y="1564239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3888829" y="2694347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878997" y="3884975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四、根据自己的理解填空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一道残阳铺水中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半江瑟瑟半江红。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瑟瑟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是指未受到残阳照射的江水所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呈现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色。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想象这两句诗所描绘的景象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用自己的语言描绘一下。</a:t>
            </a:r>
            <a:r>
              <a:rPr lang="zh-CN" altLang="zh-CN">
                <a:solidFill>
                  <a:srgbClr val="000000"/>
                </a:solidFill>
                <a:latin typeface="NEU-BZ-S92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9793485" y="223894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青绿</a:t>
            </a:r>
            <a:endParaRPr lang="zh-CN" altLang="en-US" dirty="0"/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4054826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红日西沉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余晖铺洒在江面上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使得江水一半呈现出青绿色</a:t>
            </a:r>
            <a:r>
              <a:rPr lang="en-US" altLang="zh-CN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一半呈现出</a:t>
            </a:r>
            <a:r>
              <a:rPr lang="zh-CN" altLang="zh-CN">
                <a:ea typeface="宋体" panose="02010600030101010101" pitchFamily="2" charset="-122"/>
                <a:cs typeface="Times New Roman" panose="02020603050405020304" pitchFamily="18" charset="0"/>
              </a:rPr>
              <a:t>红色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757272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07839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可怜九月初三夜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露似真珠月似弓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这两句诗把露珠比作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把月亮比作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贴切形象。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梅须逊雪三分白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雪却输梅一段香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这两句诗的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意思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endParaRPr lang="en-US" altLang="zh-CN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___________________________________________________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　　　　　　　　　　　　　　　　　　　　　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。这两句诗告诉我们的道理与</a:t>
            </a:r>
            <a:r>
              <a:rPr lang="zh-CN" altLang="zh-CN" u="sng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　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告诉我们的道理相同。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前人栽树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后人乘凉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    B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当局者迷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旁观者清</a:t>
            </a:r>
            <a:endParaRPr lang="zh-CN" altLang="zh-CN">
              <a:solidFill>
                <a:srgbClr val="000000"/>
              </a:solidFill>
              <a:latin typeface="NEU-BZ-S92"/>
              <a:ea typeface="方正书宋_GBK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塞翁失马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焉知非福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                  D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尺有所短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寸有所长</a:t>
            </a:r>
            <a:endParaRPr lang="zh-CN" altLang="zh-CN">
              <a:solidFill>
                <a:srgbClr val="000000"/>
              </a:solidFill>
              <a:effectLst/>
              <a:latin typeface="NEU-BZ-S92"/>
              <a:ea typeface="方正书宋_GBK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936501" y="162905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珍珠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4824933" y="162905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弓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34637" y="2736031"/>
            <a:ext cx="10721774" cy="1217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梅花在晶莹洁白上应是比雪花差三分的</a:t>
            </a:r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雪花却又输给梅花一段清香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5525189" y="395367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>
                <a:ea typeface="楷体" panose="02010609060101010101" pitchFamily="49" charset="-122"/>
                <a:cs typeface="Times New Roman" panose="02020603050405020304" pitchFamily="18" charset="0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7525270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853124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五、课内阅读我最棒。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题西林壁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[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]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苏轼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横看成岭侧成峰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不识庐山真面目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,______________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把古诗补充完整。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俗话说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当局者迷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旁观者清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本诗中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“__________________ 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两句诗就说明了这个道理。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522165" y="2640130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远近高低各不同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531997" y="3248939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只缘身在此山中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7633245" y="4387808"/>
            <a:ext cx="33030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不识庐山真面目</a:t>
            </a:r>
            <a:r>
              <a:rPr lang="en-US" altLang="zh-CN" dirty="0" smtClean="0">
                <a:ea typeface="宋体" panose="02010600030101010101" pitchFamily="2" charset="-122"/>
              </a:rPr>
              <a:t>,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69116" y="4976832"/>
            <a:ext cx="306846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只缘身在此山中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821311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诗的前两句写了诗人从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不同角度观看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的感觉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《题西林壁》这首诗中得到的启示是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对复杂的事物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只要看到一方面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就可以推断出其他方面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对复杂的事物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应多角度观察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多方面调查了解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抓住主要的方面思考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对复杂的事物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既要多方面观察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调查了解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又要摆脱主观成见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289661" y="87047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横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7063829" y="88661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侧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8859891" y="896444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远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936501" y="149736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近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2722731" y="147491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高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4508961" y="148474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低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8217298" y="145172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庐山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8436705" y="2057805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8362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30</TotalTime>
  <Words>300</Words>
  <Application>Microsoft Office PowerPoint</Application>
  <PresentationFormat>自定义</PresentationFormat>
  <Paragraphs>70</Paragraphs>
  <Slides>10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10</cp:revision>
  <dcterms:created xsi:type="dcterms:W3CDTF">2020-08-17T02:46:32Z</dcterms:created>
  <dcterms:modified xsi:type="dcterms:W3CDTF">2024-09-11T10:01:37Z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