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2" r:id="rId3"/>
    <p:sldId id="736" r:id="rId4"/>
    <p:sldId id="738" r:id="rId5"/>
    <p:sldId id="737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package" Target="../embeddings/Microsoft_Word___1.docx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400" dirty="0">
                <a:solidFill>
                  <a:srgbClr val="D60093"/>
                </a:solidFill>
              </a:rPr>
              <a:t>语文园地八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61950" y="814358"/>
            <a:ext cx="10807700" cy="2569745"/>
            <a:chOff x="361950" y="575791"/>
            <a:chExt cx="10807700" cy="2569745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575791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一、我能正确规范地书写下列词语。</a:t>
              </a:r>
              <a:endParaRPr lang="zh-CN" altLang="en-US" dirty="0"/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9458" y="1295871"/>
              <a:ext cx="10783156" cy="1849665"/>
            </a:xfrm>
            <a:prstGeom prst="rect">
              <a:avLst/>
            </a:prstGeom>
          </p:spPr>
        </p:pic>
      </p:grp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5371419"/>
              </p:ext>
            </p:extLst>
          </p:nvPr>
        </p:nvGraphicFramePr>
        <p:xfrm>
          <a:off x="432445" y="3721484"/>
          <a:ext cx="11671959" cy="20804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文档" r:id="rId5" imgW="3826872" imgH="682102" progId="Word.Document.12">
                  <p:embed/>
                </p:oleObj>
              </mc:Choice>
              <mc:Fallback>
                <p:oleObj name="文档" r:id="rId5" imgW="3826872" imgH="68210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2445" y="3721484"/>
                        <a:ext cx="11671959" cy="20804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/>
          <p:cNvSpPr/>
          <p:nvPr/>
        </p:nvSpPr>
        <p:spPr>
          <a:xfrm>
            <a:off x="1368549" y="4320207"/>
            <a:ext cx="8899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jiàn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960837" y="4312752"/>
            <a:ext cx="11624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shòu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697141" y="4312751"/>
            <a:ext cx="1140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zōng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471140" y="5061051"/>
            <a:ext cx="6848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pǔ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680917" y="5057323"/>
            <a:ext cx="5485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jù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8494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三、句子万花筒。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官绅跪下求饶。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把句子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得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具体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生动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官绅一个个吓得面如土色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跪下来磕头求饶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把头都磕破了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直淌血。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蔡桓侯派人去问他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扁鹊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你为什么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一声不响就跑掉了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改为转述句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蔡桓侯派人去问扁鹊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他为什么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一声不响就跑掉了。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092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22644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四、把下列词语补充完整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并按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要求</a:t>
            </a: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归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类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眸皓齿　　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凛凛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膀大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龙钟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玉立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多用于形容少女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用于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健壮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男子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多用于形容老人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____________________________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80517" y="1439887"/>
            <a:ext cx="21371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清</a:t>
            </a:r>
            <a:r>
              <a:rPr lang="zh-CN" altLang="zh-CN" dirty="0">
                <a:ea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Times New Roman" panose="02020603050405020304" pitchFamily="18" charset="0"/>
              </a:rPr>
              <a:t>  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秀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896941" y="147176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明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512565" y="2057130"/>
            <a:ext cx="17267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堂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堂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945464" y="2057130"/>
            <a:ext cx="16241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威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风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552441" y="262186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腰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896941" y="2623381"/>
            <a:ext cx="21371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鹤</a:t>
            </a:r>
            <a:r>
              <a:rPr lang="zh-CN" altLang="zh-CN" dirty="0">
                <a:ea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Times New Roman" panose="02020603050405020304" pitchFamily="18" charset="0"/>
              </a:rPr>
              <a:t>  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童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39558" y="3220491"/>
            <a:ext cx="17267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老       态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896941" y="3220491"/>
            <a:ext cx="18293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亭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亭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744813" y="3763980"/>
            <a:ext cx="61926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眉清目秀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明眸皓齿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亭亭玉立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4595742" y="4387726"/>
            <a:ext cx="61920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相貌堂堂　威风凛凛　膀大腰圆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3528789" y="4952837"/>
            <a:ext cx="41629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7970"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鹤发童颜　</a:t>
            </a:r>
            <a:r>
              <a:rPr lang="zh-CN" altLang="en-US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老态龙钟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486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71980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五、我会交流。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王明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复述课文有不少小技巧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比如复述前多读几遍课文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张彤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还要抓住课文的主要内容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对于其他内容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王明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另外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按照事情发展顺序进行复述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要注意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张彤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我们来试着复述《纪昌学射》吧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48469" y="1881767"/>
            <a:ext cx="306846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梳理出主要情节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648469" y="3110208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可适当省略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48469" y="4239488"/>
            <a:ext cx="43043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课文中提示顺序的词句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48469" y="546362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31816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34</TotalTime>
  <Words>141</Words>
  <Application>Microsoft Office PowerPoint</Application>
  <PresentationFormat>自定义</PresentationFormat>
  <Paragraphs>44</Paragraphs>
  <Slides>6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7" baseType="lpstr">
      <vt:lpstr>NEU-BZ-S92</vt:lpstr>
      <vt:lpstr>方正书宋_GBK</vt:lpstr>
      <vt:lpstr>黑体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22</cp:revision>
  <dcterms:created xsi:type="dcterms:W3CDTF">2020-08-17T02:46:32Z</dcterms:created>
  <dcterms:modified xsi:type="dcterms:W3CDTF">2024-09-12T01:28:34Z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