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2" r:id="rId3"/>
    <p:sldId id="737" r:id="rId4"/>
    <p:sldId id="740" r:id="rId5"/>
    <p:sldId id="741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一、我能正确规范地书写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下列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汉字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2" y="2339255"/>
            <a:ext cx="11476190" cy="19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51128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二、把下列词语补充完整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并选择合适的词语填空。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鼎沸　　　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锣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喧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震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聋</a:t>
            </a:r>
            <a:r>
              <a:rPr lang="en-US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		</a:t>
            </a: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chemeClr val="tx1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低声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窃窃私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鸦雀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悄无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09654" y="1174946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928332" y="1177324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鼓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489358" y="175972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耳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553125" y="1754748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响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973031" y="2338333"/>
            <a:ext cx="162416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698575" y="233584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语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946050" y="2926076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7289994" y="2926076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息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506168"/>
            <a:ext cx="108077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她美妙的歌声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同学们都在上自习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教室里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球场上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大家都在为各自的队伍呐喊助威。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小雪花轻轻地飘着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发出沙沙的声音。这些小精灵仿佛是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    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456781" y="3471657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564150" y="402645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212789" y="454762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20477" y="5616351"/>
            <a:ext cx="112242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mtClean="0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/⑤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39089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19807"/>
            <a:ext cx="10807700" cy="415036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三、日积月累。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柴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 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但闻人语响。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返景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8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复照青苔上。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400997" y="191784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王维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165081" y="2502602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空山不见人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896941" y="368638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入深林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870172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将这首诗补充完整。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在这个诗题中应读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916605" y="5459713"/>
            <a:ext cx="1095172" cy="6311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zhài</a:t>
            </a:r>
            <a:r>
              <a:rPr lang="en-US" altLang="zh-CN" dirty="0" smtClean="0"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612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2159967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这首诗描写的是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景色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傍晚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早晨　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深夜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中午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06989" y="2212076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20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31</TotalTime>
  <Words>113</Words>
  <Application>Microsoft Office PowerPoint</Application>
  <PresentationFormat>自定义</PresentationFormat>
  <Paragraphs>43</Paragraphs>
  <Slides>6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7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10</cp:revision>
  <dcterms:created xsi:type="dcterms:W3CDTF">2020-08-17T02:46:32Z</dcterms:created>
  <dcterms:modified xsi:type="dcterms:W3CDTF">2024-09-11T09:20:10Z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