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33" r:id="rId9"/>
    <p:sldId id="740" r:id="rId10"/>
    <p:sldId id="741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23</a:t>
            </a:r>
            <a:r>
              <a:rPr lang="en-US" altLang="zh-CN" sz="4400" baseline="30000" dirty="0">
                <a:solidFill>
                  <a:srgbClr val="D60093"/>
                </a:solidFill>
              </a:rPr>
              <a:t>*</a:t>
            </a:r>
            <a:r>
              <a:rPr lang="zh-CN" altLang="zh-CN" sz="4400" dirty="0">
                <a:solidFill>
                  <a:srgbClr val="D60093"/>
                </a:solidFill>
              </a:rPr>
              <a:t>　梅兰芳蓄须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5620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蓄须明志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在文中的意思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梅兰芳是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情况下蓄须的。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给文中画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的句子换种说法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意思不变。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宋体" panose="02010600030101010101" pitchFamily="2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日本司令官逼梅兰芳演戏时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梅兰芳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戏园子老板请梅兰芳演戏时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梅兰芳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从中可以体会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392885" y="628135"/>
            <a:ext cx="6983263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留起胡须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表明不给侵略者演戏的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决心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818541" y="1742140"/>
            <a:ext cx="7055271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香港沦陷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被日本侵略者多次逼迫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演戏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3506740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只要您把胡子一剃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一登台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就不愁没钱花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129189" y="4095193"/>
            <a:ext cx="358303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留起胡须表示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抗议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633245" y="4688983"/>
            <a:ext cx="193514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都拒绝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293101" y="5255970"/>
            <a:ext cx="678068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梅兰芳先生有着令人钦佩的民族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气节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81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5030725"/>
              </p:ext>
            </p:extLst>
          </p:nvPr>
        </p:nvGraphicFramePr>
        <p:xfrm>
          <a:off x="430213" y="1506538"/>
          <a:ext cx="11661775" cy="280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文档" r:id="rId4" imgW="3826872" imgH="923605" progId="Word.Document.12">
                  <p:embed/>
                </p:oleObj>
              </mc:Choice>
              <mc:Fallback>
                <p:oleObj name="文档" r:id="rId4" imgW="3826872" imgH="92360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0213" y="1506538"/>
                        <a:ext cx="11661775" cy="280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接连接符 3"/>
          <p:cNvCxnSpPr/>
          <p:nvPr/>
        </p:nvCxnSpPr>
        <p:spPr>
          <a:xfrm>
            <a:off x="1358716" y="2634527"/>
            <a:ext cx="46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9135580" y="2598344"/>
            <a:ext cx="576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533693" y="3341591"/>
            <a:ext cx="864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9115916" y="3305408"/>
            <a:ext cx="936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523860" y="4032175"/>
            <a:ext cx="432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963788" y="4091167"/>
            <a:ext cx="684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69424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二、选字组词。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忘　　旺　　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盛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要　　邀　　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求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远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签　　检　　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　　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迫　　破　　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旧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　　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52725" y="19439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旺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5328989" y="19439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妄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00565" y="191017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忘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952725" y="307893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要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321387" y="311398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遥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00565" y="313081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邀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024733" y="427127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检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687516" y="428880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剑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600565" y="430633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签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952725" y="544634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破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321387" y="54463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迫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006301" y="543651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泊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87976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91555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三、根据意思写出四字词语。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平日老在家里待着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很少出门。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形容说话办事坚决果断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毫不犹豫。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89445" y="243294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深居简出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201197" y="307434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斩钉截铁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5328658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35834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四、句子万花筒。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到了深夜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梅兰芳关紧门窗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拉上特制的厚窗帘。梅兰芳在寓所悄悄地细声吟唱。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用恰当的关联词连成一句话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到了深夜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梅兰芳关紧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门窗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拉上特制的厚窗帘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才能在寓所悄悄地细声吟唱。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这个朋友被他的爱国精神感动了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决心帮助他渡过难关。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他的爱国精神把这个朋友感动了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朋友决心帮助他渡过难关。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5776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选一选。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梅兰芳是闻名世界的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表演艺术家。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黄梅戏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越剧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京剧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梅兰芳主演的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等享誉世界。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《三岔口》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《贵妃醉酒》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《霸王别姬》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52925" y="187193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384773" y="3096071"/>
            <a:ext cx="7553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288496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1007839"/>
            <a:ext cx="10807700" cy="41899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六、课内阅读我最棒。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1941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月香港沦陷。日本驻港司令官亲自出马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多次逼迫梅兰芳演戏。梅兰芳可以忍受生活的困顿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直面战争的危险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但他难以抵抗来自侵略者随时随地的骚扰。拒绝的借口都用尽了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梅兰芳最后只能蓄须明志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表示对日本帝国主义的抗议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表明不给侵略者演戏的决心。后来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梅兰芳不堪其扰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只好又回到了上海。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66381"/>
            <a:ext cx="10807700" cy="418993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长期不演戏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没有了经济来源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又要养家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梅兰芳准备卖掉北京的房子。听说梅兰芳要卖房子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很多戏园子老板找上门来说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梅先生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您何必卖房子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只要您把胡子一剃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一登台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还愁没钱花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有的甚至说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只要签订演出合同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就预支二十两黄金给梅兰芳。但是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无论戏园子老板开出的条件多么优厚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梅兰芳全部拒绝了。他宁可卖房度日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也决不在日本侵略者的统治下登台演出。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97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12</TotalTime>
  <Words>412</Words>
  <Application>Microsoft Office PowerPoint</Application>
  <PresentationFormat>自定义</PresentationFormat>
  <Paragraphs>64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9</cp:revision>
  <dcterms:created xsi:type="dcterms:W3CDTF">2020-08-17T02:46:32Z</dcterms:created>
  <dcterms:modified xsi:type="dcterms:W3CDTF">2024-09-12T01:11:54Z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