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13"/>
  </p:notesMasterIdLst>
  <p:sldIdLst>
    <p:sldId id="352" r:id="rId3"/>
    <p:sldId id="342" r:id="rId4"/>
    <p:sldId id="296" r:id="rId5"/>
    <p:sldId id="346" r:id="rId6"/>
    <p:sldId id="354" r:id="rId7"/>
    <p:sldId id="355" r:id="rId8"/>
    <p:sldId id="345" r:id="rId9"/>
    <p:sldId id="350" r:id="rId10"/>
    <p:sldId id="351" r:id="rId11"/>
    <p:sldId id="35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264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DEB3D-347C-4325-93BA-F11F4920D97A}" type="datetimeFigureOut">
              <a:rPr lang="zh-CN" altLang="en-US" smtClean="0"/>
              <a:t>2024-09-10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A1815-80DB-4650-A289-AD92CE86C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7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47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936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8638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593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88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40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123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976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棱台 2"/>
          <p:cNvSpPr/>
          <p:nvPr/>
        </p:nvSpPr>
        <p:spPr>
          <a:xfrm>
            <a:off x="457589" y="3939326"/>
            <a:ext cx="11429211" cy="1889772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Happy Birthday</a:t>
            </a:r>
            <a:r>
              <a:rPr lang="en-US" altLang="zh-CN" sz="4656" b="1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</a:t>
            </a:r>
            <a:r>
              <a:rPr lang="zh-CN" altLang="en-US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</a:t>
            </a:r>
            <a:r>
              <a:rPr lang="en-US" altLang="zh-CN" sz="4656" b="1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(1a-1d)</a:t>
            </a:r>
            <a:endParaRPr lang="en-US" altLang="zh-CN" sz="4656" b="1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574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417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2939292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自主预习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5305807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探究</a:t>
            </a:r>
            <a:r>
              <a:rPr lang="en-US" altLang="zh-CN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•</a:t>
            </a:r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重难解析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自主预习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41617"/>
            <a:ext cx="11430000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一、写出下列基数词的序数词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two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four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six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eight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nine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twelve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twenty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152985" y="1518523"/>
            <a:ext cx="76335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first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32649" y="1518523"/>
            <a:ext cx="1180131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second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68742" y="2091116"/>
            <a:ext cx="86273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third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407059" y="2091116"/>
            <a:ext cx="106311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fourth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192340" y="2624982"/>
            <a:ext cx="80342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fifth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332649" y="2624982"/>
            <a:ext cx="881973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sixth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368742" y="3163920"/>
            <a:ext cx="12795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seventh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456241" y="3163920"/>
            <a:ext cx="1080745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eighth</a:t>
            </a:r>
            <a:endParaRPr lang="zh-CN" altLang="en-US" sz="28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276577" y="3697786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ninth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5332649" y="3728608"/>
            <a:ext cx="92204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tenth</a:t>
            </a:r>
            <a:endParaRPr lang="zh-CN" altLang="en-US" sz="28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531015" y="4270379"/>
            <a:ext cx="1757212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eleventh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773635" y="4270379"/>
            <a:ext cx="1200970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twelfth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471262" y="4838291"/>
            <a:ext cx="1518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twentieth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468568"/>
            <a:ext cx="6388287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二、根据图片写出表示相应月份的单</a:t>
            </a:r>
            <a:r>
              <a:rPr lang="zh-CN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sz="28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000" y="3256450"/>
            <a:ext cx="11430000" cy="17125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7191" y="3225628"/>
            <a:ext cx="1659429" cy="56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January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64561" y="3225628"/>
            <a:ext cx="84189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June</a:t>
            </a:r>
            <a:endParaRPr lang="zh-CN" altLang="en-US" sz="28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37191" y="3793540"/>
            <a:ext cx="122180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August</a:t>
            </a:r>
            <a:endParaRPr lang="zh-CN" altLang="en-US" sz="28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805408" y="3793540"/>
            <a:ext cx="169950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November</a:t>
            </a:r>
            <a:endParaRPr lang="zh-CN" altLang="en-US" sz="28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37191" y="4367764"/>
            <a:ext cx="17475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December </a:t>
            </a:r>
            <a:endParaRPr lang="zh-CN" altLang="en-US" sz="2800"/>
          </a:p>
        </p:txBody>
      </p:sp>
      <p:pic>
        <p:nvPicPr>
          <p:cNvPr id="14" name="TE7KR79.eps" descr="id:21474860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623" y="1235988"/>
            <a:ext cx="1388918" cy="1747870"/>
          </a:xfrm>
          <a:prstGeom prst="rect">
            <a:avLst/>
          </a:prstGeom>
        </p:spPr>
      </p:pic>
      <p:pic>
        <p:nvPicPr>
          <p:cNvPr id="15" name="TE7KR80.eps" descr="id:214748609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283" y="1235988"/>
            <a:ext cx="1421256" cy="1747870"/>
          </a:xfrm>
          <a:prstGeom prst="rect">
            <a:avLst/>
          </a:prstGeom>
        </p:spPr>
      </p:pic>
      <p:pic>
        <p:nvPicPr>
          <p:cNvPr id="16" name="TE7KR81.eps" descr="id:214748609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8281" y="1235988"/>
            <a:ext cx="1388918" cy="1747870"/>
          </a:xfrm>
          <a:prstGeom prst="rect">
            <a:avLst/>
          </a:prstGeom>
        </p:spPr>
      </p:pic>
      <p:pic>
        <p:nvPicPr>
          <p:cNvPr id="17" name="TE7KR82.eps" descr="id:2147486106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4941" y="1235988"/>
            <a:ext cx="1388918" cy="1747870"/>
          </a:xfrm>
          <a:prstGeom prst="rect">
            <a:avLst/>
          </a:prstGeom>
        </p:spPr>
      </p:pic>
      <p:pic>
        <p:nvPicPr>
          <p:cNvPr id="18" name="TE7KR83.eps" descr="id:2147486113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1599" y="1235988"/>
            <a:ext cx="1388918" cy="174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E7KR95.eps" descr="id:214748612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4505" y="1395161"/>
            <a:ext cx="9446281" cy="4092799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81000" y="761315"/>
            <a:ext cx="2339102" cy="5730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三、补全对话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23879" y="1718162"/>
            <a:ext cx="2587568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How old are you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1778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7KR96.eps" descr="id:214748612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2860" y="713007"/>
            <a:ext cx="9446281" cy="447734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192365" y="1111984"/>
            <a:ext cx="3403496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When is your birthday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76989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探究</a:t>
              </a:r>
              <a:r>
                <a:rPr lang="en-US" altLang="zh-CN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•</a:t>
              </a:r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重难解析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81000" y="837910"/>
            <a:ext cx="11430000" cy="5133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is your birthday?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你的生日是什么时候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22nd August.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剖析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在美式英语中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表达日期通常先说月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再说日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最后说年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 20th, 2023(2023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而英式英语中则是先说日再说月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最后说年。日期中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用序数词表示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用基数词表示。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mother’s birthday is on November 9th.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我妈妈的生日是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0"/>
            <a:ext cx="33265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拓展</a:t>
            </a:r>
            <a:r>
              <a:rPr lang="zh-CN" altLang="zh-CN" sz="28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序数词的构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成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TE7KR97-1.eps" descr="id:21474861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4955" y="549745"/>
            <a:ext cx="7580155" cy="2635500"/>
          </a:xfrm>
          <a:prstGeom prst="rect">
            <a:avLst/>
          </a:prstGeom>
        </p:spPr>
      </p:pic>
      <p:pic>
        <p:nvPicPr>
          <p:cNvPr id="5" name="TE7KR97-2.eps" descr="id:214748614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4955" y="3344647"/>
            <a:ext cx="7271930" cy="308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81000" y="1316835"/>
            <a:ext cx="11430000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跟踪练习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is my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(twenty) birthday.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世界读书日是什么时候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日。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—When is the World Book and Copyright Day?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—It’s on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80734" y="1913369"/>
            <a:ext cx="151836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twentieth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08123" y="4085104"/>
            <a:ext cx="2748894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23rd 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April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4690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258</Words>
  <Application>Microsoft Office PowerPoint</Application>
  <PresentationFormat>宽屏</PresentationFormat>
  <Paragraphs>59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57</cp:revision>
  <dcterms:created xsi:type="dcterms:W3CDTF">2021-07-19T03:09:34Z</dcterms:created>
  <dcterms:modified xsi:type="dcterms:W3CDTF">2024-09-10T07:32:21Z</dcterms:modified>
</cp:coreProperties>
</file>