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3"/>
  </p:notesMasterIdLst>
  <p:sldIdLst>
    <p:sldId id="354" r:id="rId3"/>
    <p:sldId id="342" r:id="rId4"/>
    <p:sldId id="296" r:id="rId5"/>
    <p:sldId id="345" r:id="rId6"/>
    <p:sldId id="349" r:id="rId7"/>
    <p:sldId id="356" r:id="rId8"/>
    <p:sldId id="350" r:id="rId9"/>
    <p:sldId id="351" r:id="rId10"/>
    <p:sldId id="352" r:id="rId11"/>
    <p:sldId id="35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BEC21-F518-4366-82FE-6683607A098F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97BA0-32D6-43F5-AC6F-756C9D692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827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582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67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0788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4186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46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032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64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8442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558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93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691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03409"/>
            <a:ext cx="6128601" cy="5903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询问组内同伴最喜欢的学科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完成下表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28335777"/>
              </p:ext>
            </p:extLst>
          </p:nvPr>
        </p:nvGraphicFramePr>
        <p:xfrm>
          <a:off x="381000" y="1655895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1560816"/>
                <a:gridCol w="3421294"/>
                <a:gridCol w="64478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Reason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Fang Li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useful, and can make me learn more about the world.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281688" y="4641867"/>
            <a:ext cx="54373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略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172307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.Music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makes me happy.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音乐总是让我快乐。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为使役动词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使某人、某物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Internet makes our life easy and colourful.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互联网使我们的生活轻松且丰富多彩。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1240"/>
            <a:ext cx="752641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宾语补足语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的构成及意义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TE7KR91.eps" descr="id:214748739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78" y="1073726"/>
            <a:ext cx="5401964" cy="356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20936"/>
            <a:ext cx="11430000" cy="33738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hot weather makes us stay in the whole 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炎热的天气使我们一整天都待在家里。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Planting trees can make our city beautiful.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植树会使我们的城市美丽。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Classmates want to make Li Bin monitor of our class.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同学们想让李斌当我们班班长。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3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3943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makes her boy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hands before eating.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A.to wash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B.washes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C.washing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D.wash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吃太多甜食会使你变胖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Eating too much sweet food can </a:t>
            </a:r>
            <a:r>
              <a:rPr lang="en-US" altLang="zh-CN" sz="2800"/>
              <a:t>________ _________ 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70111" y="1652087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49590" y="3789112"/>
            <a:ext cx="385233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make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you             fat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06738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learn how to work out maths problems in class.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在课上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我们学习如何算出数学题。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work out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动词不定式的复合结构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在句中作宾语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其结构为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疑问词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动词不定式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短语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。常用于该结构的疑问词有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don’t know what to do next.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我不知道下一步该做什么。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Please tell me where to find the lost things.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请告诉我到哪里去找到丢失的东西。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0312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Hobo doesn’t know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A.when to do	B.where to do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to do	D.what to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90659" y="1343863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217979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notice tells us where we can go.(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改成简单句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notice tells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en-US" altLang="zh-CN" sz="2800"/>
              <a:t> ________ _________ 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363935" y="3752381"/>
            <a:ext cx="403347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to               go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427</Words>
  <Application>Microsoft Office PowerPoint</Application>
  <PresentationFormat>宽屏</PresentationFormat>
  <Paragraphs>59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45</cp:revision>
  <dcterms:created xsi:type="dcterms:W3CDTF">2021-07-19T03:09:34Z</dcterms:created>
  <dcterms:modified xsi:type="dcterms:W3CDTF">2024-09-10T08:37:33Z</dcterms:modified>
</cp:coreProperties>
</file>