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3"/>
  </p:notesMasterIdLst>
  <p:sldIdLst>
    <p:sldId id="352" r:id="rId3"/>
    <p:sldId id="342" r:id="rId4"/>
    <p:sldId id="296" r:id="rId5"/>
    <p:sldId id="346" r:id="rId6"/>
    <p:sldId id="345" r:id="rId7"/>
    <p:sldId id="348" r:id="rId8"/>
    <p:sldId id="349" r:id="rId9"/>
    <p:sldId id="350" r:id="rId10"/>
    <p:sldId id="351" r:id="rId11"/>
    <p:sldId id="353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91241-B3D7-45DD-BA14-F4C70D90C092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4BC1E-B767-41B7-9C89-9840B4CC4F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168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540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4496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5811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3770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8194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540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495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733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95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5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Fun Clubs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(1a-2b)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132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706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57306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一、将下面的活动与相应的俱乐部匹配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.take photos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.cook Chinese food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.read books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A.Cooking Club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B.Nature Club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.Reading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Club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85335" y="1678921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18" name="矩形 17"/>
          <p:cNvSpPr/>
          <p:nvPr/>
        </p:nvSpPr>
        <p:spPr>
          <a:xfrm>
            <a:off x="3622979" y="222268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19" name="矩形 18"/>
          <p:cNvSpPr/>
          <p:nvPr/>
        </p:nvSpPr>
        <p:spPr>
          <a:xfrm>
            <a:off x="2485335" y="27722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555004"/>
            <a:ext cx="243848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二、选词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1207490"/>
            <a:ext cx="4017446" cy="6524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mind, beef, collect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1964106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.Mr White likes to be out in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than in a house.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should think about questions with our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.David and Simon often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stamps(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邮票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in their free time.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.—Would you like some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please.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778010" y="1964106"/>
            <a:ext cx="10807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nature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873938" y="2517893"/>
            <a:ext cx="92204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mind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569619" y="3088003"/>
            <a:ext cx="1497526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collect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778010" y="4189316"/>
            <a:ext cx="80182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beef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6" name="矩形 15"/>
          <p:cNvSpPr>
            <a:spLocks noChangeAspect="1"/>
          </p:cNvSpPr>
          <p:nvPr/>
        </p:nvSpPr>
        <p:spPr>
          <a:xfrm>
            <a:off x="381000" y="1658133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.It’s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than reading.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那不仅仅是读书。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than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不仅仅限于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me, science is more than interesting. It’s useful.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对我来说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科学不仅仅有趣。它还很有用。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8953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的比较级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更多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……”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130127032"/>
              </p:ext>
            </p:extLst>
          </p:nvPr>
        </p:nvGraphicFramePr>
        <p:xfrm>
          <a:off x="381000" y="779853"/>
          <a:ext cx="11430000" cy="2773680"/>
        </p:xfrm>
        <a:graphic>
          <a:graphicData uri="http://schemas.openxmlformats.org/drawingml/2006/table">
            <a:tbl>
              <a:tblPr firstRow="1" firstCol="1" bandRow="1"/>
              <a:tblGrid>
                <a:gridCol w="1756025"/>
                <a:gridCol w="2948683"/>
                <a:gridCol w="6725292"/>
              </a:tblGrid>
              <a:tr h="0">
                <a:tc rowSpan="3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 than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意义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表示数量概念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,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多于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;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超过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”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job needs more than three people.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这项工作需要三人以上去做。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表示程度概念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,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不止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;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不仅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”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is more than a father.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他不仅仅是一位父亲。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81000" y="3549002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汤米每天都花两小时以上的时间打篮球。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Tommy spends </a:t>
            </a:r>
            <a:r>
              <a:rPr lang="en-US" altLang="zh-CN" sz="2800"/>
              <a:t>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hours playing basketball.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他们不只是厨师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也是艺术家。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are </a:t>
            </a:r>
            <a:r>
              <a:rPr lang="en-US" altLang="zh-CN" sz="2800"/>
              <a:t>________ _________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cooks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they are also artists.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91510" y="4733942"/>
            <a:ext cx="22573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more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than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2136013" y="5833277"/>
            <a:ext cx="22573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more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than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8868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.Come to the library on Tuesdays after school and fall in love with books!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每周二放学后来图书馆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爱上读书吧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fall in love with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爱上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Ella falls in love with running, and she runs every morning.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埃拉爱上跑步了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她每天早上都跑。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79972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(1)fall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进入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掉落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跌倒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Apples fall from the trees.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苹果从树上掉落。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careful not to fall over the stone.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小心别被石头绊倒。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you don’t work hard, you will fall behind others.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如果你不努力工作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就会落后于他人。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(2)fall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作名词时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跌落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秋季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72996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去过上海三次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她爱上了那里。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goes to Shanghai three times.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en-US" altLang="zh-CN" sz="2800"/>
              <a:t>________ _________ ________</a:t>
            </a:r>
            <a:endParaRPr lang="zh-CN" altLang="en-US" sz="2800"/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07321" y="2345580"/>
            <a:ext cx="37625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falls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in            love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299</TotalTime>
  <Words>491</Words>
  <Application>Microsoft Office PowerPoint</Application>
  <PresentationFormat>宽屏</PresentationFormat>
  <Paragraphs>71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53</cp:revision>
  <dcterms:created xsi:type="dcterms:W3CDTF">2021-07-19T03:09:34Z</dcterms:created>
  <dcterms:modified xsi:type="dcterms:W3CDTF">2024-09-10T06:59:07Z</dcterms:modified>
</cp:coreProperties>
</file>