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</p:sldMasterIdLst>
  <p:notesMasterIdLst>
    <p:notesMasterId r:id="rId15"/>
  </p:notesMasterIdLst>
  <p:sldIdLst>
    <p:sldId id="358" r:id="rId3"/>
    <p:sldId id="342" r:id="rId4"/>
    <p:sldId id="296" r:id="rId5"/>
    <p:sldId id="346" r:id="rId6"/>
    <p:sldId id="345" r:id="rId7"/>
    <p:sldId id="350" r:id="rId8"/>
    <p:sldId id="351" r:id="rId9"/>
    <p:sldId id="352" r:id="rId10"/>
    <p:sldId id="354" r:id="rId11"/>
    <p:sldId id="355" r:id="rId12"/>
    <p:sldId id="356" r:id="rId13"/>
    <p:sldId id="359" r:id="rId1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3" d="100"/>
          <a:sy n="93" d="100"/>
        </p:scale>
        <p:origin x="264" y="66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BE532A-AD7B-438C-BA4A-FD52C4C63C05}" type="datetimeFigureOut">
              <a:rPr lang="zh-CN" altLang="en-US" smtClean="0"/>
              <a:t>2024-09-10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FB3D56-3E8F-491A-9BE7-22430249D7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64997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12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43023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172416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1689453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="" xmlns:a16="http://schemas.microsoft.com/office/drawing/2014/main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378594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30775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175915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60569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99025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9928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棱台 2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Unit 3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My School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Section A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(Pronunciation-2f</a:t>
            </a:r>
            <a:r>
              <a:rPr lang="en-US" altLang="zh-CN" sz="4656" b="1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)</a:t>
            </a:r>
            <a:endParaRPr lang="en-US" altLang="zh-CN" sz="4656" b="1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67607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0"/>
            <a:ext cx="11430000" cy="681417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.Yes, we put up important notices there.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是的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我们在那里张贴重要通知。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剖析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动词短语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put up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意为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张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贴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放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置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 put up a poster on the wall.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他在墙上贴了一张海报。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拓展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put up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还可表示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举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起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搭起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建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造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等。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 put up his hand to ask a question. 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他举起手问一个问题。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They put up the tent under the trees.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他们在树下搭起了帐篷。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They put up a small house behind the building.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他们在楼后建了一所小房子。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4357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618192"/>
            <a:ext cx="11430000" cy="345325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跟踪练习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Class, you can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your hands to ask questions 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问题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A.put up	B.stand up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C.sit down	D.put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我们可以把画贴在这里。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can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some pictures here.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255897" y="124567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28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2074163" y="3336512"/>
            <a:ext cx="2079415" cy="5922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put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up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1221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1340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2939292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自主预习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5305807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探究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重难解析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自主预习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1411630"/>
            <a:ext cx="11430000" cy="283282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一、写出与下面四个音标对应的元音字母或字母组合</a:t>
            </a:r>
            <a:endParaRPr lang="zh-CN" altLang="zh-CN" sz="2800">
              <a:solidFill>
                <a:srgbClr val="000000"/>
              </a:solidFill>
              <a:latin typeface="Times New Roman" panose="02020603050405020304" pitchFamily="18" charset="0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./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NEU-BZ-S92"/>
                <a:cs typeface="Times New Roman" panose="02020603050405020304" pitchFamily="18" charset="0"/>
              </a:rPr>
              <a:t>ɔː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Times New Roman" panose="02020603050405020304" pitchFamily="18" charset="0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./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NEU-BZ-S92"/>
                <a:cs typeface="Times New Roman" panose="02020603050405020304" pitchFamily="18" charset="0"/>
              </a:rPr>
              <a:t>ɒ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Times New Roman" panose="02020603050405020304" pitchFamily="18" charset="0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./u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NEU-BZ-S92"/>
                <a:cs typeface="Times New Roman" panose="02020603050405020304" pitchFamily="18" charset="0"/>
              </a:rPr>
              <a:t>ː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Times New Roman" panose="02020603050405020304" pitchFamily="18" charset="0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./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NEU-BZ-S92"/>
                <a:cs typeface="Times New Roman" panose="02020603050405020304" pitchFamily="18" charset="0"/>
              </a:rPr>
              <a:t>ʊ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Times New Roman" panose="02020603050405020304" pitchFamily="18" charset="0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1250445" y="1960312"/>
            <a:ext cx="484428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or</a:t>
            </a:r>
            <a:endParaRPr lang="zh-CN" altLang="en-US" sz="28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1332638" y="2508994"/>
            <a:ext cx="36420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o</a:t>
            </a:r>
            <a:endParaRPr lang="zh-CN" altLang="en-US" sz="28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1328275" y="3057676"/>
            <a:ext cx="912429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oo; u</a:t>
            </a:r>
            <a:endParaRPr lang="zh-CN" altLang="en-US" sz="2800"/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1332638" y="3606358"/>
            <a:ext cx="912429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oo; u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  <p:bldP spid="19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481645"/>
            <a:ext cx="11430000" cy="115236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二、根据读音规则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标出下列单词的重音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.library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.another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.family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.together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.favourite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.computer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81000" y="2634012"/>
            <a:ext cx="11430000" cy="65248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.'library</a:t>
            </a:r>
            <a:r>
              <a:rPr lang="zh-CN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.a'nother     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.'family</a:t>
            </a:r>
            <a:r>
              <a:rPr lang="zh-CN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.to'gether</a:t>
            </a:r>
            <a:r>
              <a:rPr lang="zh-CN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'favourite     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.com'puter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891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探究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重难解析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15" name="矩形 14"/>
          <p:cNvSpPr>
            <a:spLocks noChangeAspect="1"/>
          </p:cNvSpPr>
          <p:nvPr/>
        </p:nvSpPr>
        <p:spPr>
          <a:xfrm>
            <a:off x="381000" y="1411630"/>
            <a:ext cx="11430000" cy="40134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.What’s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your new classroom like, Peter?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彼得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你的新教室怎么样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剖析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特殊疑问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“What’s...like? ”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主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要有三种用途。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询问天气如何。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—What’s the weather like?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天气怎么样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—It’s sunny.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天气晴朗。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476604"/>
            <a:ext cx="11430000" cy="507344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询问一个人的外表、性格、品行。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—What is she like?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她长得如何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—Very beautiful.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长得很漂亮。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—What is he like?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他是怎样一个人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—He is very kind.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他很友善。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8156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114025"/>
            <a:ext cx="11430000" cy="283282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要求对事物或状态进行描述。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—What’s the food and drink like in this hotel?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这家酒店的餐饮怎么样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—It’s quite good.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很不错。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9032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306868"/>
            <a:ext cx="11430000" cy="619374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拓展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特殊疑问句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“What does he look like?”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用来询问某人、某物的外表特征。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—What does he look like?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他长什么样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—Well, he has brown hair and wears glasses.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嗯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他棕色头发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戴眼镜。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特殊疑问句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“How do you like ...?”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用来询问对方对某人、某事的感受。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—How do you like your new school?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你觉得你的新学校怎么样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—Beautiful and interesting.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又漂亮又有趣。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7918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548524"/>
            <a:ext cx="11430000" cy="40134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跟踪练习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your classroom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China?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—It’s big and clean.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A.What; like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B.What’s; like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C.How; like	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D.How’s;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like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509290" y="1165213"/>
            <a:ext cx="5132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B 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81000" y="4561930"/>
            <a:ext cx="11430000" cy="121264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 sister is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tall and beautiful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对画线部分提问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 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 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your sister look like?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90099" y="5168250"/>
            <a:ext cx="305404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What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    does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3812059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298</TotalTime>
  <Words>612</Words>
  <Application>Microsoft Office PowerPoint</Application>
  <PresentationFormat>宽屏</PresentationFormat>
  <Paragraphs>84</Paragraphs>
  <Slides>12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12</vt:i4>
      </vt:variant>
    </vt:vector>
  </HeadingPairs>
  <TitlesOfParts>
    <vt:vector size="24" baseType="lpstr">
      <vt:lpstr>NEU-BZ-S92</vt:lpstr>
      <vt:lpstr>方正书宋_GBK</vt:lpstr>
      <vt:lpstr>黑体</vt:lpstr>
      <vt:lpstr>华文隶书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Windows User</cp:lastModifiedBy>
  <cp:revision>54</cp:revision>
  <dcterms:created xsi:type="dcterms:W3CDTF">2021-07-19T03:09:34Z</dcterms:created>
  <dcterms:modified xsi:type="dcterms:W3CDTF">2024-09-10T08:33:26Z</dcterms:modified>
</cp:coreProperties>
</file>