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1" r:id="rId2"/>
  </p:sldMasterIdLst>
  <p:notesMasterIdLst>
    <p:notesMasterId r:id="rId11"/>
  </p:notesMasterIdLst>
  <p:sldIdLst>
    <p:sldId id="351" r:id="rId3"/>
    <p:sldId id="342" r:id="rId4"/>
    <p:sldId id="296" r:id="rId5"/>
    <p:sldId id="346" r:id="rId6"/>
    <p:sldId id="345" r:id="rId7"/>
    <p:sldId id="348" r:id="rId8"/>
    <p:sldId id="349" r:id="rId9"/>
    <p:sldId id="352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9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52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CBB8B-3DF6-4515-871B-F98102470644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8767F9-061E-4146-BE62-58D81CDB7A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261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052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6476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711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23575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66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7466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198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046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773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9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  <p:sldLayoutId id="2147483700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349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1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You and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(1a-1d)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839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610916"/>
            <a:ext cx="86628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Peter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Brown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分别是哪个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359569"/>
            <a:ext cx="561403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name—Peter;last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name—Brown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609157"/>
            <a:ext cx="2438488" cy="5903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二、补全对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话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KYZ01.eps" descr="id:2147487154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2236" y="1443259"/>
            <a:ext cx="8587528" cy="363436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747471" y="1391889"/>
            <a:ext cx="4233723" cy="12126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Hello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I’m Tom.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What’s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I have your name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168704" y="2796907"/>
            <a:ext cx="236314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class are </a:t>
            </a:r>
            <a:endParaRPr lang="en-US" altLang="zh-CN" sz="280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787462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your name?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你叫什么名字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询问一个人的姓名时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常用句式主要有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6" name="表格 1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55632270"/>
              </p:ext>
            </p:extLst>
          </p:nvPr>
        </p:nvGraphicFramePr>
        <p:xfrm>
          <a:off x="381000" y="2484783"/>
          <a:ext cx="11430000" cy="4096512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疑问句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What’s your name?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直接用姓名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name is 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姓名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am (I’m)+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姓名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 I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have/ask/know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 name?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 you+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姓名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I am/I’m+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姓名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 I’m not.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your name+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姓名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it is.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 it isn’t.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89554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—Hello, I’m Bob. Are you Linda?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我是鲍勃。你是琳达吗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—Hello, Bob.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Linda. I’m Sally.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鲍勃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。我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不是琳达。我是莎莉。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全名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(full name)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由两部分组成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first name (given name)+last name (family name)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 first name is Mary, and her last name is Green.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她的名字是玛丽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姓格林。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77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96594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—Is your name Grace?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My name is Adele.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A.Yes, it is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B.Yes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 am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C.No, it isn’t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D.No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I’m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19653" y="14815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000" y="3238297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—Is Tom Smith your English teacher?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—Yes. We all call him Tom by his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A.family name		B.last name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C.full name		D.first name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651648" y="383795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46661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52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308</TotalTime>
  <Words>336</Words>
  <Application>Microsoft Office PowerPoint</Application>
  <PresentationFormat>宽屏</PresentationFormat>
  <Paragraphs>51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45</cp:revision>
  <dcterms:created xsi:type="dcterms:W3CDTF">2021-07-19T03:09:34Z</dcterms:created>
  <dcterms:modified xsi:type="dcterms:W3CDTF">2024-09-10T08:23:34Z</dcterms:modified>
</cp:coreProperties>
</file>