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notesMasterIdLst>
    <p:notesMasterId r:id="rId14"/>
  </p:notesMasterIdLst>
  <p:sldIdLst>
    <p:sldId id="359" r:id="rId3"/>
    <p:sldId id="342" r:id="rId4"/>
    <p:sldId id="296" r:id="rId5"/>
    <p:sldId id="346" r:id="rId6"/>
    <p:sldId id="361" r:id="rId7"/>
    <p:sldId id="362" r:id="rId8"/>
    <p:sldId id="363" r:id="rId9"/>
    <p:sldId id="345" r:id="rId10"/>
    <p:sldId id="347" r:id="rId11"/>
    <p:sldId id="349" r:id="rId12"/>
    <p:sldId id="360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264" y="90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3D0FB9-5BDD-4DD6-87C2-583365EB9AAA}" type="datetimeFigureOut">
              <a:rPr lang="zh-CN" altLang="en-US" smtClean="0"/>
              <a:t>2024-09-10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82A9D7-47CF-4DF8-80D7-BE25AC0C6B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19644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45450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00799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706503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027255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09762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55026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024091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50341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" action="ppaction://noaction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6673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棱台 2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 1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You and </a:t>
            </a:r>
            <a:r>
              <a:rPr lang="en-US" altLang="zh-CN" sz="4656" b="1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Me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单元整合</a:t>
            </a:r>
            <a:endParaRPr lang="zh-CN" altLang="en-US" sz="4656" b="1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97608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477027"/>
            <a:ext cx="11430000" cy="23329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.—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Would you like to play cards with me?(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作肯定回答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en-US" altLang="zh-CN" sz="2800" smtClean="0">
              <a:solidFill>
                <a:srgbClr val="000000"/>
              </a:solid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.—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是什么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your favourite sport?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—Football. I also like running in the evening. 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32099" y="1035929"/>
            <a:ext cx="492404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Yes/Sure/Of course. I’d like to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  <p:sp>
        <p:nvSpPr>
          <p:cNvPr id="6" name="矩形 5"/>
          <p:cNvSpPr/>
          <p:nvPr/>
        </p:nvSpPr>
        <p:spPr>
          <a:xfrm>
            <a:off x="1353339" y="1643500"/>
            <a:ext cx="12003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What’s</a:t>
            </a:r>
            <a:endParaRPr lang="zh-CN" altLang="en-US" sz="28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381000" y="2827533"/>
            <a:ext cx="11430000" cy="23329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四、非谓语动词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I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want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(be) a doctor in the future(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将来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en-US" altLang="zh-CN" sz="2800">
              <a:solidFill>
                <a:srgbClr val="000000"/>
              </a:solidFill>
              <a:latin typeface="Arial" panose="020B0604020202020204" pitchFamily="34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五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、名词单复数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(hobby) help people to relax and rest. 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226643" y="3427531"/>
            <a:ext cx="89159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to be</a:t>
            </a:r>
            <a:endParaRPr lang="zh-CN" altLang="en-US" sz="2800"/>
          </a:p>
        </p:txBody>
      </p:sp>
      <p:sp>
        <p:nvSpPr>
          <p:cNvPr id="10" name="矩形 9"/>
          <p:cNvSpPr/>
          <p:nvPr/>
        </p:nvSpPr>
        <p:spPr>
          <a:xfrm>
            <a:off x="942373" y="4550749"/>
            <a:ext cx="138050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Hobbies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3964684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9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02069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2939292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知识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复习梳理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5305807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专题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能力突破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知识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复习梳理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aphicFrame>
        <p:nvGraphicFramePr>
          <p:cNvPr id="2" name="表格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4028731121"/>
              </p:ext>
            </p:extLst>
          </p:nvPr>
        </p:nvGraphicFramePr>
        <p:xfrm>
          <a:off x="381000" y="1717446"/>
          <a:ext cx="11430000" cy="3328416"/>
        </p:xfrm>
        <a:graphic>
          <a:graphicData uri="http://schemas.openxmlformats.org/drawingml/2006/table">
            <a:tbl>
              <a:tblPr firstRow="1" firstCol="1" bandRow="1"/>
              <a:tblGrid>
                <a:gridCol w="749157"/>
                <a:gridCol w="3503488"/>
                <a:gridCol w="7177355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类别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汇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式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及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答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见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面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问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候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1.hello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2.hi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3.hey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4.nice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5.good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6.fine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7.meet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8.am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9.is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10.are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1.Good morning/afternoon/evening!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2.A: Nice to meet you.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B: Nice to meet you too. 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3.A: How do you do!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B: How do you do!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189495485"/>
              </p:ext>
            </p:extLst>
          </p:nvPr>
        </p:nvGraphicFramePr>
        <p:xfrm>
          <a:off x="381000" y="987980"/>
          <a:ext cx="11430000" cy="3883152"/>
        </p:xfrm>
        <a:graphic>
          <a:graphicData uri="http://schemas.openxmlformats.org/drawingml/2006/table">
            <a:tbl>
              <a:tblPr firstRow="1" firstCol="1" bandRow="1"/>
              <a:tblGrid>
                <a:gridCol w="749157"/>
                <a:gridCol w="3503488"/>
                <a:gridCol w="7177355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类别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汇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式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及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答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身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份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信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息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1.full/first/last name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2.twin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3.classmate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4.class teacher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5.country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6.my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7.your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8.his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9.her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10.its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1.A: What’s your name?/May I have your name?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B: My name is.../I’m.../Call me... 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2.A: Is he Jack?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B: Yes, he is. /No, he isn’t. 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3.A: Is your name Mike White?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B: Yes, it is. /No, it isn’t. 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891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4103317680"/>
              </p:ext>
            </p:extLst>
          </p:nvPr>
        </p:nvGraphicFramePr>
        <p:xfrm>
          <a:off x="381000" y="474581"/>
          <a:ext cx="11430000" cy="5547360"/>
        </p:xfrm>
        <a:graphic>
          <a:graphicData uri="http://schemas.openxmlformats.org/drawingml/2006/table">
            <a:tbl>
              <a:tblPr firstRow="1" firstCol="1" bandRow="1"/>
              <a:tblGrid>
                <a:gridCol w="665226"/>
                <a:gridCol w="4437126"/>
                <a:gridCol w="6327648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类别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词汇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句式及答语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学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与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生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活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1.make friends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2.get to know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3.each other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4.mistake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5.same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6.post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7.grade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8.information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9.both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1.A:Where do you live?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B:I live in Beijing with my family.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2.A:Who is your class teacher?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B:Ms Gao (is).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3.A:What class are you in?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B:I’m in Class 5, Grade 7.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观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点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与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想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法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1.think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2.want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3.like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4.love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5.speak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6.great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7.cute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8.a lot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9.even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1.A:How do you think they feel?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B:They’re happy, I think.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2.I want to make new friends.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3.Linda speaks English very well.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03173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50525767"/>
              </p:ext>
            </p:extLst>
          </p:nvPr>
        </p:nvGraphicFramePr>
        <p:xfrm>
          <a:off x="381000" y="502064"/>
          <a:ext cx="11430000" cy="5466652"/>
        </p:xfrm>
        <a:graphic>
          <a:graphicData uri="http://schemas.openxmlformats.org/drawingml/2006/table">
            <a:tbl>
              <a:tblPr firstRow="1" firstCol="1" bandRow="1"/>
              <a:tblGrid>
                <a:gridCol w="903270"/>
                <a:gridCol w="3729519"/>
                <a:gridCol w="6797211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类别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词汇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句式及答语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爱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好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与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特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长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1.hobby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2.favourite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3.play the guitar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4.play tennis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5.band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6.pet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7.hot pot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8.Mapo tofu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9.beef noodles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1.I like music.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2.I play the guitar in the school band.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3.My favourite sport is tennis.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4.I play football with my friends after school/every weekend.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意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愿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与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邀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请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1.would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2.want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3.like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4.love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1.A:Do you want to be my friend?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B:Sure, I do./Let’s be friends.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2.A:Would you like to have dinner with us?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B:Yes, I’d like to./I’d like to, but I need to do my homework first.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2598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078166202"/>
              </p:ext>
            </p:extLst>
          </p:nvPr>
        </p:nvGraphicFramePr>
        <p:xfrm>
          <a:off x="381000" y="1550541"/>
          <a:ext cx="11430000" cy="2919350"/>
        </p:xfrm>
        <a:graphic>
          <a:graphicData uri="http://schemas.openxmlformats.org/drawingml/2006/table">
            <a:tbl>
              <a:tblPr firstRow="1" firstCol="1" bandRow="1"/>
              <a:tblGrid>
                <a:gridCol w="975189"/>
                <a:gridCol w="4127163"/>
                <a:gridCol w="6327648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类别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词汇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句式及答语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音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/i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NEU-BZ-S92"/>
                          <a:cs typeface="Times New Roman" panose="02020603050405020304" pitchFamily="18" charset="0"/>
                        </a:rPr>
                        <a:t>ː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/I/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/e/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æ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法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系动词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的一般现在时形式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:am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及其用法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主格代词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they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的用法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32049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专题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能力突破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949216"/>
            <a:ext cx="11430000" cy="17727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一、代词的用法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The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boy is from Yunnan, and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name is Li Hua. 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A.his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B.her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C.their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D.your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385589" y="1574002"/>
            <a:ext cx="5143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 </a:t>
            </a:r>
            <a:endParaRPr lang="zh-CN" altLang="en-US" sz="280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381000" y="2722008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During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……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期间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last winter holiday(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寒假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my daddy gave me a book you wrote, </a:t>
            </a:r>
            <a:r>
              <a:rPr lang="en-US" altLang="zh-CN" sz="28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Story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Life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From it, I learned a lot about you. 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A.we	B.us	C.our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D.ours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(I) father is a basketball coach(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教练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 He often teaches me how to play basketball in the gym. 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162965" y="278396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2800"/>
          </a:p>
        </p:txBody>
      </p:sp>
      <p:sp>
        <p:nvSpPr>
          <p:cNvPr id="18" name="矩形 17"/>
          <p:cNvSpPr/>
          <p:nvPr/>
        </p:nvSpPr>
        <p:spPr>
          <a:xfrm>
            <a:off x="1234829" y="4392515"/>
            <a:ext cx="6832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My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644090"/>
            <a:ext cx="11430000" cy="17727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二、冠词的用法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China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country with a history(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历史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of more than 5,000 years. 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A.the	B.a	C.an	D./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370481" y="126887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81000" y="2416882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三、交际用语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朋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友问你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“Would you like tea or coffee?”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时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你可以这样应答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altLang="zh-CN" sz="2800" u="sng" smtClean="0">
              <a:solidFill>
                <a:srgbClr val="FF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上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课前老师对你说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“Good afternoon.”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时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你可以这样应答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77987" y="3514703"/>
            <a:ext cx="39340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I’d/I would like tea/coffee</a:t>
            </a:r>
            <a:endParaRPr lang="zh-CN" altLang="en-US" sz="2800"/>
          </a:p>
        </p:txBody>
      </p:sp>
      <p:sp>
        <p:nvSpPr>
          <p:cNvPr id="7" name="矩形 6"/>
          <p:cNvSpPr/>
          <p:nvPr/>
        </p:nvSpPr>
        <p:spPr>
          <a:xfrm>
            <a:off x="777987" y="4693259"/>
            <a:ext cx="244810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Good afternoon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722405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303</TotalTime>
  <Words>515</Words>
  <Application>Microsoft Office PowerPoint</Application>
  <PresentationFormat>宽屏</PresentationFormat>
  <Paragraphs>137</Paragraphs>
  <Slides>11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11</vt:i4>
      </vt:variant>
    </vt:vector>
  </HeadingPairs>
  <TitlesOfParts>
    <vt:vector size="23" baseType="lpstr">
      <vt:lpstr>NEU-BZ-S92</vt:lpstr>
      <vt:lpstr>方正书宋_GBK</vt:lpstr>
      <vt:lpstr>黑体</vt:lpstr>
      <vt:lpstr>华文隶书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User</cp:lastModifiedBy>
  <cp:revision>47</cp:revision>
  <dcterms:created xsi:type="dcterms:W3CDTF">2021-07-19T03:09:34Z</dcterms:created>
  <dcterms:modified xsi:type="dcterms:W3CDTF">2024-09-10T08:28:25Z</dcterms:modified>
</cp:coreProperties>
</file>