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2" r:id="rId3"/>
    <p:sldId id="342" r:id="rId4"/>
    <p:sldId id="296" r:id="rId5"/>
    <p:sldId id="346" r:id="rId6"/>
    <p:sldId id="354" r:id="rId7"/>
    <p:sldId id="345" r:id="rId8"/>
    <p:sldId id="348" r:id="rId9"/>
    <p:sldId id="349" r:id="rId10"/>
    <p:sldId id="350" r:id="rId11"/>
    <p:sldId id="351" r:id="rId12"/>
    <p:sldId id="35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006DD-FB5A-4405-90EA-C73F57000BEA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2839C-AD2D-4D69-A9AA-09CDCA06EB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013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7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552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7508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6643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362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836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3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751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26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482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97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Bill can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draw and swim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Bill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我会说英语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但不会踢足球。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English, but 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soccer.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02613" y="2542092"/>
            <a:ext cx="307327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can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54757" y="2542092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97822" y="3612179"/>
            <a:ext cx="25747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speak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04770" y="3612179"/>
            <a:ext cx="276864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can’t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play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680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97118"/>
            <a:ext cx="47820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据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自身情况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675668716"/>
              </p:ext>
            </p:extLst>
          </p:nvPr>
        </p:nvGraphicFramePr>
        <p:xfrm>
          <a:off x="381000" y="1549604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3810000"/>
                <a:gridCol w="3810000"/>
                <a:gridCol w="3810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Ability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Can’t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ping-pong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the guitar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307429" y="5042559"/>
            <a:ext cx="54373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略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4005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二、用情态动词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的适当形式完成下列句子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can speak Chinese well, but Linda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tell me your name?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 fish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swim, and a cat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climb trees.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.Where’s my cap? I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find it.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Can you help me find it? 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96000" y="1908941"/>
            <a:ext cx="125380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can’t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5632" y="2443197"/>
            <a:ext cx="7617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93969" y="3015790"/>
            <a:ext cx="6815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22902" y="3015790"/>
            <a:ext cx="6815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28152" y="3587947"/>
            <a:ext cx="125380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can’t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96991856"/>
              </p:ext>
            </p:extLst>
          </p:nvPr>
        </p:nvGraphicFramePr>
        <p:xfrm>
          <a:off x="381000" y="1638531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3327971"/>
                <a:gridCol w="810202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A: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A: You can join the music club.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A: Can you swim?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A: You can choose the sports club.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KE7TRX12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9340" y="1704443"/>
            <a:ext cx="1163516" cy="1497286"/>
          </a:xfrm>
          <a:prstGeom prst="rect">
            <a:avLst/>
          </a:prstGeom>
        </p:spPr>
      </p:pic>
      <p:pic>
        <p:nvPicPr>
          <p:cNvPr id="4" name="KE7TRX13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5814" y="3404024"/>
            <a:ext cx="1517042" cy="128829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238971" y="1556447"/>
            <a:ext cx="355097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you play the violin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999259" y="2118766"/>
            <a:ext cx="891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 can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321165" y="3761872"/>
            <a:ext cx="15032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Yes,I can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849662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三、补全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40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8" name="矩形 27"/>
          <p:cNvSpPr>
            <a:spLocks noChangeAspect="1"/>
          </p:cNvSpPr>
          <p:nvPr/>
        </p:nvSpPr>
        <p:spPr>
          <a:xfrm>
            <a:off x="381000" y="83791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you play ping-pong?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你会打乒乓球吗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 I can./No, I can’t.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我会。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我不会。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情态动词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能够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表示一个人做某事的能力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其否定式为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cannot,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可缩写为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can’t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can’t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没有人称和数的变化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其主语可以是任何人称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单、复数均可。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can run really fast, but I can’t.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彼得跑步真的很快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而我就不行。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16151"/>
            <a:ext cx="920957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情态动词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在肯定句、否定句和疑问句中的用法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1781100"/>
              </p:ext>
            </p:extLst>
          </p:nvPr>
        </p:nvGraphicFramePr>
        <p:xfrm>
          <a:off x="381000" y="1642881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738883"/>
                <a:gridCol w="1613043"/>
                <a:gridCol w="3359649"/>
                <a:gridCol w="5718425"/>
              </a:tblGrid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+can+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can read English stories to us.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他们会给我们读英语故事。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Jenny can teach you to paint.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詹妮会教你画画。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48290711"/>
              </p:ext>
            </p:extLst>
          </p:nvPr>
        </p:nvGraphicFramePr>
        <p:xfrm>
          <a:off x="381000" y="251888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574497"/>
                <a:gridCol w="955496"/>
                <a:gridCol w="4366517"/>
                <a:gridCol w="5533490"/>
              </a:tblGrid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 can’t+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can’t play the violin.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我不会拉小提琴。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can’t come today.He is ill.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他不能来了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他病了。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般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alt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—Can you come on time?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  <a:defRPr/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你能准时到达吗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I can./No, I can’t.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不能。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84588591"/>
              </p:ext>
            </p:extLst>
          </p:nvPr>
        </p:nvGraphicFramePr>
        <p:xfrm>
          <a:off x="381000" y="1276323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851899"/>
                <a:gridCol w="955497"/>
                <a:gridCol w="3554858"/>
                <a:gridCol w="6067746"/>
              </a:tblGrid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疑问词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+can+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alt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can you do for the children?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  <a:defRPr/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你能为孩子们做什么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can play games with them.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我会和他们做游戏。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554</Words>
  <Application>Microsoft Office PowerPoint</Application>
  <PresentationFormat>宽屏</PresentationFormat>
  <Paragraphs>129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52</cp:revision>
  <dcterms:created xsi:type="dcterms:W3CDTF">2021-07-19T03:09:34Z</dcterms:created>
  <dcterms:modified xsi:type="dcterms:W3CDTF">2024-09-10T06:55:31Z</dcterms:modified>
</cp:coreProperties>
</file>