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3"/>
  </p:notesMasterIdLst>
  <p:sldIdLst>
    <p:sldId id="357" r:id="rId3"/>
    <p:sldId id="342" r:id="rId4"/>
    <p:sldId id="296" r:id="rId5"/>
    <p:sldId id="346" r:id="rId6"/>
    <p:sldId id="355" r:id="rId7"/>
    <p:sldId id="345" r:id="rId8"/>
    <p:sldId id="348" r:id="rId9"/>
    <p:sldId id="349" r:id="rId10"/>
    <p:sldId id="350" r:id="rId11"/>
    <p:sldId id="358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B5D6B-0A8D-41AF-981F-577E5287CC65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96264-8775-429B-8A49-73E85742DE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693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969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515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5967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018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620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1010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353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699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487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Favourite Subject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001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980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23721"/>
            <a:ext cx="657744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写出相应的学科名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称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7TRX85.eps" descr="id:214748752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0475" y="1411630"/>
            <a:ext cx="6908056" cy="4849427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3305276" y="3247395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maths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007380" y="3206299"/>
            <a:ext cx="118173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history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506797" y="3226847"/>
            <a:ext cx="5629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art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285493" y="5744016"/>
            <a:ext cx="12378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science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6028694" y="5754290"/>
            <a:ext cx="6046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PE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8506797" y="5754290"/>
            <a:ext cx="52450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12534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二、根据图片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—What’s </a:t>
            </a:r>
            <a:r>
              <a:rPr lang="en-US" altLang="zh-CN" sz="2800"/>
              <a:t>________ _________ </a:t>
            </a:r>
            <a:r>
              <a:rPr lang="en-US" altLang="zh-CN" sz="2800" smtClean="0"/>
              <a:t>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—My favourite subject is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36820" y="2150989"/>
            <a:ext cx="423064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your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favourite    subject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438231" y="2730540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maths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972120"/>
            <a:ext cx="9180718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三、用第一题中的其余图片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仿照第二题的对话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编写对话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72407" y="2624606"/>
            <a:ext cx="54373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略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7167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021136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doesn’t like maths because it’s boring.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彼得不喜欢数学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因为它枯燥乏味。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形容词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boring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乏味的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枯燥的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用来描述某个客观事物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表示其给人的感受。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don’t you like history?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—Because it’s boring.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你为什么不喜欢历史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因为它枯燥乏味。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57306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同类形容词还有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interesting(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有趣的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exciting(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令人兴奋的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loving(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充满爱的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moving(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动人的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等。其构成为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动词原形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以字母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结尾的动词要去掉词尾的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再加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-ing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—What’s your science class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—Great!It’s very interesting.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你的科学课怎么样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很棒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科学课很有趣。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90114"/>
            <a:ext cx="11430000" cy="33738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-ing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形容词相对应的是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-ed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形容词。该类形容词表示某人的主观感受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常与系动词搭配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作表语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主语一般为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interested in science because it’s useful.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我对科学感兴趣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因为它有用。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该类形容词的构成为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动词原形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-ed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以字母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结尾的动词在变为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-ed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形容词时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直接加字母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excited(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兴奋的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bored(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无聊的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moved(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感动的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9920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 is very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.His father says he will give him an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birthday party.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A.exciting; exciting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B.excited; excited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C.exciting; excited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D.excited;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exciting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89748" y="79748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212609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bored, in, you, free, are, time, your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6967" y="4788792"/>
            <a:ext cx="47500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 you bored in your free time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305</TotalTime>
  <Words>495</Words>
  <Application>Microsoft Office PowerPoint</Application>
  <PresentationFormat>宽屏</PresentationFormat>
  <Paragraphs>49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47</cp:revision>
  <dcterms:created xsi:type="dcterms:W3CDTF">2021-07-19T03:09:34Z</dcterms:created>
  <dcterms:modified xsi:type="dcterms:W3CDTF">2024-09-10T08:36:25Z</dcterms:modified>
</cp:coreProperties>
</file>