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2" r:id="rId3"/>
    <p:sldId id="342" r:id="rId4"/>
    <p:sldId id="296" r:id="rId5"/>
    <p:sldId id="346" r:id="rId6"/>
    <p:sldId id="345" r:id="rId7"/>
    <p:sldId id="348" r:id="rId8"/>
    <p:sldId id="349" r:id="rId9"/>
    <p:sldId id="350" r:id="rId10"/>
    <p:sldId id="351" r:id="rId11"/>
    <p:sldId id="35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CB49D-55A9-4334-9F49-D19935ACA705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83CC8-BAEA-4D06-98F2-ABD52FC948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13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5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413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0393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668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340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33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24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454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1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99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814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73571"/>
            <a:ext cx="567014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一、写出系动词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的三种基本形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237956"/>
            <a:ext cx="174759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am, is,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64451"/>
            <a:ext cx="60292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二、根据表格内容提示写出相应单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18421313"/>
              </p:ext>
            </p:extLst>
          </p:nvPr>
        </p:nvGraphicFramePr>
        <p:xfrm>
          <a:off x="381000" y="2290486"/>
          <a:ext cx="11429999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1632857"/>
                <a:gridCol w="1632857"/>
                <a:gridCol w="1632857"/>
                <a:gridCol w="1632857"/>
                <a:gridCol w="1632857"/>
                <a:gridCol w="1632857"/>
                <a:gridCol w="163285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98382" y="2802793"/>
            <a:ext cx="6431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my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70330" y="2261022"/>
            <a:ext cx="81304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you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014193" y="2802793"/>
            <a:ext cx="69281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his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747854" y="2279520"/>
            <a:ext cx="6623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371171" y="2831565"/>
            <a:ext cx="6126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its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871956" y="2275418"/>
            <a:ext cx="89159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 they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647999" y="2848011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our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14093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.Lisa’s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 cat is very cute.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莉莎的宠物猫非常可爱。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的一般现在时形式有三种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口诀助</a:t>
            </a: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记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are,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跟着她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(it)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。其余单数用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复数一律都用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59981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的否定式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not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可缩写为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isn’t, are 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可缩写为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aren’t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在疑问句中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系动词要提到主语前面。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—Is she Wu Ming’s sister?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她是吴明的姐姐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妹妹吗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—No, she isn’t.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她不是。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39433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Mary and I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same class. She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good friend.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A.are; are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B.am; 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C.are; is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D.is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76533" y="16567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000" y="3491574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friends. This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Linda, and that 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Bob.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be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动词的适当形式填空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6520" y="3544537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endParaRPr lang="zh-CN" altLang="en-US" sz="2800"/>
          </a:p>
        </p:txBody>
      </p:sp>
      <p:sp>
        <p:nvSpPr>
          <p:cNvPr id="11" name="矩形 10"/>
          <p:cNvSpPr/>
          <p:nvPr/>
        </p:nvSpPr>
        <p:spPr>
          <a:xfrm>
            <a:off x="6441666" y="35445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  <p:sp>
        <p:nvSpPr>
          <p:cNvPr id="12" name="矩形 11"/>
          <p:cNvSpPr/>
          <p:nvPr/>
        </p:nvSpPr>
        <p:spPr>
          <a:xfrm>
            <a:off x="965541" y="41207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2704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.This is my new friend.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这位是我的新朋友。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形容词性物主代词修饰名词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在句中作定语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handbag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你的手提包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sweater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我的毛衣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9229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—Is this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ruler, Frank?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—No.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Alice’s.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A.your; It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This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C.your; That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Alice.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(she) hat is red. She likes red best.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34744" y="11841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205305" y="3411255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344</Words>
  <Application>Microsoft Office PowerPoint</Application>
  <PresentationFormat>宽屏</PresentationFormat>
  <Paragraphs>67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2024-09-10T08:25:31Z</dcterms:modified>
</cp:coreProperties>
</file>