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4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1" r:id="rId11"/>
    <p:sldId id="352" r:id="rId12"/>
    <p:sldId id="35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E6AC1-383F-44A1-BCD6-59F3C7E40DBD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5FBD5-7A13-4752-9074-5E61C9C624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667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737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372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9714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2148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894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812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4073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5935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4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School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endParaRPr lang="en-US" altLang="zh-CN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465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91738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“How about...? ”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同义句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What about...?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another cake?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再吃块蛋糕好吗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—How about having chicken and rice for lunch?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A.Yes, I do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B.No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don’t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C.Sounds great	D.That’s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66142" y="3166122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881076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about eating some fruit?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eating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fruit?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7643" y="5457260"/>
            <a:ext cx="274466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about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327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79096"/>
            <a:ext cx="423385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根据提示填写适当的单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049968"/>
              </p:ext>
            </p:extLst>
          </p:nvPr>
        </p:nvGraphicFramePr>
        <p:xfrm>
          <a:off x="458424" y="1631582"/>
          <a:ext cx="11275153" cy="396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文档" r:id="rId4" imgW="4510061" imgH="1586745" progId="Word.Document.12">
                  <p:embed/>
                </p:oleObj>
              </mc:Choice>
              <mc:Fallback>
                <p:oleObj name="文档" r:id="rId4" imgW="4510061" imgH="15867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424" y="1631582"/>
                        <a:ext cx="11275153" cy="3966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3836830" y="2340264"/>
            <a:ext cx="14590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beautiful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85324" y="4282080"/>
            <a:ext cx="89473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large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639153"/>
              </p:ext>
            </p:extLst>
          </p:nvPr>
        </p:nvGraphicFramePr>
        <p:xfrm>
          <a:off x="458424" y="458970"/>
          <a:ext cx="11275153" cy="5454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文档" r:id="rId3" imgW="4510061" imgH="2183531" progId="Word.Document.12">
                  <p:embed/>
                </p:oleObj>
              </mc:Choice>
              <mc:Fallback>
                <p:oleObj name="文档" r:id="rId3" imgW="4510061" imgH="218353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424" y="458970"/>
                        <a:ext cx="11275153" cy="5454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916146" y="850512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big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373868" y="891608"/>
            <a:ext cx="9396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clean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81319" y="2613538"/>
            <a:ext cx="12811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modern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56588" y="4616999"/>
            <a:ext cx="14782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delicious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645185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.Every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 we raise the flag there.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每到周一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我们在那里升旗。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为及物动词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升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起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提高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举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Please raise your hands if you have any question.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如果有问题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请举手。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8884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构成的动词短语还有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raise one’s voice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提高嗓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门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raise one’s eyes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举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raise a question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提出问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raise money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筹集资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金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raise animals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饲养动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物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3127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can answer the questions, please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raise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hands. The underlined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带下划线的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 means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A.rise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B.put up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C.put out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D.lift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一些家庭饲养奶牛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种植小麦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families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grow wheat.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076471" y="1945718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059329" y="4152440"/>
            <a:ext cx="267573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raise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cows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8588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about your school?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们学校怎么样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“How about...? ”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来向对方提出建议、就某事询问状况、征求对方看法等。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578228058"/>
              </p:ext>
            </p:extLst>
          </p:nvPr>
        </p:nvGraphicFramePr>
        <p:xfrm>
          <a:off x="381000" y="203831"/>
          <a:ext cx="11430000" cy="6042406"/>
        </p:xfrm>
        <a:graphic>
          <a:graphicData uri="http://schemas.openxmlformats.org/drawingml/2006/table">
            <a:tbl>
              <a:tblPr firstRow="1" firstCol="1" bandRow="1"/>
              <a:tblGrid>
                <a:gridCol w="2721796"/>
                <a:gridCol w="2219217"/>
                <a:gridCol w="648898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用途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about+(doing)sth/sb?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提出建议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—How about having a party?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alt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办一次聚会怎么样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—Good idea!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好主意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询问对方情况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I’d like a cup of tea. How about you?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我想喝杯茶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询问天气或身体等状况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about the weather in your city?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你们城市的天气如何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征求对方意见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about this car?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这车怎么样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299</TotalTime>
  <Words>421</Words>
  <Application>Microsoft Office PowerPoint</Application>
  <PresentationFormat>宽屏</PresentationFormat>
  <Paragraphs>69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48</cp:revision>
  <dcterms:created xsi:type="dcterms:W3CDTF">2021-07-19T03:09:34Z</dcterms:created>
  <dcterms:modified xsi:type="dcterms:W3CDTF">2024-09-10T08:34:50Z</dcterms:modified>
</cp:coreProperties>
</file>