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6"/>
  </p:notesMasterIdLst>
  <p:sldIdLst>
    <p:sldId id="360" r:id="rId3"/>
    <p:sldId id="342" r:id="rId4"/>
    <p:sldId id="296" r:id="rId5"/>
    <p:sldId id="363" r:id="rId6"/>
    <p:sldId id="364" r:id="rId7"/>
    <p:sldId id="365" r:id="rId8"/>
    <p:sldId id="362" r:id="rId9"/>
    <p:sldId id="346" r:id="rId10"/>
    <p:sldId id="355" r:id="rId11"/>
    <p:sldId id="356" r:id="rId12"/>
    <p:sldId id="357" r:id="rId13"/>
    <p:sldId id="358" r:id="rId14"/>
    <p:sldId id="36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83DB6-5AC7-49DE-AE51-3B9F2A2298A6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1263B-5E1F-4E6E-B1F6-186CEBD3C8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548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0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685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64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955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31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84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09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9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单元整合</a:t>
            </a:r>
            <a:endParaRPr lang="zh-CN" altLang="en-US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147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411976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五、非谓语动词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.Many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enjoy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zongzi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themselves on the Dragon Boat Festival.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A.making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B.made        C.to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0309" y="20346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20446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3887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六、特殊疑问句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 you learn these words by heart?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—By using them in different ways.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A.When	B.How	C.Why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D.Where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 Wu,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I keep the guitar?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—For five days.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A.how often	B.how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soon    C.how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	D.how much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9994" y="14696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2578781" y="31073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29456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2367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Dawa,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—I’m 15 years old.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A.how old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B.how are you doing?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C.how tall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D.how do you do?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32201" y="8647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56073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37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复习梳理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专题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复习梳理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1037764"/>
              </p:ext>
            </p:extLst>
          </p:nvPr>
        </p:nvGraphicFramePr>
        <p:xfrm>
          <a:off x="381000" y="801364"/>
          <a:ext cx="11430000" cy="5872607"/>
        </p:xfrm>
        <a:graphic>
          <a:graphicData uri="http://schemas.openxmlformats.org/drawingml/2006/table">
            <a:tbl>
              <a:tblPr firstRow="1" firstCol="1" bandRow="1"/>
              <a:tblGrid>
                <a:gridCol w="831351"/>
                <a:gridCol w="4794749"/>
                <a:gridCol w="58039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际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1.please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2.next time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3.whom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4.Hi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5.good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6.Thank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1.How old ...?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2.—When is ...?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on ...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3.What does ...want to do?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4.—How much is ...?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...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5.—Can I help you?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—Yes, please./No, thanks.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6.How about ...?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7.Let’s go and buy ...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8.—Have a nice day!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—Thank you!You too.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36303086"/>
              </p:ext>
            </p:extLst>
          </p:nvPr>
        </p:nvGraphicFramePr>
        <p:xfrm>
          <a:off x="381000" y="798576"/>
          <a:ext cx="11430000" cy="4437888"/>
        </p:xfrm>
        <a:graphic>
          <a:graphicData uri="http://schemas.openxmlformats.org/drawingml/2006/table">
            <a:tbl>
              <a:tblPr firstRow="1" firstCol="1" bandRow="1"/>
              <a:tblGrid>
                <a:gridCol w="1206500"/>
                <a:gridCol w="6172200"/>
                <a:gridCol w="40513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场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1.balloon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2.chocolate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3.yogurt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4.village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5.kilo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6.have a sale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7.total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8.price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9.pizza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10.list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11.something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12.national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13.a pair of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1.How many balloons do you want?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2.We have a sale today.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3.It comes with some candles.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4.Six yuan a kilo.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5.What’s the total?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4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73549673"/>
              </p:ext>
            </p:extLst>
          </p:nvPr>
        </p:nvGraphicFramePr>
        <p:xfrm>
          <a:off x="381000" y="214122"/>
          <a:ext cx="11430000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787400"/>
                <a:gridCol w="4572000"/>
                <a:gridCol w="60706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1.celebrate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2.spend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3.mark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4.plant a small tree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5.help sb do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   6.eat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 noodles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7.make a wish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8.grow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9.blow out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10.make a cake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11.have a party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12.sing the “Happy Birthday” song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13.found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14.height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1.We celebrate our own birthdays.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2.I always eat birthday noodles.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3.I usually have a party with my friends to celebrate.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4.My mother always makes my favourite cake.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5.Then I make a wish and blow out the candles.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6.We enjoy the cake.I open all the gifts.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71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99463534"/>
              </p:ext>
            </p:extLst>
          </p:nvPr>
        </p:nvGraphicFramePr>
        <p:xfrm>
          <a:off x="381000" y="149860"/>
          <a:ext cx="11430000" cy="6399086"/>
        </p:xfrm>
        <a:graphic>
          <a:graphicData uri="http://schemas.openxmlformats.org/drawingml/2006/table">
            <a:tbl>
              <a:tblPr firstRow="1" firstCol="1" bandRow="1"/>
              <a:tblGrid>
                <a:gridCol w="500634"/>
                <a:gridCol w="4837176"/>
                <a:gridCol w="60921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词汇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句式及答语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1.surprise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2.meaningful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3.example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4.enjoy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5.date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6.language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7.fun times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8.international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9.something different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10.great idea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1.It’s fun to look at the marks later.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2.Long noodles mean long life.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3.Planting a tree for your birthday is a great idea.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4.Long noodles are a symbol of long life.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5.I’d like to watch it grow with me.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1./h/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/r/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/l/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/m/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/n/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宋体" panose="02010600030101010101" pitchFamily="2" charset="-122"/>
                          <a:cs typeface="Cambria" panose="02040503050406030204" pitchFamily="18" charset="0"/>
                        </a:rPr>
                        <a:t>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/w/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/j/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句子的升调和降调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序数词的构成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特殊疑问句的用法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488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专题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能力突破</a:t>
              </a: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136826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一、序数词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for him to take part in this kind of game.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A.one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B.two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C.three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D.third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98639" y="17632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1000" y="2909619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二、名词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know when the Dragon Boat Festival is this year?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—Sorry, I don’t know the exact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63771" y="4063171"/>
            <a:ext cx="78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date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0174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22982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There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a lot of ways to keep healthy.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we can do more exercise and eat less junk food.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A.To our surprise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B.In the end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C.For example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2284" y="10579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54008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四、形容词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opened the door and all my friends shouted “Happy Birthday!” I had no idea they were coming. I was so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A.interested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B.surprised    C.interesting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D.surprising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有意义的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do a survey on how to go green in the community.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Local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plants and animals are well protected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国家的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parks.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71225" y="19414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1378299" y="2997526"/>
            <a:ext cx="1818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meaningful</a:t>
            </a: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7746683" y="4168781"/>
            <a:ext cx="1338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national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2475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429</Words>
  <Application>Microsoft Office PowerPoint</Application>
  <PresentationFormat>宽屏</PresentationFormat>
  <Paragraphs>127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Cambria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2024-09-10T08:46:09Z</dcterms:modified>
</cp:coreProperties>
</file>