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4" r:id="rId3"/>
    <p:sldId id="296" r:id="rId4"/>
    <p:sldId id="346" r:id="rId5"/>
    <p:sldId id="347" r:id="rId6"/>
    <p:sldId id="348" r:id="rId7"/>
    <p:sldId id="349" r:id="rId8"/>
    <p:sldId id="350" r:id="rId9"/>
    <p:sldId id="352" r:id="rId10"/>
    <p:sldId id="353" r:id="rId11"/>
    <p:sldId id="35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9247B-E5F0-40E6-9363-ED8F36E28891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5F13D-7923-4294-BE0D-9A593ADEFB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799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66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41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36024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0875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641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835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693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841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6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(3a-3c)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724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928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单元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主题写作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84884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写作主题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本单元的写作主题为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人物介绍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要求同学们能够简要地介绍自己或他人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包括姓名、年龄、喜好等。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1096"/>
            <a:ext cx="11430000" cy="67710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写作导航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参考短语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.live 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.play tennis with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.like doing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.come from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.make friends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.birthday party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 gift from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.play the guitar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.want to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.would like to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45783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参考句式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.Hello/Hi, everyone/dear classmates!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.I’m/My name is...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from..., a beautiful city in...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.I’m in Class..., Grade...,...Middle School.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live with a big family/my...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like.../My hobbies are...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favourite...is...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play...after school/every weekend with...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93112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考模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板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501770"/>
            <a:ext cx="11430000" cy="33929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Hi, everyone!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I’m..., from...I live with my...I study at...Middle School. I have three good friends here. They are...,...and...I like them. I often play...with them after school. We also like...Every..., we play the...in the music club. My favourite food is...I think it is good for health.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That’s me, a happy Chinese boy. Do you want to be my friends?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50178" y="125456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典例观摩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假如你刚转学到一所新学校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请根据表中信息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向同学们介绍你自己。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25387145"/>
              </p:ext>
            </p:extLst>
          </p:nvPr>
        </p:nvGraphicFramePr>
        <p:xfrm>
          <a:off x="381000" y="1277823"/>
          <a:ext cx="11430000" cy="3913378"/>
        </p:xfrm>
        <a:graphic>
          <a:graphicData uri="http://schemas.openxmlformats.org/drawingml/2006/table">
            <a:tbl>
              <a:tblPr firstRow="1" firstCol="1" bandRow="1"/>
              <a:tblGrid>
                <a:gridCol w="3800582"/>
                <a:gridCol w="762941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Qiang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Guiyang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parents, sister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 noodles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reading, football, guitar, making friends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5182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鉴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Hello, dear classmates!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Wang Qiang, your new classmate. I’m 13 years old, from Guiyang, a beautiful city in Guizhou. I live with my parents and my sister. My favourite food is rice noodles.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Yes,beef rice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noodles. I’m glad you know about it.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hobbies are reading, football, guitar and so on. I also like making friends. Would you like to be my friends?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69072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实战演练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假如你叫于瑾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就读于一所国际学校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喜欢学习英语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爱好广泛。最近为了提高自己的英语水平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你决定结交一位英国笔友。请用英语写一段自我介绍并发布在你们学校的交友平台上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介绍你的基本情况、联系方式以及兴趣爱好。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参考词汇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:drawing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绘画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movie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电影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 pal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笔友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改进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:1.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不得使用真实姓名或校名。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1895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Hi, I’m Yu Jin, a 14-year-old girl. I am tall with long black hair, and I wear glasses. I like making friends.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many hobbies such as drawing, listening to music, reading and watching movies. I also love sports, and I play basketball for our school team.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want to improve my English and get to know more about the British culture, so I want to find a pen pal from the UK.Would you like to be my pen pal?If you want to, please contact me at 010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****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****.</a:t>
            </a:r>
            <a:endParaRPr lang="zh-CN" altLang="zh-CN" sz="2800">
              <a:solidFill>
                <a:srgbClr val="FF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466465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【高分范文</a:t>
            </a:r>
            <a:r>
              <a:rPr lang="zh-CN" altLang="zh-CN" sz="280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en-US" altLang="zh-CN" sz="280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5526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627</Words>
  <Application>Microsoft Office PowerPoint</Application>
  <PresentationFormat>宽屏</PresentationFormat>
  <Paragraphs>62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2024-09-10T08:26:58Z</dcterms:modified>
</cp:coreProperties>
</file>