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3"/>
  </p:notesMasterIdLst>
  <p:sldIdLst>
    <p:sldId id="351" r:id="rId3"/>
    <p:sldId id="342" r:id="rId4"/>
    <p:sldId id="296" r:id="rId5"/>
    <p:sldId id="346" r:id="rId6"/>
    <p:sldId id="345" r:id="rId7"/>
    <p:sldId id="347" r:id="rId8"/>
    <p:sldId id="348" r:id="rId9"/>
    <p:sldId id="349" r:id="rId10"/>
    <p:sldId id="350" r:id="rId11"/>
    <p:sldId id="352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90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1C581B-F2B9-4215-8CC2-310608B06266}" type="datetimeFigureOut">
              <a:rPr lang="zh-CN" altLang="en-US" smtClean="0"/>
              <a:t>2024-09-10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65CFB5-6F1D-4185-94DA-4BECAB07DC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4591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81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4724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51089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488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5737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5467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55685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3403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532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7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Happy Birthday</a:t>
            </a:r>
            <a:r>
              <a:rPr lang="en-US" altLang="zh-CN" sz="4656" b="1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!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(3a-3d)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702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45079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853743"/>
            <a:ext cx="11430000" cy="5922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一、写出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old/How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much/How</a:t>
            </a:r>
            <a:r>
              <a:rPr lang="en-US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many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引导的特殊疑问句的结构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000" y="2542123"/>
            <a:ext cx="543739" cy="5730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略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57100"/>
            <a:ext cx="413446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写出下列节日的日期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240120891"/>
              </p:ext>
            </p:extLst>
          </p:nvPr>
        </p:nvGraphicFramePr>
        <p:xfrm>
          <a:off x="381000" y="1999163"/>
          <a:ext cx="11430000" cy="2218944"/>
        </p:xfrm>
        <a:graphic>
          <a:graphicData uri="http://schemas.openxmlformats.org/drawingml/2006/table">
            <a:tbl>
              <a:tblPr firstRow="1" firstCol="1" bandRow="1"/>
              <a:tblGrid>
                <a:gridCol w="5715000"/>
                <a:gridCol w="571500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National Day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CPC Founding Day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 Day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New Year’s Day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6305331" y="1970588"/>
            <a:ext cx="184858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October 1st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305331" y="2481537"/>
            <a:ext cx="129073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July 1st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305331" y="3054130"/>
            <a:ext cx="172996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August 1st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305331" y="3626723"/>
            <a:ext cx="180850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January 1st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5" name="矩形 14"/>
          <p:cNvSpPr>
            <a:spLocks noChangeAspect="1"/>
          </p:cNvSpPr>
          <p:nvPr/>
        </p:nvSpPr>
        <p:spPr>
          <a:xfrm>
            <a:off x="381000" y="1697947"/>
            <a:ext cx="11430000" cy="2332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old are you?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你多大了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I’m 12.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岁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81000" y="1036758"/>
            <a:ext cx="11430000" cy="395313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“How old ...?”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……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几岁了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多大年纪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)?”,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是对年龄进行提问的特殊疑问句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其句型是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“How old+be+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主语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答语常用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主语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+be+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基数词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+year(s)/month(s) old.”,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也可以直接说出年龄。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—How old is your mother?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你的母亲多大年纪了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—She is fifty (years old).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她五十岁了。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40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388416"/>
            <a:ext cx="4923143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询问年龄的句型还有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220956895"/>
              </p:ext>
            </p:extLst>
          </p:nvPr>
        </p:nvGraphicFramePr>
        <p:xfrm>
          <a:off x="2842571" y="2218568"/>
          <a:ext cx="7036942" cy="1109472"/>
        </p:xfrm>
        <a:graphic>
          <a:graphicData uri="http://schemas.openxmlformats.org/drawingml/2006/table">
            <a:tbl>
              <a:tblPr firstRow="1" firstCol="1" bandRow="1"/>
              <a:tblGrid>
                <a:gridCol w="7036942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What’s sb’s age? 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What’s the age of sb?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381000" y="3456959"/>
            <a:ext cx="11430000" cy="5922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What’s your brother’s age?/What’s the age of your brother?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你的哥哥多大了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15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262914"/>
            <a:ext cx="4884671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特殊疑问词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的用法小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结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TE7KR98.eps" descr="id:2147486283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0" y="821192"/>
            <a:ext cx="11430000" cy="4610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68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288686"/>
            <a:ext cx="11430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What’s the age of the astronaut Gui Haichao? (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改为同义句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the astronaut Gui Haichao?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他和谁一起庆祝他的生日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does he celebrate his birthday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096333" y="2448939"/>
            <a:ext cx="259878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How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old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47012" y="3517451"/>
            <a:ext cx="88197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Who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890958" y="3517451"/>
            <a:ext cx="82266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with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78156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300</TotalTime>
  <Words>314</Words>
  <Application>Microsoft Office PowerPoint</Application>
  <PresentationFormat>宽屏</PresentationFormat>
  <Paragraphs>47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47</cp:revision>
  <dcterms:created xsi:type="dcterms:W3CDTF">2021-07-19T03:09:34Z</dcterms:created>
  <dcterms:modified xsi:type="dcterms:W3CDTF">2024-09-10T08:57:44Z</dcterms:modified>
</cp:coreProperties>
</file>