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0"/>
  </p:notesMasterIdLst>
  <p:sldIdLst>
    <p:sldId id="350" r:id="rId3"/>
    <p:sldId id="342" r:id="rId4"/>
    <p:sldId id="296" r:id="rId5"/>
    <p:sldId id="345" r:id="rId6"/>
    <p:sldId id="348" r:id="rId7"/>
    <p:sldId id="349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45878-0637-4388-9A62-079B3B4FAFA9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F7625-9EB0-430C-A20C-6DBCEA931F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450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543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92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53452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1609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1772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4997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495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112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64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7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Happy Birthday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(1a-2b)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273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721488"/>
            <a:ext cx="3874779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根据课文内容填写表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格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056814227"/>
              </p:ext>
            </p:extLst>
          </p:nvPr>
        </p:nvGraphicFramePr>
        <p:xfrm>
          <a:off x="381000" y="2373974"/>
          <a:ext cx="11429999" cy="2218944"/>
        </p:xfrm>
        <a:graphic>
          <a:graphicData uri="http://schemas.openxmlformats.org/drawingml/2006/table">
            <a:tbl>
              <a:tblPr firstRow="1" firstCol="1" bandRow="1"/>
              <a:tblGrid>
                <a:gridCol w="2036379"/>
                <a:gridCol w="2133600"/>
                <a:gridCol w="726002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Yu Xiaoming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Judy Clark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.______________________________________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2578644" y="2864438"/>
            <a:ext cx="156966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13th May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732559" y="2864438"/>
            <a:ext cx="690445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eat birthday noodles; take a photo; plant a tree 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686119" y="3651708"/>
            <a:ext cx="156966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28th July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648479" y="3458525"/>
            <a:ext cx="7228211" cy="107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have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party; make a wish; blow out the candles; enjoy the cake; open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gifts </a:t>
            </a:r>
            <a:endParaRPr lang="zh-CN" altLang="zh-CN" sz="2800">
              <a:solidFill>
                <a:srgbClr val="FF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917705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we enjoy the cake,and I open all my gifts.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接下来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我们享用蛋糕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然后我打开所有的礼物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enjoy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此处作及物动词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享受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喜爱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后接名词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代词或动名词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enjoy the film very much.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我们非常喜欢这部电影。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children enjoy playing in the park.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孩子们喜欢在公园里玩耍。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28197"/>
            <a:ext cx="11430000" cy="12126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enjoy oneself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玩得愉快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相当于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a good time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fun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有些动词跟动名词作宾语。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常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见的此类搭配有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KE7TRX56.eps" descr="id:2147486341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7435" y="1480440"/>
            <a:ext cx="7097131" cy="452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60605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really enjoy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(live) in my neighbourhood. People here are friendly.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have fun in the park.(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park.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46373" y="1878118"/>
            <a:ext cx="102143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living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014919" y="3532257"/>
            <a:ext cx="338105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enjoy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themselves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209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298</TotalTime>
  <Words>268</Words>
  <Application>Microsoft Office PowerPoint</Application>
  <PresentationFormat>宽屏</PresentationFormat>
  <Paragraphs>39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46</cp:revision>
  <dcterms:created xsi:type="dcterms:W3CDTF">2021-07-19T03:09:34Z</dcterms:created>
  <dcterms:modified xsi:type="dcterms:W3CDTF">2024-09-10T08:03:27Z</dcterms:modified>
</cp:coreProperties>
</file>