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4" r:id="rId3"/>
    <p:sldId id="342" r:id="rId4"/>
    <p:sldId id="296" r:id="rId5"/>
    <p:sldId id="346" r:id="rId6"/>
    <p:sldId id="345" r:id="rId7"/>
    <p:sldId id="349" r:id="rId8"/>
    <p:sldId id="350" r:id="rId9"/>
    <p:sldId id="351" r:id="rId10"/>
    <p:sldId id="352" r:id="rId11"/>
    <p:sldId id="353" r:id="rId12"/>
    <p:sldId id="35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03EA6-7241-4E3A-9D14-304C2B35885D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B6F73-B390-472D-BCDE-A12BC13E2D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727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4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766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710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88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209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572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24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937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0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99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039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 Mortimer a tall, thin man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glasses?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wears		B.Does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wear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C.Is; with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D.Does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他个子高高的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头发是黑色的。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tall and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71449" y="1852509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87233" y="4073150"/>
            <a:ext cx="406072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black            hair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545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97118"/>
            <a:ext cx="56701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用所学词或短语描述你看到的图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片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022111"/>
              </p:ext>
            </p:extLst>
          </p:nvPr>
        </p:nvGraphicFramePr>
        <p:xfrm>
          <a:off x="458424" y="1659260"/>
          <a:ext cx="11275153" cy="2974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5" imgW="4510061" imgH="1189968" progId="Word.Document.12">
                  <p:embed/>
                </p:oleObj>
              </mc:Choice>
              <mc:Fallback>
                <p:oleObj name="文档" r:id="rId5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424" y="1659260"/>
                        <a:ext cx="11275153" cy="2974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622979" y="2083735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beautiful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112652" y="2083735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kind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11906" y="3563214"/>
            <a:ext cx="246574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playing football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093042"/>
              </p:ext>
            </p:extLst>
          </p:nvPr>
        </p:nvGraphicFramePr>
        <p:xfrm>
          <a:off x="458424" y="1246608"/>
          <a:ext cx="11275153" cy="2974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4" imgW="4510061" imgH="1189968" progId="Word.Document.12">
                  <p:embed/>
                </p:oleObj>
              </mc:Choice>
              <mc:Fallback>
                <p:oleObj name="文档" r:id="rId4" imgW="4510061" imgH="11899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1246608"/>
                        <a:ext cx="11275153" cy="2974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252976" y="1693317"/>
            <a:ext cx="16385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handsome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91566" y="3152248"/>
            <a:ext cx="8210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eyes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.Here’s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photo of us.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这儿有一张我们的照片。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这是一个倒装句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正常语序为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“A photo of us is here.”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在英语中以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开头的句子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若主语是名词时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常常要使用完全倒装结构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“Here/There+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系动词或谓语动词要与后面的主语在人称和数上保持一致。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come the bees!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蜜蜂来了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goes the bell.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铃响了。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1278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(2)a photo of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中的介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表示所属关系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其后所带宾语为介词宾语。介词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与宾语所构成的介词短语通常用在名词后面作定语。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yard of our school is big and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我们学校的校园又大又漂亮。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colour of the car is really nice.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这汽车的颜色真好看。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4148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set of keys.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is my family photo.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 is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family.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93380" y="1333722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37732" y="3475824"/>
            <a:ext cx="237917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photo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of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7779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the one with the pink hat.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我是戴着粉红色帽子的那一个。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句中介词短语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pink hat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作定语修饰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。介词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带着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留着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cousin is the girl with a smile.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我表姐是那个脸上带着微笑的女孩。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know the man with glasses?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你认识那个戴眼镜的男子吗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4100"/>
            <a:ext cx="11430000" cy="6254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展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为及物动词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穿、戴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其宾语为衣服、鞋帽、眼镜等物品。</a:t>
            </a:r>
            <a:endParaRPr lang="zh-CN" altLang="zh-CN" sz="27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 wears a new pair of shoes.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穿着一双新鞋子。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Mike wear glasses?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戴眼镜吗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(2)have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长着、留着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其宾语往往是身体的某一部分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如眼睛、头发、头等。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Joe has short hair and long arms.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我哥哥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Joe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留着短发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胳膊长长的。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has a round face and big eyes.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长着一张圆脸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眼睛大大的。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583</Words>
  <Application>Microsoft Office PowerPoint</Application>
  <PresentationFormat>宽屏</PresentationFormat>
  <Paragraphs>62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44</cp:revision>
  <dcterms:created xsi:type="dcterms:W3CDTF">2021-07-19T03:09:34Z</dcterms:created>
  <dcterms:modified xsi:type="dcterms:W3CDTF">2024-09-10T08:31:18Z</dcterms:modified>
</cp:coreProperties>
</file>