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4"/>
  </p:notesMasterIdLst>
  <p:sldIdLst>
    <p:sldId id="360" r:id="rId3"/>
    <p:sldId id="342" r:id="rId4"/>
    <p:sldId id="296" r:id="rId5"/>
    <p:sldId id="346" r:id="rId6"/>
    <p:sldId id="355" r:id="rId7"/>
    <p:sldId id="345" r:id="rId8"/>
    <p:sldId id="347" r:id="rId9"/>
    <p:sldId id="348" r:id="rId10"/>
    <p:sldId id="349" r:id="rId11"/>
    <p:sldId id="350" r:id="rId12"/>
    <p:sldId id="36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B6E2-0472-4056-A468-7DDFABC42481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F13B91-07C0-4033-B1E0-48F7A0F1C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5871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470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7527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0279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11021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1339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1116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1047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8577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281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6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A Day in the Life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单元整合</a:t>
            </a:r>
            <a:endParaRPr lang="zh-CN" altLang="en-US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831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19886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六、介词及介词短语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She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said that the earth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travels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环绕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the sun.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.It’s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good idea to visit Beijing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October.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A.at	B.on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C.in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D.to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817105" y="1009181"/>
            <a:ext cx="1181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around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5672486" y="158427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3271890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China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launched(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发射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Shenzhou-16 manned spaceship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successfully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 30,2023.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A.at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B.on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C.in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park is a great place to have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在周末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77977" y="384867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858228" y="4902362"/>
            <a:ext cx="437491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weekend/at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weekends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91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复习梳理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专题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复习梳理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100096088"/>
              </p:ext>
            </p:extLst>
          </p:nvPr>
        </p:nvGraphicFramePr>
        <p:xfrm>
          <a:off x="381000" y="933630"/>
          <a:ext cx="11430000" cy="5547360"/>
        </p:xfrm>
        <a:graphic>
          <a:graphicData uri="http://schemas.openxmlformats.org/drawingml/2006/table">
            <a:tbl>
              <a:tblPr firstRow="1" firstCol="1" bandRow="1"/>
              <a:tblGrid>
                <a:gridCol w="759431"/>
                <a:gridCol w="5280917"/>
                <a:gridCol w="538965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场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所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时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间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1.at home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2.restaurant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3.outside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4.weekend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5.daily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6.while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7.on Monday afternoons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zh-CN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8.a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10-minute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walk  9.at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weekends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10.at night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11.in your free time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12.every day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13.before class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14.after dinner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15.on a school day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16.between lessons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1.I live with my parents in Helsinki, Finland.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2.At about 6:00,he goes to a restaurant with his family for dinner.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3.What time do you usually get up?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4.My school begins at 9:00.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5.Each lesson is 45 minutes long.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6.There is a break between lessons.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7.It’s time for me to go to bed.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683427028"/>
              </p:ext>
            </p:extLst>
          </p:nvPr>
        </p:nvGraphicFramePr>
        <p:xfrm>
          <a:off x="381000" y="224104"/>
          <a:ext cx="11430000" cy="6181344"/>
        </p:xfrm>
        <a:graphic>
          <a:graphicData uri="http://schemas.openxmlformats.org/drawingml/2006/table">
            <a:tbl>
              <a:tblPr firstRow="1" firstCol="1" bandRow="1"/>
              <a:tblGrid>
                <a:gridCol w="736600"/>
                <a:gridCol w="5370286"/>
                <a:gridCol w="532311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活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频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率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1.make use of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2.take a shower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3.get dressed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4.brush one’s teeth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5.have breakfast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6.do some reading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7.get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  8.go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bed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9.rise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10.stay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11.finish  12.break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13.go to school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14.go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  15.have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dinner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16.do my homework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17.get to school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18.make breakfast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19.watch a film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20.help...with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  21.walk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school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22.prepare...for...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23.usually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24.always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25.often  26.sometimes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27.begin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1.I read with my parents for an hour.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2.How long does Tom stay at school?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3.Why does Tom go to bed early?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4.Early to bed, early to rise!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5.I usually get up at 7 o’clock.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6.When do you take a shower?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7.Sometimes I play basketball.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8.Sam often helps his mother with housework.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9.I often listen to the news or music.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10.My school begins at 9:00.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11.I usually get home around 4:00.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084185055"/>
              </p:ext>
            </p:extLst>
          </p:nvPr>
        </p:nvGraphicFramePr>
        <p:xfrm>
          <a:off x="381000" y="319731"/>
          <a:ext cx="11430000" cy="5547360"/>
        </p:xfrm>
        <a:graphic>
          <a:graphicData uri="http://schemas.openxmlformats.org/drawingml/2006/table">
            <a:tbl>
              <a:tblPr firstRow="1" firstCol="1" bandRow="1"/>
              <a:tblGrid>
                <a:gridCol w="1172029"/>
                <a:gridCol w="3715657"/>
                <a:gridCol w="654231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份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其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1.reporter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2.duty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3.dark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4.home economics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5.already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6.only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7.hockey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1.What does Jiaqi ask Tom about?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2.I’m Lu Jiaqi, a school reporter.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3.What do you do after that?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4.That’s early!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1./s/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/z/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ʃ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ʒ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/t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ʃ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/d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ʒ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Microsoft Yi Baiti" panose="03000500000000000000" pitchFamily="66" charset="0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ð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2.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单词在句子中的重音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时间表达法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2.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由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what time/when/what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引导的特殊疑问句</a:t>
                      </a:r>
                      <a:endParaRPr lang="zh-CN" altLang="en-US" sz="2800"/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5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专题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223361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一、非谓语动词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finished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(read) this magazine. Please give me another one.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sz="280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418291" y="1744556"/>
            <a:ext cx="126028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reading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81000" y="3009413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Science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my favourite subject, so I have prepared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STEAM Club.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A.join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B.joining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C.to join	     D.to joining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537594" y="310882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86321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二、动词及动词短语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.June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marks(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标志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(begin) of the rainy season in some parts of China.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If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can find a better way, we’ll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job faster(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更快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A.finish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B.remember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C.make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D.stay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84093" y="856513"/>
            <a:ext cx="16193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beginning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5903447" y="198074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3734268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6 a.m. so I can leave for school at 7 a.m.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A.get up	B.put up       C.get on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76506" y="38104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2240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04754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三、特殊疑问句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 you usually go to bed?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—At 10 o’clock.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A.While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B.What time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C.How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often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48426" y="107227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3958007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 Day of China falls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on April 24th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 year.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Space Day of China fall every year?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39509" y="4564327"/>
            <a:ext cx="2595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does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20377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四、副词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On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Mid-Autumn Festival, Chinese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people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通常地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have a family dinner.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五、冠词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usually have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lunch with my classmates at school.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A./	B.a	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C.an	D.the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078665" y="1065504"/>
            <a:ext cx="1220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usually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3022534" y="2807157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307</TotalTime>
  <Words>406</Words>
  <Application>Microsoft Office PowerPoint</Application>
  <PresentationFormat>宽屏</PresentationFormat>
  <Paragraphs>119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NEU-BZ-S92</vt:lpstr>
      <vt:lpstr>方正书宋_GBK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Microsoft Yi Baiti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46</cp:revision>
  <dcterms:created xsi:type="dcterms:W3CDTF">2021-07-19T03:09:34Z</dcterms:created>
  <dcterms:modified xsi:type="dcterms:W3CDTF">2024-09-10T08:43:44Z</dcterms:modified>
</cp:coreProperties>
</file>