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1"/>
  </p:notesMasterIdLst>
  <p:sldIdLst>
    <p:sldId id="351" r:id="rId3"/>
    <p:sldId id="342" r:id="rId4"/>
    <p:sldId id="296" r:id="rId5"/>
    <p:sldId id="345" r:id="rId6"/>
    <p:sldId id="348" r:id="rId7"/>
    <p:sldId id="349" r:id="rId8"/>
    <p:sldId id="350" r:id="rId9"/>
    <p:sldId id="352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72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DE46D1-FAED-4822-B261-8BB304CB4236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FA1583-6D8A-49F0-88C0-1B68E95700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10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418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68116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00054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0052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7299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064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208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99144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74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6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A Day in the Life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(3a-3d)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847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411630"/>
            <a:ext cx="950452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一、写出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及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引导的特殊疑问句的结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构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2064116"/>
            <a:ext cx="844974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What/What time/When do/does+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主语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动词原形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其他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81000" y="2876991"/>
            <a:ext cx="854272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二、写出你所知道的频度副词及表示时间的常用介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81000" y="3529477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频度副词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:usually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often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sometimes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always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never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等。表示时间的常用介词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:at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6" name="矩形 15"/>
          <p:cNvSpPr>
            <a:spLocks noChangeAspect="1"/>
          </p:cNvSpPr>
          <p:nvPr/>
        </p:nvSpPr>
        <p:spPr>
          <a:xfrm>
            <a:off x="381000" y="1128537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usually get up at 6:30 a.m.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我通常在上午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点半起床。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usually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是频度副词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用来表示做某事的频率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通常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表示很少有例外。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parents usually do some shopping on Sundays.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我父母通常在星期天买东西。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55440"/>
            <a:ext cx="5750292" cy="5730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常见的频度副词的含义及用法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181226867"/>
              </p:ext>
            </p:extLst>
          </p:nvPr>
        </p:nvGraphicFramePr>
        <p:xfrm>
          <a:off x="381000" y="1697565"/>
          <a:ext cx="11430000" cy="2951290"/>
        </p:xfrm>
        <a:graphic>
          <a:graphicData uri="http://schemas.openxmlformats.org/drawingml/2006/table">
            <a:tbl>
              <a:tblPr firstRow="1" firstCol="1" bandRow="1"/>
              <a:tblGrid>
                <a:gridCol w="3810000"/>
                <a:gridCol w="3810000"/>
                <a:gridCol w="38100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频度副词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含义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用法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always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总是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表示的频率最高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often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经常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usually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频繁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sometimes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有时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表示动作偶尔发生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hardly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几乎不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表示次数非常少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never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从不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表示一次也没有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80707"/>
            <a:ext cx="11430000" cy="561442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Tom always stays up late at night.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汤姆总是熬夜。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often lives there.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他经常住在那儿。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Sometimes I help my parents with the housework.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有时候我帮助父母做家务。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 hardly plays chess.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她几乎不下国际象棋。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is never late for school.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他上学从不迟到。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1343574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Anna always plays volleyball after school.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改为否定句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plays volleyball after school.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plays basketball at times on weekends.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改为同义句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he plays basketball on weekends.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527848" y="2473690"/>
            <a:ext cx="98135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never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91501" y="3572986"/>
            <a:ext cx="177805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Sometimes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8162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298</TotalTime>
  <Words>387</Words>
  <Application>Microsoft Office PowerPoint</Application>
  <PresentationFormat>宽屏</PresentationFormat>
  <Paragraphs>55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50</cp:revision>
  <dcterms:created xsi:type="dcterms:W3CDTF">2021-07-19T03:09:34Z</dcterms:created>
  <dcterms:modified xsi:type="dcterms:W3CDTF">2024-09-10T08:42:34Z</dcterms:modified>
</cp:coreProperties>
</file>