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64" r:id="rId3"/>
    <p:sldId id="296" r:id="rId4"/>
    <p:sldId id="346" r:id="rId5"/>
    <p:sldId id="355" r:id="rId6"/>
    <p:sldId id="356" r:id="rId7"/>
    <p:sldId id="357" r:id="rId8"/>
    <p:sldId id="358" r:id="rId9"/>
    <p:sldId id="359" r:id="rId10"/>
    <p:sldId id="360" r:id="rId11"/>
    <p:sldId id="362" r:id="rId12"/>
    <p:sldId id="363" r:id="rId13"/>
    <p:sldId id="365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E7052-0FF4-4835-AEF7-48DE7CF8EDF7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0BA6D-88D9-47FF-B84A-B3FA640FA6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0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99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7177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752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371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203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317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246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67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(3a-3c)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84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46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实战演练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假设你是王翰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请根据下面表格中的内容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写一篇短文介绍自己的学校生活。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89078284"/>
              </p:ext>
            </p:extLst>
          </p:nvPr>
        </p:nvGraphicFramePr>
        <p:xfrm>
          <a:off x="381000" y="1775541"/>
          <a:ext cx="11430000" cy="3072384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7:30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classes (4 lessons)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8:00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lunch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12:00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classes (2 lessons)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5:00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bed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4772751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包含表格中所有信息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可适当发挥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4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299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【高分范文】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My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Wang Han. I go to school at 7:30 a.m. We start lessons at 8:00 a.m. I’m very busy in the morning because I have four lessons. I have lunch at 12:00.I have two lessons in the afternoon. We start lessons at 2:30 p.m. At 5:00 p.m., I finish school and then go home. At 9:30 p.m., it’s time for me to go to bed.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87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837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773558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写作主题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日常作息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旨在引导同学们描述自己或某个人的日常日程安排。写作内容涵盖每天的起床时间、各个时段的活动、用餐时间、晚间作息等。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1241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写作导航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.take a shower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.get dressed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.brush one’s teeth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.have breakfast/lunch/dinner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 some reading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.get up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 to school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9279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.play basketball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one’s homework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 to bed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.have 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.play sports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.on a school day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.daily routine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.at weekends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.get to school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2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2483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考句式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name is...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do you...?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do you...?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do you...?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usually...at...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my...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.School begins at...finishes at...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have...lesson(s).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.Let me tell you something about my day.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time for sb to...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7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1432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考模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板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603918"/>
            <a:ext cx="11430000" cy="227267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is...I’m...years old. I live...Every..., I usually get up at...Then...My school begins at...We have...in the morning. After that, ... In the afternoon, ...I usually get home around...Then... At..., it’s time for me to...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my day. What/How about you? Can you tell me?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51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典例观摩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假设你是李华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你的笔友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想了解你的日常生活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写一封邮件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介绍你一天的活动情况。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34.eps" descr="id:21474862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5737" y="1772793"/>
            <a:ext cx="5220525" cy="493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364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要包含图片全部信息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可适当发挥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词数不少于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开头和结尾已给出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245345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Peter,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Hua. Let me tell you something about my 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457985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66396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you? Can you tell 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Yours,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Hua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40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0632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鉴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Dear Peter,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I’m Li Hua. Let me tell you something about my day.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usually get up at half past six. Then I eat a good breakfast at seven o’clock. After that, I get to school at about seven forty-five. The first class begins at eight o’clock. School finishes at half past three. I sometimes play soccer with my classmates for an hour. When I get home, I always do my homework first. At nine o’clock, I go to bed.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my day. It’s really busy but happy.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How about you? Can you tell me?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Yours,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Hua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9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612</Words>
  <Application>Microsoft Office PowerPoint</Application>
  <PresentationFormat>宽屏</PresentationFormat>
  <Paragraphs>80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2024-09-10T07:24:28Z</dcterms:modified>
</cp:coreProperties>
</file>