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4"/>
  </p:notesMasterIdLst>
  <p:sldIdLst>
    <p:sldId id="352" r:id="rId3"/>
    <p:sldId id="342" r:id="rId4"/>
    <p:sldId id="296" r:id="rId5"/>
    <p:sldId id="346" r:id="rId6"/>
    <p:sldId id="354" r:id="rId7"/>
    <p:sldId id="355" r:id="rId8"/>
    <p:sldId id="345" r:id="rId9"/>
    <p:sldId id="349" r:id="rId10"/>
    <p:sldId id="356" r:id="rId11"/>
    <p:sldId id="350" r:id="rId12"/>
    <p:sldId id="353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57DA23-2F75-4D62-9937-787542167D2C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5907D1-2754-40CE-A5BA-CDA97F37D1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1573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855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8459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02306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8432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9854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9532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3916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2283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469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1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You and 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(Pronunciation-2e)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4780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50331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Mr Wang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our English teacher.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her, who, is, brother(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连词成句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57200" y="2459784"/>
            <a:ext cx="484780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Who is your/our English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teacher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57200" y="3569237"/>
            <a:ext cx="2885726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Who is her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brother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36767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625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106004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一、写出与下面四个音标对应的元音字母或字母组合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./i</a:t>
            </a:r>
            <a:r>
              <a:rPr lang="en-US" altLang="zh-CN" sz="280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./I/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./e/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./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æ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写出下列表达的缩写形</a:t>
            </a:r>
            <a:r>
              <a:rPr lang="zh-CN" altLang="en-US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式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am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.it is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312090" y="1662361"/>
            <a:ext cx="91884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ea;ee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312090" y="2218718"/>
            <a:ext cx="2840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312090" y="2775075"/>
            <a:ext cx="76014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e;ea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312090" y="3331432"/>
            <a:ext cx="34336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483772" y="4444146"/>
            <a:ext cx="106311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I’m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5325601" y="4444146"/>
            <a:ext cx="112184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what’s</a:t>
            </a:r>
            <a:endParaRPr lang="zh-CN" altLang="en-US" sz="28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1454405" y="5003207"/>
            <a:ext cx="62331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it’s</a:t>
            </a:r>
            <a:endParaRPr lang="zh-CN" altLang="en-US" sz="28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5093803" y="5003207"/>
            <a:ext cx="10021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we’re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32949"/>
            <a:ext cx="11430000" cy="592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三、在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2a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对话中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Peter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的班主任老师是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Hui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还是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Gao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65925" y="2183831"/>
            <a:ext cx="13308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Ms Gao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E7KR89.eps" descr="id:2147486920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2860" y="3363662"/>
            <a:ext cx="9446281" cy="2898450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81000" y="49522"/>
            <a:ext cx="243848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、补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全对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话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KYZ06.eps" descr="id:2147487268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2860" y="1013163"/>
            <a:ext cx="9446281" cy="2274896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839562" y="1140136"/>
            <a:ext cx="35600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What’s your last name?</a:t>
            </a:r>
            <a:endParaRPr lang="zh-CN" altLang="en-US" sz="28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886568" y="3349590"/>
            <a:ext cx="298453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Where’s she from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?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822792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YZ08.eps" descr="id:2147487282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2860" y="1157179"/>
            <a:ext cx="9446281" cy="3321872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971081" y="1159691"/>
            <a:ext cx="393832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Who’s your class teacher?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44139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350331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Mr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Smith: Who’s your class teacher?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史密斯老师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谁是你们的班主任老师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Peter: Ms Hui. </a:t>
            </a:r>
            <a:endParaRPr lang="zh-CN" altLang="zh-CN" sz="280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彼得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慧老师。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7857"/>
            <a:ext cx="11430000" cy="592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引导的疑问句用来询问一个人的姓名、身份或职务等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TE7KR76-1.eps" descr="id:214748694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65023" y="833592"/>
            <a:ext cx="6052946" cy="2593045"/>
          </a:xfrm>
          <a:prstGeom prst="rect">
            <a:avLst/>
          </a:prstGeom>
        </p:spPr>
      </p:pic>
      <p:pic>
        <p:nvPicPr>
          <p:cNvPr id="5" name="TE7KR76-2.eps" descr="id:214748694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25640" y="3758984"/>
            <a:ext cx="6878434" cy="267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23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E7KR76-3.eps" descr="id:214748695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4569" y="1756215"/>
            <a:ext cx="7412591" cy="2823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72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401</TotalTime>
  <Words>218</Words>
  <Application>Microsoft Office PowerPoint</Application>
  <PresentationFormat>宽屏</PresentationFormat>
  <Paragraphs>44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57</cp:revision>
  <dcterms:created xsi:type="dcterms:W3CDTF">2021-07-19T03:09:34Z</dcterms:created>
  <dcterms:modified xsi:type="dcterms:W3CDTF">2024-09-10T08:23:56Z</dcterms:modified>
</cp:coreProperties>
</file>