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5"/>
  </p:notesMasterIdLst>
  <p:sldIdLst>
    <p:sldId id="356" r:id="rId3"/>
    <p:sldId id="342" r:id="rId4"/>
    <p:sldId id="296" r:id="rId5"/>
    <p:sldId id="346" r:id="rId6"/>
    <p:sldId id="355" r:id="rId7"/>
    <p:sldId id="345" r:id="rId8"/>
    <p:sldId id="348" r:id="rId9"/>
    <p:sldId id="349" r:id="rId10"/>
    <p:sldId id="350" r:id="rId11"/>
    <p:sldId id="351" r:id="rId12"/>
    <p:sldId id="352" r:id="rId13"/>
    <p:sldId id="357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B55D9A-E7C3-4E24-9FEC-EB84C08605C0}" type="datetimeFigureOut">
              <a:rPr lang="zh-CN" altLang="en-US" smtClean="0"/>
              <a:t>2024-09-10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A924CB-848B-4FB1-B8B7-CC6328A182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9011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424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52387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43890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1749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3863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3007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028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59950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709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emf"/><Relationship Id="rId5" Type="http://schemas.openxmlformats.org/officeDocument/2006/relationships/package" Target="../embeddings/Microsoft_Word___1.docx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emf"/><Relationship Id="rId4" Type="http://schemas.openxmlformats.org/officeDocument/2006/relationships/package" Target="../embeddings/Microsoft_Word___2.docx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emf"/><Relationship Id="rId5" Type="http://schemas.openxmlformats.org/officeDocument/2006/relationships/package" Target="../embeddings/Microsoft_Word___3.docx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1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You and </a:t>
            </a:r>
            <a:r>
              <a:rPr lang="en-US" altLang="zh-CN" sz="4656" b="1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Me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B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(1a-2b)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55880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81000" y="1336213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.Would you like to be my friend?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你愿意和我做朋友吗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would like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想要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其语气比用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like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更加委婉、客气。疑问句常表示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愿望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喜爱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用于有礼貌地提出邀请、请求或建议。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I’d like to buy two sweaters for my daughters.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我想给我的女儿们买两件毛衣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03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26485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would like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picture books at weekends.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A.reading	B.read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C.to read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D.reads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每个人都愿意住在干净整洁的房间里。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Everyone would like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a clean and tidy room.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958726" y="161562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6" name="矩形 5"/>
          <p:cNvSpPr/>
          <p:nvPr/>
        </p:nvSpPr>
        <p:spPr>
          <a:xfrm>
            <a:off x="3790932" y="3855395"/>
            <a:ext cx="1988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to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live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747918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0575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095687"/>
            <a:ext cx="459292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一、写出与图片对应的单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词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333"/>
              </p:ext>
            </p:extLst>
          </p:nvPr>
        </p:nvGraphicFramePr>
        <p:xfrm>
          <a:off x="458424" y="1719855"/>
          <a:ext cx="11275153" cy="3966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文档" r:id="rId5" imgW="4510061" imgH="1586745" progId="Word.Document.12">
                  <p:embed/>
                </p:oleObj>
              </mc:Choice>
              <mc:Fallback>
                <p:oleObj name="文档" r:id="rId5" imgW="4510061" imgH="158674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8424" y="1719855"/>
                        <a:ext cx="11275153" cy="3966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矩形 13"/>
          <p:cNvSpPr>
            <a:spLocks noChangeAspect="1"/>
          </p:cNvSpPr>
          <p:nvPr/>
        </p:nvSpPr>
        <p:spPr>
          <a:xfrm>
            <a:off x="2677462" y="2361078"/>
            <a:ext cx="102143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guitar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2677462" y="4313168"/>
            <a:ext cx="104067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tennis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134393"/>
              </p:ext>
            </p:extLst>
          </p:nvPr>
        </p:nvGraphicFramePr>
        <p:xfrm>
          <a:off x="458424" y="1235153"/>
          <a:ext cx="11275153" cy="3470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文档" r:id="rId4" imgW="4510061" imgH="1388897" progId="Word.Document.12">
                  <p:embed/>
                </p:oleObj>
              </mc:Choice>
              <mc:Fallback>
                <p:oleObj name="文档" r:id="rId4" imgW="4510061" imgH="138889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8424" y="1235153"/>
                        <a:ext cx="11275153" cy="34704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>
            <a:spLocks noChangeAspect="1"/>
          </p:cNvSpPr>
          <p:nvPr/>
        </p:nvSpPr>
        <p:spPr>
          <a:xfrm>
            <a:off x="2903493" y="1631613"/>
            <a:ext cx="281359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Beijing roast duck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383158" y="3337123"/>
            <a:ext cx="104067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parrot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88686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二、写出下列短语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说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中</a:t>
            </a:r>
            <a:r>
              <a:rPr lang="zh-CN" altLang="en-US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文</a:t>
            </a:r>
            <a:r>
              <a:rPr lang="zh-CN" altLang="zh-CN" sz="280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弹吉他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打网球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想成为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003014" y="1806274"/>
            <a:ext cx="224452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speak Chinese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003014" y="2370752"/>
            <a:ext cx="224452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play the guitar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003014" y="2896455"/>
            <a:ext cx="174759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play tennis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588641" y="3475567"/>
            <a:ext cx="203773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want to be... 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556190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5" name="矩形 14"/>
          <p:cNvSpPr>
            <a:spLocks noChangeAspect="1"/>
          </p:cNvSpPr>
          <p:nvPr/>
        </p:nvSpPr>
        <p:spPr>
          <a:xfrm>
            <a:off x="381000" y="1024234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live in Singapore with my big family.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我和我们一大家子人住在新加坡。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实义动词有及物动词和不及物动词两大类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在句中作谓语。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6" name="对象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1028173"/>
              </p:ext>
            </p:extLst>
          </p:nvPr>
        </p:nvGraphicFramePr>
        <p:xfrm>
          <a:off x="458424" y="2683760"/>
          <a:ext cx="11275153" cy="26280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文档" r:id="rId5" imgW="4510061" imgH="1051223" progId="Word.Document.12">
                  <p:embed/>
                </p:oleObj>
              </mc:Choice>
              <mc:Fallback>
                <p:oleObj name="文档" r:id="rId5" imgW="4510061" imgH="105122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8424" y="2683760"/>
                        <a:ext cx="11275153" cy="26280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矩形 16"/>
          <p:cNvSpPr>
            <a:spLocks noChangeAspect="1"/>
          </p:cNvSpPr>
          <p:nvPr/>
        </p:nvSpPr>
        <p:spPr>
          <a:xfrm>
            <a:off x="381000" y="5394011"/>
            <a:ext cx="278794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我们住在北京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339210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如果主语是第一、第二人称或者是第三人称的复数形式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则谓语动词用原形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如果主语是第三人称单数形式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则要在实义动词后面加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-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谓语动词的否定式为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“don’t/doesn’t+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动词原形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助动词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does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置于主语前面形成一般疑问句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15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736133"/>
            <a:ext cx="11430000" cy="45132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Lily likes music very much.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莉莉很喜欢音乐。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don’t like winter.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我不喜欢冬天。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—Does he live with his grandparents?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他和祖父母一起住吗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—No, he doesn’t. He lives with his parents.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不是的。他和父母一起住。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152448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 pair of socks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cool, and Anna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like it.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A.are; don’t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B.is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don’t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C.is; doesn’t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D.are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doesn’t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我喜欢水果和蔬菜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不喜欢肉。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like fruit and vegetables. I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meat.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90933" y="175946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4910816" y="3978684"/>
            <a:ext cx="23710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don’t         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like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78156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299</TotalTime>
  <Words>448</Words>
  <Application>Microsoft Office PowerPoint</Application>
  <PresentationFormat>宽屏</PresentationFormat>
  <Paragraphs>60</Paragraphs>
  <Slides>12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5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49</cp:revision>
  <dcterms:created xsi:type="dcterms:W3CDTF">2021-07-19T03:09:34Z</dcterms:created>
  <dcterms:modified xsi:type="dcterms:W3CDTF">2024-09-10T08:25:55Z</dcterms:modified>
</cp:coreProperties>
</file>