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1"/>
  </p:notesMasterIdLst>
  <p:sldIdLst>
    <p:sldId id="351" r:id="rId3"/>
    <p:sldId id="342" r:id="rId4"/>
    <p:sldId id="296" r:id="rId5"/>
    <p:sldId id="346" r:id="rId6"/>
    <p:sldId id="345" r:id="rId7"/>
    <p:sldId id="348" r:id="rId8"/>
    <p:sldId id="349" r:id="rId9"/>
    <p:sldId id="352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90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1B41E-470D-4163-9B91-5A7EA37E44B8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4757D-9F3F-4707-BFD8-33ADB47369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7988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011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0657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67653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00215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30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4241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7170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281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043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5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Fun Clubs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(1a-1d)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050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794378"/>
            <a:ext cx="693651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一、根据图片提示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写出相应的俱乐部名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称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KE7TRX01.eps" descr="id:2147488008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5386" y="1354398"/>
            <a:ext cx="9293854" cy="5007448"/>
          </a:xfrm>
          <a:prstGeom prst="rect">
            <a:avLst/>
          </a:prstGeom>
        </p:spPr>
      </p:pic>
      <p:sp>
        <p:nvSpPr>
          <p:cNvPr id="18" name="矩形 17"/>
          <p:cNvSpPr>
            <a:spLocks noChangeAspect="1"/>
          </p:cNvSpPr>
          <p:nvPr/>
        </p:nvSpPr>
        <p:spPr>
          <a:xfrm>
            <a:off x="2233070" y="2917560"/>
            <a:ext cx="104067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music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223561" y="2917560"/>
            <a:ext cx="12378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science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8544783" y="2917560"/>
            <a:ext cx="96051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chess</a:t>
            </a:r>
            <a:endParaRPr lang="zh-CN" altLang="en-US" sz="28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2340728" y="5820075"/>
            <a:ext cx="56297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art</a:t>
            </a:r>
            <a:endParaRPr lang="zh-CN" altLang="en-US" sz="28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4808829" y="5773607"/>
            <a:ext cx="166103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ping-pong</a:t>
            </a:r>
            <a:endParaRPr lang="zh-CN" altLang="en-US" sz="28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8754106" y="5835251"/>
            <a:ext cx="108074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drama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4908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二、根据语境补全对话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KE7TRX02.ep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3248" y="1257275"/>
            <a:ext cx="2132998" cy="1683650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197855178"/>
              </p:ext>
            </p:extLst>
          </p:nvPr>
        </p:nvGraphicFramePr>
        <p:xfrm>
          <a:off x="1777430" y="1061773"/>
          <a:ext cx="8691937" cy="2071261"/>
        </p:xfrm>
        <a:graphic>
          <a:graphicData uri="http://schemas.openxmlformats.org/drawingml/2006/table">
            <a:tbl>
              <a:tblPr firstRow="1" firstCol="1" bandRow="1"/>
              <a:tblGrid>
                <a:gridCol w="2876763"/>
                <a:gridCol w="5815174"/>
              </a:tblGrid>
              <a:tr h="2071261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A: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   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Yes, I can.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381000" y="3181416"/>
            <a:ext cx="543739" cy="592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KE7TRX03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92220" y="3539166"/>
            <a:ext cx="2596231" cy="1953846"/>
          </a:xfrm>
          <a:prstGeom prst="rect">
            <a:avLst/>
          </a:prstGeom>
        </p:spPr>
      </p:pic>
      <p:graphicFrame>
        <p:nvGraphicFramePr>
          <p:cNvPr id="7" name="表格 6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794701532"/>
              </p:ext>
            </p:extLst>
          </p:nvPr>
        </p:nvGraphicFramePr>
        <p:xfrm>
          <a:off x="1829657" y="3358997"/>
          <a:ext cx="8619162" cy="2620563"/>
        </p:xfrm>
        <a:graphic>
          <a:graphicData uri="http://schemas.openxmlformats.org/drawingml/2006/table">
            <a:tbl>
              <a:tblPr firstRow="1" firstCol="1" bandRow="1"/>
              <a:tblGrid>
                <a:gridCol w="3790736"/>
                <a:gridCol w="4828426"/>
              </a:tblGrid>
              <a:tr h="2620563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A: Can I learn to play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weiqi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Sure,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矩形 7"/>
          <p:cNvSpPr>
            <a:spLocks noChangeAspect="1"/>
          </p:cNvSpPr>
          <p:nvPr/>
        </p:nvSpPr>
        <p:spPr>
          <a:xfrm>
            <a:off x="5188451" y="1485410"/>
            <a:ext cx="370967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Can you play the guitar?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965881" y="4598480"/>
            <a:ext cx="130997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you can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1223361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want to join the ping-pong club.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我想加入乒乓球俱乐部。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及物动词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join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参加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加入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宾语往往为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某人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由人组成的团体、组织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—Would you like to join us in running?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你愿意和我们一起跑步吗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Sure, I’d love to.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我愿意。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52634"/>
            <a:ext cx="126188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898755569"/>
              </p:ext>
            </p:extLst>
          </p:nvPr>
        </p:nvGraphicFramePr>
        <p:xfrm>
          <a:off x="381000" y="1205120"/>
          <a:ext cx="11430000" cy="4437888"/>
        </p:xfrm>
        <a:graphic>
          <a:graphicData uri="http://schemas.openxmlformats.org/drawingml/2006/table">
            <a:tbl>
              <a:tblPr firstRow="1" firstCol="1" bandRow="1"/>
              <a:tblGrid>
                <a:gridCol w="1211494"/>
                <a:gridCol w="3616504"/>
                <a:gridCol w="660200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意义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例句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join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加入某个团体或组织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 Li advises me to join the English club.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李老师建议我加入英语俱乐部。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join in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临时参与到某个活动中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wants to join in the football game.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他想参加这场足球赛。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 in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里面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”,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表示已经加入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Bob is good at playing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weiqi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and now he is in our school team.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鲍勃擅长下围棋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他现在加入校队了。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80971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—We’re going to the movie theater tomorrow. Would you like to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—I’d like to. But I have to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sports meet.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A.join; join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		B.join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in; take part in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C.take part in;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join	D.join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in; join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50750" y="865033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3174071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你想加入什么俱乐部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我现在已经加入了科学俱乐部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但我还想加入美术俱乐部。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—What club do you want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—I’m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science club now, but I’d like </a:t>
            </a:r>
            <a:r>
              <a:rPr lang="en-US" altLang="zh-CN" sz="2800"/>
              <a:t>________ _________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 club too.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56125" y="4318600"/>
            <a:ext cx="26372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  join</a:t>
            </a:r>
            <a:endParaRPr lang="zh-CN" altLang="en-US" sz="2800"/>
          </a:p>
        </p:txBody>
      </p:sp>
      <p:sp>
        <p:nvSpPr>
          <p:cNvPr id="7" name="矩形 6"/>
          <p:cNvSpPr/>
          <p:nvPr/>
        </p:nvSpPr>
        <p:spPr>
          <a:xfrm>
            <a:off x="1892377" y="4893190"/>
            <a:ext cx="5533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 in</a:t>
            </a:r>
            <a:endParaRPr lang="zh-CN" altLang="en-US" sz="2800"/>
          </a:p>
        </p:txBody>
      </p:sp>
      <p:sp>
        <p:nvSpPr>
          <p:cNvPr id="8" name="矩形 7"/>
          <p:cNvSpPr/>
          <p:nvPr/>
        </p:nvSpPr>
        <p:spPr>
          <a:xfrm>
            <a:off x="8365096" y="4872642"/>
            <a:ext cx="2188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 to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join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6283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300</TotalTime>
  <Words>397</Words>
  <Application>Microsoft Office PowerPoint</Application>
  <PresentationFormat>宽屏</PresentationFormat>
  <Paragraphs>64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43</cp:revision>
  <dcterms:created xsi:type="dcterms:W3CDTF">2021-07-19T03:09:34Z</dcterms:created>
  <dcterms:modified xsi:type="dcterms:W3CDTF">2024-09-10T08:38:44Z</dcterms:modified>
</cp:coreProperties>
</file>