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3" r:id="rId3"/>
    <p:sldId id="342" r:id="rId4"/>
    <p:sldId id="296" r:id="rId5"/>
    <p:sldId id="352" r:id="rId6"/>
    <p:sldId id="355" r:id="rId7"/>
    <p:sldId id="356" r:id="rId8"/>
    <p:sldId id="357" r:id="rId9"/>
    <p:sldId id="350" r:id="rId10"/>
    <p:sldId id="351" r:id="rId11"/>
    <p:sldId id="354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72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E5294-08B8-4950-BFB9-80D9FFDD1A51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EF449-3109-4B90-82EC-C6FA7F4C1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470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3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338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07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83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85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492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982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106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2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921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41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2655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一、写出下列单词中画线部分的音标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  new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  wa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tch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.too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304989" y="1703458"/>
            <a:ext cx="90120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/z/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304989" y="2220000"/>
            <a:ext cx="922047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/ð/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700932" y="2757090"/>
            <a:ext cx="962123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/tʃ/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660856" y="3313449"/>
            <a:ext cx="5549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l-GR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/θ/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745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二、根据读音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标出下列句子中单词的重音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time do you usually get up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.Hi!I’m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school reporter.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08166"/>
            <a:ext cx="543450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'What 'time do you 'usually 'get 'up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013843"/>
            <a:ext cx="412587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'Hi! I’m a 'school re'porter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6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40075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TE7KR93.eps" descr="id:2147485821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546" y="877299"/>
            <a:ext cx="10390909" cy="5014062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685821" y="1062454"/>
            <a:ext cx="4026613" cy="1031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time/When do you usually go to school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6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202927" y="1059982"/>
            <a:ext cx="5030544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do you do your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KR94.eps" descr="id:214748582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627792"/>
            <a:ext cx="11430000" cy="470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2581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breakfast at about 7:00.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我大约在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点吃早餐。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breakfast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吃早餐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eat breakfast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一日三餐前不加冠词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has/eats breakfast at eight o’clock.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他在八点吃早餐。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8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81450"/>
            <a:ext cx="38747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一日三餐的表达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26.eps" descr="id:214748593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844796"/>
            <a:ext cx="9446281" cy="260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8663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你的父母通常什么时候吃早餐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parents often </a:t>
            </a:r>
            <a:r>
              <a:rPr lang="en-US" altLang="zh-CN" sz="2800"/>
              <a:t>________ 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dinner at seven in the evening.(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in the evening.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91569" y="274688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01232" y="2709482"/>
            <a:ext cx="296106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have/eat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breakfast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68253" y="3829365"/>
            <a:ext cx="25955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dinner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309</TotalTime>
  <Words>235</Words>
  <Application>Microsoft Office PowerPoint</Application>
  <PresentationFormat>宽屏</PresentationFormat>
  <Paragraphs>43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2024-09-10T07:15:42Z</dcterms:modified>
</cp:coreProperties>
</file>