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2"/>
  </p:notesMasterIdLst>
  <p:sldIdLst>
    <p:sldId id="352" r:id="rId3"/>
    <p:sldId id="342" r:id="rId4"/>
    <p:sldId id="296" r:id="rId5"/>
    <p:sldId id="346" r:id="rId6"/>
    <p:sldId id="348" r:id="rId7"/>
    <p:sldId id="345" r:id="rId8"/>
    <p:sldId id="350" r:id="rId9"/>
    <p:sldId id="351" r:id="rId10"/>
    <p:sldId id="353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49133-01D8-4224-9F00-DC1205F4BD85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DB3D0-88E9-48CB-80AC-9C1306A895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24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727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1221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3941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680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043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948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9954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205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4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2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Unit 3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Welcome!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097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329146"/>
              </p:ext>
            </p:extLst>
          </p:nvPr>
        </p:nvGraphicFramePr>
        <p:xfrm>
          <a:off x="458424" y="1234426"/>
          <a:ext cx="11275153" cy="5454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文档" r:id="rId4" imgW="4510061" imgH="2181766" progId="Word.Document.12">
                  <p:embed/>
                </p:oleObj>
              </mc:Choice>
              <mc:Fallback>
                <p:oleObj name="文档" r:id="rId4" imgW="4510061" imgH="21817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424" y="1234426"/>
                        <a:ext cx="11275153" cy="54544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25797"/>
            <a:ext cx="591059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写短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606634" y="1590341"/>
            <a:ext cx="416011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(two) yellow baby chickens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705969" y="3353303"/>
            <a:ext cx="29161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(two) white rabbits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110068" y="5349747"/>
            <a:ext cx="26981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(five) red flowers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950783"/>
              </p:ext>
            </p:extLst>
          </p:nvPr>
        </p:nvGraphicFramePr>
        <p:xfrm>
          <a:off x="458424" y="520568"/>
          <a:ext cx="11275153" cy="5454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文档" r:id="rId4" imgW="4510061" imgH="2181766" progId="Word.Document.12">
                  <p:embed/>
                </p:oleObj>
              </mc:Choice>
              <mc:Fallback>
                <p:oleObj name="文档" r:id="rId4" imgW="4510061" imgH="21817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8424" y="520568"/>
                        <a:ext cx="11275153" cy="54544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613497" y="1148549"/>
            <a:ext cx="261642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(two) green trees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192257" y="2901350"/>
            <a:ext cx="41504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(two) white and black cows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92257" y="4625864"/>
            <a:ext cx="213552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white sheep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5307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二、根据运算结果填写单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.Two and three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.Ten+five=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.Eight-seven=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.Two and ten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05277" y="2021956"/>
            <a:ext cx="74251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five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49780" y="2583187"/>
            <a:ext cx="112082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fifteen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38374" y="3123870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one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95904" y="3675915"/>
            <a:ext cx="114005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twelve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41148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223361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ducks does my uncle have?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我叔叔有多少只鸭子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后跟可数名词复数形式。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many apples do you have?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你有多少个苹果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 have five.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有五个。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78412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问价格、重量时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much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much meat do you have in the fridge?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你的冰箱里有多少肉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—About one kilo.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大约一千克。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19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3550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—Jenny, your skirt is very nice.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it?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only thirty yuan.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A.How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		B.How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		D.What colour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has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only one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tennis bat.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对画线部分提问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tennis bats does she have?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81692" y="1029420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7032" y="3700581"/>
            <a:ext cx="2937022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many </a:t>
            </a:r>
            <a:endParaRPr lang="zh-CN" altLang="zh-CN" sz="2800">
              <a:solidFill>
                <a:srgbClr val="FF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72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265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248</Words>
  <Application>Microsoft Office PowerPoint</Application>
  <PresentationFormat>宽屏</PresentationFormat>
  <Paragraphs>47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46</cp:revision>
  <dcterms:created xsi:type="dcterms:W3CDTF">2021-07-19T03:09:34Z</dcterms:created>
  <dcterms:modified xsi:type="dcterms:W3CDTF">2024-09-10T08:23:07Z</dcterms:modified>
</cp:coreProperties>
</file>