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5"/>
  </p:notesMasterIdLst>
  <p:sldIdLst>
    <p:sldId id="359" r:id="rId3"/>
    <p:sldId id="342" r:id="rId4"/>
    <p:sldId id="296" r:id="rId5"/>
    <p:sldId id="346" r:id="rId6"/>
    <p:sldId id="355" r:id="rId7"/>
    <p:sldId id="356" r:id="rId8"/>
    <p:sldId id="345" r:id="rId9"/>
    <p:sldId id="347" r:id="rId10"/>
    <p:sldId id="348" r:id="rId11"/>
    <p:sldId id="349" r:id="rId12"/>
    <p:sldId id="350" r:id="rId13"/>
    <p:sldId id="360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90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CEC74-8290-4171-BABC-39A68AAD6ED1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1CF3E-640D-4923-89FF-988D4554C9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565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75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7174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86083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8584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0951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714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6655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1650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106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4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My Favourite Subject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单元整合</a:t>
            </a:r>
            <a:endParaRPr lang="zh-CN" altLang="en-US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772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31677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五、形容词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.They felt it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(bore) to stay indoors, so they decided to go for a hike in the nearby woods.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Here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some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(use) information about planning a school visit to Kew Gardens.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36350" y="1977636"/>
            <a:ext cx="1122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boring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3328018" y="3134223"/>
            <a:ext cx="1061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useful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0593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六、介词短语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a small group of shallow(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浅的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lakes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在过去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and known as Fuling Lake.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可以在课堂上认真听讲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并争取在学校里解决掉你的问题。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can listen carefully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try to solve your problems at school.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54128" y="1566572"/>
            <a:ext cx="20168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in the past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5272573" y="3263221"/>
            <a:ext cx="12490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class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399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复习梳理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专题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复习梳理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368198606"/>
              </p:ext>
            </p:extLst>
          </p:nvPr>
        </p:nvGraphicFramePr>
        <p:xfrm>
          <a:off x="381000" y="1727719"/>
          <a:ext cx="11430000" cy="3328416"/>
        </p:xfrm>
        <a:graphic>
          <a:graphicData uri="http://schemas.openxmlformats.org/drawingml/2006/table">
            <a:tbl>
              <a:tblPr firstRow="1" firstCol="1" bandRow="1"/>
              <a:tblGrid>
                <a:gridCol w="1180672"/>
                <a:gridCol w="3832261"/>
                <a:gridCol w="641706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交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1.come on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2.why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3.because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4.sure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5.so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6.listen to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7.good 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8.hey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9.everyone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 Can you help me with...?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Sure...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2.A: Are you OK?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Not really.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3.Hey, look at...Let’s go to class!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4.A: What’s your favourite...?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My favourite...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345129329"/>
              </p:ext>
            </p:extLst>
          </p:nvPr>
        </p:nvGraphicFramePr>
        <p:xfrm>
          <a:off x="381000" y="916061"/>
          <a:ext cx="11430000" cy="4437888"/>
        </p:xfrm>
        <a:graphic>
          <a:graphicData uri="http://schemas.openxmlformats.org/drawingml/2006/table">
            <a:tbl>
              <a:tblPr firstRow="1" firstCol="1" bandRow="1"/>
              <a:tblGrid>
                <a:gridCol w="1180672"/>
                <a:gridCol w="3657600"/>
                <a:gridCol w="659172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科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1.biology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2.IT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3.geography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4.history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5.boring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6.useful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7.exciting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8.the same as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9.French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10.excellent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11.problem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1.It’s hard/fun for me.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2.Is there a...in/on/at...?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3.It’s interesting to learn about the past.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4.Maths is boring/difficult/important.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5.He doesn’t like maths because it’s...to him.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6.He is good at English...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551583580"/>
              </p:ext>
            </p:extLst>
          </p:nvPr>
        </p:nvGraphicFramePr>
        <p:xfrm>
          <a:off x="381000" y="721186"/>
          <a:ext cx="11430000" cy="4992624"/>
        </p:xfrm>
        <a:graphic>
          <a:graphicData uri="http://schemas.openxmlformats.org/drawingml/2006/table">
            <a:tbl>
              <a:tblPr firstRow="1" firstCol="1" bandRow="1"/>
              <a:tblGrid>
                <a:gridCol w="1252591"/>
                <a:gridCol w="3174715"/>
                <a:gridCol w="700269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活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1.have maths and art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2.play instruments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3.work out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4.study maths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5.learn a lot of...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6.want to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7.singer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8.scientist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 What other classes do you have today?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I have...and...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2.A: What’s our next class?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IT.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3.A: What do you study?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I study maths, music and...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4.Every subject is important...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5.We learn how to...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507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495551161"/>
              </p:ext>
            </p:extLst>
          </p:nvPr>
        </p:nvGraphicFramePr>
        <p:xfrm>
          <a:off x="381000" y="1303833"/>
          <a:ext cx="11430000" cy="2773680"/>
        </p:xfrm>
        <a:graphic>
          <a:graphicData uri="http://schemas.openxmlformats.org/drawingml/2006/table">
            <a:tbl>
              <a:tblPr firstRow="1" firstCol="1" bandRow="1"/>
              <a:tblGrid>
                <a:gridCol w="1180672"/>
                <a:gridCol w="4685016"/>
                <a:gridCol w="556431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1./eI/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/aI/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ɔ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əʊ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/a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ʊ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/I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ə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/e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ə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ʊə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2.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连读的规则与技巧</a:t>
                      </a:r>
                      <a:endParaRPr lang="zh-CN" altLang="en-US" sz="2800"/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  <a:defRPr/>
                      </a:pP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连词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and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but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because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的意义与用法</a:t>
                      </a:r>
                      <a:endParaRPr lang="zh-CN" altLang="en-US" sz="2800" smtClean="0"/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5230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专题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223361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一、情景交际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Can I join you next time?I want to help.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当然可以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)! I’m glad you can join us.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367116" y="2323893"/>
            <a:ext cx="84350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Sure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0749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二、名词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我们需要知道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问题是我们生活的一部分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need to know that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.Reading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 in English is useful for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(reason), not only for taking tests.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sz="280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100041" y="1676620"/>
            <a:ext cx="422102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problems are part of our life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74756" y="2269761"/>
            <a:ext cx="126028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reasons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1000" y="3503472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Li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Wei likes science and his dream is to be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 Tu Youyou.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A.scientist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B.singer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C.driver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512340" y="3547564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2240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13535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三、代词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enjoys spending time with family and friends.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04008" y="1569084"/>
            <a:ext cx="1560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Everyone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2316101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四、连词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Everyone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have to get out of their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houses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meet their neighbours(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邻居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A.and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B.but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C.or			D.so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45904" y="2947684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304</TotalTime>
  <Words>318</Words>
  <Application>Microsoft Office PowerPoint</Application>
  <PresentationFormat>宽屏</PresentationFormat>
  <Paragraphs>112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48</cp:revision>
  <dcterms:created xsi:type="dcterms:W3CDTF">2021-07-19T03:09:34Z</dcterms:created>
  <dcterms:modified xsi:type="dcterms:W3CDTF">2024-09-10T08:38:14Z</dcterms:modified>
</cp:coreProperties>
</file>