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2"/>
  </p:notesMasterIdLst>
  <p:sldIdLst>
    <p:sldId id="351" r:id="rId3"/>
    <p:sldId id="342" r:id="rId4"/>
    <p:sldId id="296" r:id="rId5"/>
    <p:sldId id="345" r:id="rId6"/>
    <p:sldId id="348" r:id="rId7"/>
    <p:sldId id="349" r:id="rId8"/>
    <p:sldId id="353" r:id="rId9"/>
    <p:sldId id="350" r:id="rId10"/>
    <p:sldId id="352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BB0A83-8DD1-49E8-9358-9C110B118408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75C3AA-E4F6-4828-B8B4-91611684D2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2061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928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7189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016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4933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0368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7703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9917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1080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02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3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My School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(3a-3d)</a:t>
            </a:r>
          </a:p>
        </p:txBody>
      </p:sp>
    </p:spTree>
    <p:extLst>
      <p:ext uri="{BB962C8B-B14F-4D97-AF65-F5344CB8AC3E}">
        <p14:creationId xmlns:p14="http://schemas.microsoft.com/office/powerpoint/2010/main" val="1959746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697402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一般现在时的单复数形式及其否定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式</a:t>
            </a:r>
            <a:endParaRPr lang="en-US" altLang="zh-CN" sz="2800" smtClean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二、写出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的一般疑问句形式及其肯定、否定回答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305796"/>
            <a:ext cx="620541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is; there are; there isn’t; there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aren’t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4030348"/>
            <a:ext cx="913711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there...? Are there...? Yes, there is/are.No, there isn’t/aren’t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425819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.—Where is the library?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图书馆在哪里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behind the classroom building.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它在教学楼后面。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引导的是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结构的特殊疑问句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用来询问物体位置。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08677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—Excuse me,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new Chinese restaurant?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—Look! It’s over there.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A.where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B.how		C.what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D.when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park is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between the shop and the school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park?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25276" y="1697241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1070444" y="3910918"/>
            <a:ext cx="27254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Where    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609479"/>
            <a:ext cx="11430000" cy="50542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whiteboard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classroom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你们的教室里有白板吗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句式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“There be+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介词短语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在某地有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存在某物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is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后紧跟可数名词单数形式或不可数名词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;There are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后紧跟可数名词复数形式。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is a whiteboard and two maps on the front wall.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在前墙上有一块白板和两张地图。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are two maps and a whiteboard on the front wall.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在前墙上有两张地图和一块白板。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889937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(1)There be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句式有肯定式、否定式和疑问式。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be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肯定句中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修饰名词复数或不可数名词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而在否定句和疑问句中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some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常改为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384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64838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any sheep on the grass?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—Yes. We can go and have a look.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A.Is there	B.Are there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C.Is that	D.Are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those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is some orange juice in the glass.(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改为否定句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orange juice in the glass.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22507" y="15739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770891" y="4320658"/>
            <a:ext cx="40558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There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isn’t            any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293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298</TotalTime>
  <Words>399</Words>
  <Application>Microsoft Office PowerPoint</Application>
  <PresentationFormat>宽屏</PresentationFormat>
  <Paragraphs>47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41</cp:revision>
  <dcterms:created xsi:type="dcterms:W3CDTF">2021-07-19T03:09:34Z</dcterms:created>
  <dcterms:modified xsi:type="dcterms:W3CDTF">2024-09-10T08:34:12Z</dcterms:modified>
</cp:coreProperties>
</file>