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0"/>
  </p:notesMasterIdLst>
  <p:sldIdLst>
    <p:sldId id="350" r:id="rId3"/>
    <p:sldId id="342" r:id="rId4"/>
    <p:sldId id="296" r:id="rId5"/>
    <p:sldId id="345" r:id="rId6"/>
    <p:sldId id="348" r:id="rId7"/>
    <p:sldId id="349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481C0-60F7-4B96-A745-1C3ABAC408E2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CC8E3-1370-4409-9464-67086D3E2D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522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7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127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440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465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947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156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442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52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52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078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94164"/>
            <a:ext cx="38747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根据课文内容填写表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格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4" name="表格 2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57488911"/>
              </p:ext>
            </p:extLst>
          </p:nvPr>
        </p:nvGraphicFramePr>
        <p:xfrm>
          <a:off x="381000" y="1395280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3408426"/>
                <a:gridCol w="8021574"/>
              </a:tblGrid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Timo’s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7:40 a.m.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up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9:00 a.m.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7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12:30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2:15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school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6:00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dinner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9:30 p.m.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矩形 24"/>
          <p:cNvSpPr>
            <a:spLocks noChangeAspect="1"/>
          </p:cNvSpPr>
          <p:nvPr/>
        </p:nvSpPr>
        <p:spPr>
          <a:xfrm>
            <a:off x="4116935" y="2448162"/>
            <a:ext cx="214674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school begins</a:t>
            </a:r>
            <a:endParaRPr lang="zh-CN" altLang="en-US" sz="28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116935" y="2982375"/>
            <a:ext cx="357181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afternoon lessons begin</a:t>
            </a:r>
            <a:endParaRPr lang="zh-CN" altLang="en-US" sz="28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116935" y="3557684"/>
            <a:ext cx="357181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afternoon lessons finish</a:t>
            </a:r>
            <a:endParaRPr lang="zh-CN" altLang="en-US" sz="28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4116935" y="4091897"/>
            <a:ext cx="214674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 to the club</a:t>
            </a:r>
            <a:endParaRPr lang="zh-CN" altLang="en-US" sz="28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4238969" y="4664490"/>
            <a:ext cx="186781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 dinner</a:t>
            </a:r>
            <a:endParaRPr lang="zh-CN" altLang="en-US" sz="28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4238969" y="5245132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read</a:t>
            </a:r>
            <a:endParaRPr lang="zh-CN" altLang="en-US" sz="28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4238969" y="5725607"/>
            <a:ext cx="15199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 to bed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1564554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afternoon lessons begin at 12:30 and finish at 2:15.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12:30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开始上课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2:15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结束。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作及物动词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停止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magic show finishes at 10 o’clock.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魔术表演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点钟结束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64775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用作及物动词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完成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后接名词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代词或动名词。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must finish your homework first.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你必须先完成你的家庭作业。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can finish cleaning the classroom in an hour.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我能在一个小时之内打扫完教室。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22184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am afraid that I can’t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work on time.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—Let’s go to the zoo, Mike.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—I’d love to. But I have to finish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(I)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homework first.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54727" y="1885927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finish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872301" y="2960620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735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297</TotalTime>
  <Words>262</Words>
  <Application>Microsoft Office PowerPoint</Application>
  <PresentationFormat>宽屏</PresentationFormat>
  <Paragraphs>52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44</cp:revision>
  <dcterms:created xsi:type="dcterms:W3CDTF">2021-07-19T03:09:34Z</dcterms:created>
  <dcterms:modified xsi:type="dcterms:W3CDTF">2024-09-10T07:21:46Z</dcterms:modified>
</cp:coreProperties>
</file>