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7"/>
  </p:notesMasterIdLst>
  <p:sldIdLst>
    <p:sldId id="356" r:id="rId3"/>
    <p:sldId id="342" r:id="rId4"/>
    <p:sldId id="296" r:id="rId5"/>
    <p:sldId id="346" r:id="rId6"/>
    <p:sldId id="358" r:id="rId7"/>
    <p:sldId id="359" r:id="rId8"/>
    <p:sldId id="360" r:id="rId9"/>
    <p:sldId id="345" r:id="rId10"/>
    <p:sldId id="350" r:id="rId11"/>
    <p:sldId id="351" r:id="rId12"/>
    <p:sldId id="352" r:id="rId13"/>
    <p:sldId id="353" r:id="rId14"/>
    <p:sldId id="354" r:id="rId15"/>
    <p:sldId id="357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B55AF-62EB-4700-9287-B3A375D3A49A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D6094-C196-40CA-AFB9-145CF79CAE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11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15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868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2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484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532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15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227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933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59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32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7162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—Mike,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pencil case is it?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Lily’s.Her pencil case is red.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B.when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C.why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D.whose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are these clothes?(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these?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4121" y="12906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657515" y="4054394"/>
            <a:ext cx="3092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clothes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81000" y="1442110"/>
            <a:ext cx="11430000" cy="28136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spends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他花很多时间钓鱼。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“spend 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+doing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 spends two hours playing the piano every 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我妈妈每天花两个小时弹钢琴。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77166"/>
            <a:ext cx="11430000" cy="3933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“spend+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时间做某事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Jenny spends an hour on her homework after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Jenny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放学后花一个小时做作业。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常用句式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 takes sb some time to do sth”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某人做某事花了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。句子主语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是指后面的动词不定式所指的内容。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takes me twenty minutes to water the carrot plants.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我花二十分钟给胡萝卜浇水。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195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Sally likes singing. She usually spends one hour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night.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A.practice	B.practicing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practice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D.practices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妈妈每天早上大约花费半小时给家人做早餐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Mum spends about half an hour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family every 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4359" y="10851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395083" y="3294844"/>
            <a:ext cx="3552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cooking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breakfast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1205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9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4554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一、写出与下面四个音标对应的元音字母或字母组合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 smtClean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ɑ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01816" y="2093877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ur, er, ir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01816" y="2631940"/>
            <a:ext cx="9285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er, or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01816" y="3216563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483917" y="3742596"/>
            <a:ext cx="106638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ar, ear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2138"/>
            <a:ext cx="585929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二、根据表中物品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写出相应的活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56355123"/>
              </p:ext>
            </p:extLst>
          </p:nvPr>
        </p:nvGraphicFramePr>
        <p:xfrm>
          <a:off x="381000" y="1444624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fishing rod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fishing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Chess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erhu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pet dog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</a:t>
                      </a:r>
                      <a:r>
                        <a:rPr lang="en-US" sz="28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422380" y="2509697"/>
            <a:ext cx="1749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read books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22380" y="3041194"/>
            <a:ext cx="291137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Chinese chess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22380" y="3613787"/>
            <a:ext cx="241604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the 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</a:rPr>
              <a:t>erhu</a:t>
            </a:r>
            <a:r>
              <a:rPr lang="zh-CN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 i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34801" y="4168709"/>
            <a:ext cx="4073551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walk the dog(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答案不唯一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endParaRPr lang="zh-CN" altLang="en-US" sz="2800" i="1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60623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7TRX38.eps" descr="id:214748777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316778"/>
            <a:ext cx="9446281" cy="411228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88559" y="2920709"/>
            <a:ext cx="5187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are these ping-pong bats</a:t>
            </a:r>
            <a:r>
              <a:rPr lang="en-US" altLang="zh-CN" sz="27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Whose </a:t>
            </a:r>
            <a:r>
              <a:rPr lang="en-US" altLang="zh-CN" sz="27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ping-pong bats are </a:t>
            </a:r>
            <a:r>
              <a:rPr lang="en-US" altLang="zh-CN" sz="27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endParaRPr lang="zh-CN" altLang="zh-CN" sz="27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08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TRX39.eps" descr="id:214748777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093874"/>
            <a:ext cx="9446281" cy="437315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302267" y="1979105"/>
            <a:ext cx="346280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play the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piano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7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TRX40.eps" descr="id:2147487785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134664"/>
            <a:ext cx="9446281" cy="427102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809109" y="2299972"/>
            <a:ext cx="49923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are these fishing </a:t>
            </a:r>
            <a:r>
              <a:rPr lang="en-US" altLang="zh-CN" sz="26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rods /</a:t>
            </a:r>
            <a:r>
              <a:rPr lang="en-US" altLang="zh-CN" sz="2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 fishing rods are </a:t>
            </a:r>
            <a:r>
              <a:rPr lang="en-US" altLang="zh-CN" sz="26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endParaRPr lang="zh-CN" altLang="zh-CN" sz="26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83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1163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they?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它们是谁的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引导的疑问句用来询问某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物品的归属。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—Whose is this book?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这本书是谁的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Jenny’s.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Jenny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76362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可以作形容词性物主代词修饰名词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作定语。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—Whose jacket is this?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这是谁的夹克衫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 is Ann’s jacket.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是安的。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502</Words>
  <Application>Microsoft Office PowerPoint</Application>
  <PresentationFormat>宽屏</PresentationFormat>
  <Paragraphs>80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2024-09-10T08:30:03Z</dcterms:modified>
</cp:coreProperties>
</file>