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4"/>
  </p:notesMasterIdLst>
  <p:sldIdLst>
    <p:sldId id="354" r:id="rId3"/>
    <p:sldId id="342" r:id="rId4"/>
    <p:sldId id="296" r:id="rId5"/>
    <p:sldId id="346" r:id="rId6"/>
    <p:sldId id="348" r:id="rId7"/>
    <p:sldId id="349" r:id="rId8"/>
    <p:sldId id="345" r:id="rId9"/>
    <p:sldId id="347" r:id="rId10"/>
    <p:sldId id="350" r:id="rId11"/>
    <p:sldId id="351" r:id="rId12"/>
    <p:sldId id="355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7B4BB8-65E6-4C0F-A68F-4D3F8B4715AE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80B2E2-BBFC-4C7F-AB17-5634353C3B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498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038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173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64763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66496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2560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66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574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9751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26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Starter 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单元整合</a:t>
            </a:r>
            <a:endParaRPr lang="zh-CN" altLang="en-US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973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4902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五、谓语动词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去餐馆之前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我还会看社交媒体上的照片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看清菜单上的食物。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I go to a restaurant, I also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photos on social media to see the food on the menu.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We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one dog but the family has four.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730371" y="1689876"/>
            <a:ext cx="25170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look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at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723448" y="2797610"/>
            <a:ext cx="86113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have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000" y="3370203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六、特殊疑问句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We’re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going to make vegetable salad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多少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tomatoes do we need?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189193" y="4442029"/>
            <a:ext cx="311655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many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08017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288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复习梳理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复习梳理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483230296"/>
              </p:ext>
            </p:extLst>
          </p:nvPr>
        </p:nvGraphicFramePr>
        <p:xfrm>
          <a:off x="381000" y="1356607"/>
          <a:ext cx="11430000" cy="3883152"/>
        </p:xfrm>
        <a:graphic>
          <a:graphicData uri="http://schemas.openxmlformats.org/drawingml/2006/table">
            <a:tbl>
              <a:tblPr firstRow="1" firstCol="1" bandRow="1"/>
              <a:tblGrid>
                <a:gridCol w="985463"/>
                <a:gridCol w="4643919"/>
                <a:gridCol w="580061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交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1.hello/hi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2.spell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3.call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4.speak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5.meet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6.yes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7.no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8.sorry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9.greet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10.conversation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1.Good morning/afternoon/evening!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2.A:Goodbye/Bye!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B:Goodbye/Bye!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3.A:May I have your name?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B:Sure, my name is ... 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4.Can you spell your name?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813030216"/>
              </p:ext>
            </p:extLst>
          </p:nvPr>
        </p:nvGraphicFramePr>
        <p:xfrm>
          <a:off x="381000" y="525977"/>
          <a:ext cx="11430000" cy="4992624"/>
        </p:xfrm>
        <a:graphic>
          <a:graphicData uri="http://schemas.openxmlformats.org/drawingml/2006/table">
            <a:tbl>
              <a:tblPr firstRow="1" firstCol="1" bandRow="1"/>
              <a:tblGrid>
                <a:gridCol w="882721"/>
                <a:gridCol w="4715839"/>
                <a:gridCol w="583144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物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1.in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2.on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3.under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4.thing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5.key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6.eraser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7.bottle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8.room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9.bed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10.chair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11.desk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12.where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13.schoolbag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14.colour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15.red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1.A:What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you have in...?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B:I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have...in...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2.A:What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colour is it/are they?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B:It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is/They are...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3.A:Where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is/are...?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B:It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is/They are in/on/under/behind...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4.A:Is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in/on/under...?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B:Yes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it is./No, it isn’t.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76400595"/>
              </p:ext>
            </p:extLst>
          </p:nvPr>
        </p:nvGraphicFramePr>
        <p:xfrm>
          <a:off x="381000" y="303750"/>
          <a:ext cx="11430000" cy="6144768"/>
        </p:xfrm>
        <a:graphic>
          <a:graphicData uri="http://schemas.openxmlformats.org/drawingml/2006/table">
            <a:tbl>
              <a:tblPr firstRow="1" firstCol="1" bandRow="1"/>
              <a:tblGrid>
                <a:gridCol w="769706"/>
                <a:gridCol w="4397339"/>
                <a:gridCol w="626295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环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描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述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1.yard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2.carrot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3.goose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4.count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5.another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6.else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7.look 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8.house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9.tree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10.horse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11.cow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12.sheep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13.lake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14.fly kites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15.one/two/three...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1.A:What’s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this/that?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B:It’s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a...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2.A:What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 these/those?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B:They’re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3.A:What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animal/plant does Helen see?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B:She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sees...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4.A:How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many...can you see?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B:I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see...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5.A:What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colour is/are...?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B:It’s/They’re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6.We will listen to music...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099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556464356"/>
              </p:ext>
            </p:extLst>
          </p:nvPr>
        </p:nvGraphicFramePr>
        <p:xfrm>
          <a:off x="381000" y="366744"/>
          <a:ext cx="11430000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990600"/>
                <a:gridCol w="3378200"/>
                <a:gridCol w="70612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感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1.welcome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2.great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3.please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4.need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5.have fun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6.can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7.cute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8.wake up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1.A:Nice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meet you.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B:Nice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meet you too.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2.A:How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 you?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:(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I’m) Fine/Nice, thanks/thank you.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3.Don’t get up too late.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4.Come on, let’s go!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1.26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个字母发音、书写及排序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个元音字母在开音节中的发音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:/eI/ /i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ː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/aI/ 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əʊ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/ju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ea typeface="NEU-BZ-S92"/>
                          <a:cs typeface="Times New Roman" panose="02020603050405020304" pitchFamily="18" charset="0"/>
                        </a:rPr>
                        <a:t>ː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3.5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个元音字母在闭音节中的发音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:/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æ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/ /e/ /I/ 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cs typeface="Times New Roman" panose="02020603050405020304" pitchFamily="18" charset="0"/>
                        </a:rPr>
                        <a:t>ɒ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/ /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NEU-BZ-S92"/>
                          <a:cs typeface="Times New Roman" panose="02020603050405020304" pitchFamily="18" charset="0"/>
                        </a:rPr>
                        <a:t>ʌ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/</a:t>
                      </a:r>
                      <a:endParaRPr lang="zh-CN" altLang="en-US" sz="2800"/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790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549150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一、情景交际</a:t>
            </a:r>
            <a:endParaRPr lang="zh-CN" altLang="zh-CN" sz="280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.—Thank </a:t>
            </a: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you for telling me so much.</a:t>
            </a:r>
            <a:endParaRPr lang="zh-CN" altLang="zh-CN" sz="280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—You’re </a:t>
            </a:r>
            <a:r>
              <a:rPr lang="zh-CN" altLang="zh-CN" sz="2800" u="sng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. See you this Sunday.</a:t>
            </a:r>
            <a:r>
              <a:rPr lang="en-US" altLang="zh-CN" sz="280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你</a:t>
            </a:r>
            <a:r>
              <a:rPr lang="zh-CN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对自己所做的事情感到抱歉时</a:t>
            </a: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可以这样说</a:t>
            </a: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zh-CN" altLang="zh-CN" sz="280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 for what I did.</a:t>
            </a:r>
            <a:r>
              <a:rPr lang="en-US" altLang="zh-CN" sz="280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144689" y="2658954"/>
            <a:ext cx="147829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welcome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66399" y="3737936"/>
            <a:ext cx="153279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I’m sorry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65814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二、名词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park is a great place to have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the weekend. </a:t>
            </a:r>
            <a:endParaRPr lang="en-US" altLang="zh-CN" sz="280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们养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马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羊和其他动物。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have horses,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other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542029" y="1333853"/>
            <a:ext cx="6639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fun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552249" y="2368471"/>
            <a:ext cx="10005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sheep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487195" y="2389019"/>
            <a:ext cx="129875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animals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81000" y="3098760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三、数词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firefighters(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消防队员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saved eight people in the big fire, three men and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women.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29597" y="4219130"/>
            <a:ext cx="74251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five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2240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94936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四、限定词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When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另一个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city has good services(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服务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people want to move there.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Ian,” I said, “You need to put away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(that) toys before you go to bed.”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867287" y="1746587"/>
            <a:ext cx="126028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another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22172" y="2878463"/>
            <a:ext cx="1300356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those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244973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304</TotalTime>
  <Words>449</Words>
  <Application>Microsoft Office PowerPoint</Application>
  <PresentationFormat>宽屏</PresentationFormat>
  <Paragraphs>125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54</cp:revision>
  <dcterms:created xsi:type="dcterms:W3CDTF">2021-07-19T03:09:34Z</dcterms:created>
  <dcterms:modified xsi:type="dcterms:W3CDTF">2024-09-10T08:50:41Z</dcterms:modified>
</cp:coreProperties>
</file>