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0"/>
  </p:notesMasterIdLst>
  <p:sldIdLst>
    <p:sldId id="350" r:id="rId3"/>
    <p:sldId id="342" r:id="rId4"/>
    <p:sldId id="296" r:id="rId5"/>
    <p:sldId id="352" r:id="rId6"/>
    <p:sldId id="345" r:id="rId7"/>
    <p:sldId id="348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0F673-CE0A-4F1A-BA94-32197C5073F7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942CD-2B58-4382-9338-20D919B9F7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64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595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76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9640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400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270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98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338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28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72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095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77157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zh-CN" altLang="en-US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like music,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good at playing the guitar.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don’t draw well,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having art classes.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.Mr Yang is a good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classes are fun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,_________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good with his students.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333852" y="2340456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and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88657" y="2899834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but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275669" y="3472427"/>
            <a:ext cx="13179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because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166168" y="3472427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2478360"/>
              </p:ext>
            </p:extLst>
          </p:nvPr>
        </p:nvGraphicFramePr>
        <p:xfrm>
          <a:off x="381000" y="1149775"/>
          <a:ext cx="11430000" cy="4120896"/>
        </p:xfrm>
        <a:graphic>
          <a:graphicData uri="http://schemas.openxmlformats.org/drawingml/2006/table">
            <a:tbl>
              <a:tblPr firstRow="1" firstCol="1" bandRow="1"/>
              <a:tblGrid>
                <a:gridCol w="3913598"/>
                <a:gridCol w="7516402"/>
              </a:tblGrid>
              <a:tr h="58102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useful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.A: What’s our next class?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</a:t>
                      </a:r>
                      <a:r>
                        <a:rPr lang="zh-CN" sz="26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A: How about this subject?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It’s </a:t>
                      </a:r>
                      <a:r>
                        <a:rPr lang="zh-CN" sz="26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                            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77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at, fun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.A: </a:t>
                      </a:r>
                      <a:r>
                        <a:rPr lang="zh-CN" sz="26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</a:t>
                      </a:r>
                      <a:r>
                        <a:rPr lang="en-US" altLang="zh-CN" sz="26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I really like it.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A: Why do you like it?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</a:t>
                      </a:r>
                      <a:r>
                        <a:rPr lang="zh-CN" sz="26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TE7TRX94.ep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0255" y="1191971"/>
            <a:ext cx="1412985" cy="1343380"/>
          </a:xfrm>
          <a:prstGeom prst="rect">
            <a:avLst/>
          </a:prstGeom>
        </p:spPr>
      </p:pic>
      <p:pic>
        <p:nvPicPr>
          <p:cNvPr id="4" name="TE7TRX95.ep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2447" y="3276309"/>
            <a:ext cx="1111363" cy="134338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897966" y="1577364"/>
            <a:ext cx="15899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It’s maths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380851" y="2639719"/>
            <a:ext cx="233749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hard but useful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219963" y="3119846"/>
            <a:ext cx="233749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Do you like art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839746" y="4662328"/>
            <a:ext cx="513576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Because I’m good at it and it’s fun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81000" y="451013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二、补全对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868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9" name="矩形 28"/>
          <p:cNvSpPr>
            <a:spLocks noChangeAspect="1"/>
          </p:cNvSpPr>
          <p:nvPr/>
        </p:nvSpPr>
        <p:spPr>
          <a:xfrm>
            <a:off x="381000" y="109305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art and geography today.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今天我上美术和地理。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并列连词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连接两个并列成分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表示被连接成分为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并列关系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递进关系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milk, bread and eggs for breakfast.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早餐我喝牛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奶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吃面包和鸡蛋。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常见的并列连词还有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表示转折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表示选择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根据对连词的分类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除了并列连词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还有从属连词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because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76738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Jim likes oranges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apples,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doesn’t like pears.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A.and; and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B.and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C.but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and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D.but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58291" y="1239675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009684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—She can’t come to our party today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has to go to see her grandparents.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—Oh, what a pity!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A.because	B.but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C.so		D.and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63136" y="3009684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092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296</TotalTime>
  <Words>258</Words>
  <Application>Microsoft Office PowerPoint</Application>
  <PresentationFormat>宽屏</PresentationFormat>
  <Paragraphs>54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44</cp:revision>
  <dcterms:created xsi:type="dcterms:W3CDTF">2021-07-19T03:09:34Z</dcterms:created>
  <dcterms:modified xsi:type="dcterms:W3CDTF">2024-09-10T08:55:25Z</dcterms:modified>
</cp:coreProperties>
</file>