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66743-07BE-4C12-A6A5-DC93CEBB8A96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C1053-AD7E-4336-8BEE-CC8924681B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57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20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048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1982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503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43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421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335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212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27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My School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endParaRPr lang="en-US" altLang="zh-CN" sz="4656" b="1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6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424346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TE7TRX67.eps" descr="id:214748703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483402"/>
            <a:ext cx="9446281" cy="427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03194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 Where’s the playground?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gate.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 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Yes, please. I’m looking for the sports hall.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Well, 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science building.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.A: Excuse me,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classroom building?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It’s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library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office building.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07991" y="1477427"/>
            <a:ext cx="33057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across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from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25433" y="3125781"/>
            <a:ext cx="370646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front             of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72167" y="3698374"/>
            <a:ext cx="282641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where  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61174" y="4260105"/>
            <a:ext cx="13901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between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00938" y="4260105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411630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help you?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我能帮到你吗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这是用来询问别人需要什么帮助的句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—Can I help you, Madam?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我能帮到你吗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女士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I’d like a pair of sports shoes for my son.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我想给我儿子买双运动鞋。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93853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同类句式还有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Could I help you?/What can I do for you?/May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—May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我可以帮你吗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where’s the painting show?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画展在哪里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(2)can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也可以用在表示请求帮助或请求允许的场景中。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—Excuse me, can you tell me the way to/how I can get to the teachers’ office?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打扰了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您能告诉我去教师办公室的路吗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—Sure.It’s in the office building,across from the library.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就在办公楼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图书馆对面。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5681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—Yes, please. I need a pair of trousers.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A.Excuse 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about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D.How are you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86000" y="1596729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023500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新同学找不到图书馆在哪里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他可以这样问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Excuse me,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 how to get to the library?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85335" y="2588724"/>
            <a:ext cx="3651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you          tell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11023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12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339</Words>
  <Application>Microsoft Office PowerPoint</Application>
  <PresentationFormat>宽屏</PresentationFormat>
  <Paragraphs>50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48</cp:revision>
  <dcterms:created xsi:type="dcterms:W3CDTF">2021-07-19T03:09:34Z</dcterms:created>
  <dcterms:modified xsi:type="dcterms:W3CDTF">2024-09-10T08:32:51Z</dcterms:modified>
</cp:coreProperties>
</file>