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1"/>
  </p:notesMasterIdLst>
  <p:sldIdLst>
    <p:sldId id="350" r:id="rId3"/>
    <p:sldId id="342" r:id="rId4"/>
    <p:sldId id="296" r:id="rId5"/>
    <p:sldId id="346" r:id="rId6"/>
    <p:sldId id="345" r:id="rId7"/>
    <p:sldId id="348" r:id="rId8"/>
    <p:sldId id="349" r:id="rId9"/>
    <p:sldId id="351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53DF6F-87C5-4C40-B126-14254860E849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FE33D-82CA-4658-955F-6731F62E0F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7322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219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829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85451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2918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8867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9839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6057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4239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361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package" Target="../embeddings/Microsoft_Word___1.docx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oleObject" Target="../embeddings/oleObject2.bin"/><Relationship Id="rId7" Type="http://schemas.openxmlformats.org/officeDocument/2006/relationships/package" Target="../embeddings/Microsoft_Word___3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__2.doc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2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We're Family!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(1a-1d)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413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93285"/>
            <a:ext cx="406393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根据图片提示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话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1644290"/>
              </p:ext>
            </p:extLst>
          </p:nvPr>
        </p:nvGraphicFramePr>
        <p:xfrm>
          <a:off x="458424" y="1569657"/>
          <a:ext cx="11275153" cy="1982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文档" r:id="rId5" imgW="4510061" imgH="793192" progId="Word.Document.12">
                  <p:embed/>
                </p:oleObj>
              </mc:Choice>
              <mc:Fallback>
                <p:oleObj name="文档" r:id="rId5" imgW="4510061" imgH="79319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8424" y="1569657"/>
                        <a:ext cx="11275153" cy="19829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81000" y="3552637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(sister)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font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 Yes, she is my sister.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60273" y="3602123"/>
            <a:ext cx="338265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 this/she your sister?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8699068"/>
              </p:ext>
            </p:extLst>
          </p:nvPr>
        </p:nvGraphicFramePr>
        <p:xfrm>
          <a:off x="458424" y="410966"/>
          <a:ext cx="11275153" cy="1487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文档" r:id="rId4" imgW="4510061" imgH="594984" progId="Word.Document.12">
                  <p:embed/>
                </p:oleObj>
              </mc:Choice>
              <mc:Fallback>
                <p:oleObj name="文档" r:id="rId4" imgW="4510061" imgH="59498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8424" y="410966"/>
                        <a:ext cx="11275153" cy="14874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381000" y="1898426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 Is she your mum?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font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(aunt)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1407418"/>
              </p:ext>
            </p:extLst>
          </p:nvPr>
        </p:nvGraphicFramePr>
        <p:xfrm>
          <a:off x="458424" y="3111066"/>
          <a:ext cx="11275153" cy="1982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文档" r:id="rId7" imgW="4510061" imgH="793192" progId="Word.Document.12">
                  <p:embed/>
                </p:oleObj>
              </mc:Choice>
              <mc:Fallback>
                <p:oleObj name="文档" r:id="rId7" imgW="4510061" imgH="79319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8424" y="3111066"/>
                        <a:ext cx="11275153" cy="19829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381000" y="4852254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(father)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fontAlgn="ct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 Yes, he is my father.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11644" y="2482723"/>
            <a:ext cx="286591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No, she’s my aunt.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11644" y="4882358"/>
            <a:ext cx="332334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 this/he your father?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411630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are my parents.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这是我的父母。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这是用来介绍人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物的常用句型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其句式常为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“Those/These are 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可数名词的复数形式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are my books.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这些是我的书。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51199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英语中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介绍在场的第三人时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常用句型为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“This is .../That is ... 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。出于礼貌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一般不直接说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“He is .../She is ... 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—Wu Ming, this is Zhang Hao.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吴明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这位是张浩。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—Nice to meet you, Zhang Hao.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很高兴认识你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张浩。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回答主语是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those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的一般疑问句或特殊疑问句时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通常用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来代替问句中的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those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86012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is my sister and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parents.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A.there are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B.those are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C.that is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  D.this is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这些是我的表兄弟们。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cousins.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60022" y="1915227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584616" y="4084491"/>
            <a:ext cx="28248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These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are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6685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297</TotalTime>
  <Words>291</Words>
  <Application>Microsoft Office PowerPoint</Application>
  <PresentationFormat>宽屏</PresentationFormat>
  <Paragraphs>39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1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43</cp:revision>
  <dcterms:created xsi:type="dcterms:W3CDTF">2021-07-19T03:09:34Z</dcterms:created>
  <dcterms:modified xsi:type="dcterms:W3CDTF">2024-09-10T08:28:49Z</dcterms:modified>
</cp:coreProperties>
</file>