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3"/>
  </p:notesMasterIdLst>
  <p:sldIdLst>
    <p:sldId id="359" r:id="rId3"/>
    <p:sldId id="342" r:id="rId4"/>
    <p:sldId id="296" r:id="rId5"/>
    <p:sldId id="346" r:id="rId6"/>
    <p:sldId id="355" r:id="rId7"/>
    <p:sldId id="356" r:id="rId8"/>
    <p:sldId id="345" r:id="rId9"/>
    <p:sldId id="348" r:id="rId10"/>
    <p:sldId id="349" r:id="rId11"/>
    <p:sldId id="36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8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98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7A381-78DB-4E9B-90D1-F4C19EB79443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DF3F9-93B4-4449-8BFC-5119A62FB2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58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74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78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51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1240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65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193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53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577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5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</a:p>
        </p:txBody>
      </p:sp>
    </p:spTree>
    <p:extLst>
      <p:ext uri="{BB962C8B-B14F-4D97-AF65-F5344CB8AC3E}">
        <p14:creationId xmlns:p14="http://schemas.microsoft.com/office/powerpoint/2010/main" val="29842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25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1386364"/>
              </p:ext>
            </p:extLst>
          </p:nvPr>
        </p:nvGraphicFramePr>
        <p:xfrm>
          <a:off x="381000" y="1055517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201220"/>
                <a:gridCol w="4150760"/>
                <a:gridCol w="60780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1.sound great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2.bye for now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3.nice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4.welcome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6.yours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7.thanks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9.oh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Can I help you?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I’m looking for...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Is/Are there...?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Yes, there is/are./No, there isn’t/aren’t.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Nice to meet you.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Nice to meet you too.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4.This is..., and that is...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33187364"/>
              </p:ext>
            </p:extLst>
          </p:nvPr>
        </p:nvGraphicFramePr>
        <p:xfrm>
          <a:off x="381000" y="224378"/>
          <a:ext cx="11430000" cy="6102096"/>
        </p:xfrm>
        <a:graphic>
          <a:graphicData uri="http://schemas.openxmlformats.org/drawingml/2006/table">
            <a:tbl>
              <a:tblPr firstRow="1" firstCol="1" bandRow="1"/>
              <a:tblGrid>
                <a:gridCol w="1252591"/>
                <a:gridCol w="2527443"/>
                <a:gridCol w="764996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1.dining hall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2.building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3.sports field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4.gym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5.office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6.corner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7.in front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8.across from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9.at the back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10.at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Where’s the...?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It’s in the middle of...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2.Is there a...in/on/at...?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 Where do you sit?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 sit between...and...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4.The smart whiteboard is next to the blackboard.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5.This is a classroom in China/the UK/US...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6.The teacher’s desk is in the...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7.The classroom building is behind...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8.Many pictures of great people are on the wall.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59181516"/>
              </p:ext>
            </p:extLst>
          </p:nvPr>
        </p:nvGraphicFramePr>
        <p:xfrm>
          <a:off x="381000" y="299611"/>
          <a:ext cx="11430000" cy="6144768"/>
        </p:xfrm>
        <a:graphic>
          <a:graphicData uri="http://schemas.openxmlformats.org/drawingml/2006/table">
            <a:tbl>
              <a:tblPr firstRow="1" firstCol="1" bandRow="1"/>
              <a:tblGrid>
                <a:gridCol w="1088204"/>
                <a:gridCol w="2989780"/>
                <a:gridCol w="735201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色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1.large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2.special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3.smart whiteboard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4.put 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5.notice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6.locker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7.bookcase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8.screen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9.do exercises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10.change seats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11.similar to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What’s your new classroom like?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It’s...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2.What’s... in your classroom?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3.Another blackboard is at...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4.We put our things in...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5.My new school is great/beautiful/big and clean...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6.Every Monday, we raise the flag there.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7.It’s a...day to start the week.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8.We spend most of the time in...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91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75564546"/>
              </p:ext>
            </p:extLst>
          </p:nvPr>
        </p:nvGraphicFramePr>
        <p:xfrm>
          <a:off x="381000" y="282710"/>
          <a:ext cx="11430000" cy="5312918"/>
        </p:xfrm>
        <a:graphic>
          <a:graphicData uri="http://schemas.openxmlformats.org/drawingml/2006/table">
            <a:tbl>
              <a:tblPr firstRow="1" firstCol="1" bandRow="1"/>
              <a:tblGrid>
                <a:gridCol w="1303962"/>
                <a:gridCol w="2085654"/>
                <a:gridCol w="80403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1.important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2.modern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3.delicious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4.amazing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5.love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 How is your new school different from...?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My new school is great!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 How/What about...?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 Good. I like/love...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3.It’s my favourite...because...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ɔː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/u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NEU-BZ-S92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开音节、闭音节与单词重音</a:t>
                      </a:r>
                      <a:endParaRPr lang="zh-CN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存现句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(there be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结构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的肯定式、否定式、疑问式及其答语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位置介词</a:t>
                      </a:r>
                      <a:endParaRPr lang="zh-CN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0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81000" y="83791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.A:I joined in a cooking class.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听起来很有趣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)! What will you learn?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365333" y="1881365"/>
            <a:ext cx="3563796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Sounds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interesting</a:t>
            </a:r>
            <a:endParaRPr lang="zh-CN" altLang="en-US" sz="28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2666709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Paul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looking for a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he can keep healthy.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437306" y="3148594"/>
            <a:ext cx="82266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gym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381599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三、代词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他们发现大多数婴儿已经醒了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也饿了。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9:00 a.m., they find that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babies are already awake and hungry.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035221" y="4919681"/>
            <a:ext cx="243848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most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of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3065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 other food that is 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as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Xinjiang.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Liu took out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智能的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phone and put it against the door. And it opened.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.Enough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sleep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health.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07111" y="1046454"/>
            <a:ext cx="117852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special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97531" y="2182384"/>
            <a:ext cx="981359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smart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78002" y="3228513"/>
            <a:ext cx="1579278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important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983903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C919 is a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plane made in China.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352799" y="3932533"/>
            <a:ext cx="1253805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large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5436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五、副词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(amazing), the robots can draw, dance and even play the piano for you.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sz="28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We’re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going to(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grow our own vegetables,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cows, keep hens and ducks.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七、介词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Let’s meet at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7:00</a:t>
            </a:r>
            <a:r>
              <a:rPr lang="en-US" altLang="zh-CN" sz="2800" smtClean="0"/>
              <a:t>_______ _______ 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Sunshine Cinema.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OK, see you then.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6453" y="649442"/>
            <a:ext cx="1778051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Amazingly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931666" y="2357895"/>
            <a:ext cx="861133" cy="6049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raise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11038" y="4024232"/>
            <a:ext cx="298831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front        of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319</TotalTime>
  <Words>489</Words>
  <Application>Microsoft Office PowerPoint</Application>
  <PresentationFormat>宽屏</PresentationFormat>
  <Paragraphs>139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46</cp:revision>
  <dcterms:created xsi:type="dcterms:W3CDTF">2021-07-19T03:09:34Z</dcterms:created>
  <dcterms:modified xsi:type="dcterms:W3CDTF">2024-09-10T08:35:54Z</dcterms:modified>
</cp:coreProperties>
</file>