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7"/>
  </p:notesMasterIdLst>
  <p:sldIdLst>
    <p:sldId id="357" r:id="rId3"/>
    <p:sldId id="342" r:id="rId4"/>
    <p:sldId id="296" r:id="rId5"/>
    <p:sldId id="346" r:id="rId6"/>
    <p:sldId id="348" r:id="rId7"/>
    <p:sldId id="349" r:id="rId8"/>
    <p:sldId id="345" r:id="rId9"/>
    <p:sldId id="351" r:id="rId10"/>
    <p:sldId id="356" r:id="rId11"/>
    <p:sldId id="352" r:id="rId12"/>
    <p:sldId id="359" r:id="rId13"/>
    <p:sldId id="354" r:id="rId14"/>
    <p:sldId id="355" r:id="rId15"/>
    <p:sldId id="358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B6905-D859-4A8C-AB5C-01FB68362F1A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CC8332-8C20-459B-8F7D-D7A6A2F6AB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1403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722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23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52729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75975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9686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2788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2498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2798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230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Starter 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Starter Unit 2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Keep Tidy!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246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328936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Dad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Oh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Emma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爸爸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谢谢你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埃玛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Emma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You’re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welcome.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埃玛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不用谢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06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56056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在日常交际中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thank you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是人们最常用的礼貌用语之一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其答语有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(1)You are welcome.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不客气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不用谢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(2)No problem.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不客气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不用谢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(3)My pleasure./It’s my pleasure./Pleasure.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乐意效劳。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(4)That’s all right./That’s OK.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不用谢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没什么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092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07365"/>
            <a:ext cx="11430000" cy="449411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welcome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可以作形容词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受欢迎的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在句中作表语。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welcome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也可以作名词、动词或感叹词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欢迎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Welcome to our school.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欢迎来到我们学校。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are at the door to welcome us.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他们在门口迎接我们。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warm welcome.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感谢你们的热情接待。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86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69628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—Thanks a lot for your help.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A.You’re welcome	B.I can do it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C.You’re nice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D.Let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 help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欢迎今晚参加我弟弟的十岁生日聚会。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brother’s 10th birthday party this evening.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80718" y="1892449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566410" y="4148845"/>
            <a:ext cx="27944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Welcome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to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275168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7548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TE7KR70.eps" descr="id:214748665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3942" y="1099636"/>
            <a:ext cx="5303940" cy="550325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762077"/>
            <a:ext cx="5859296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一、根据图片提示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写出相应的单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055290" y="2287610"/>
            <a:ext cx="70243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cap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553273" y="2287610"/>
            <a:ext cx="116089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orange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3977865" y="4280796"/>
            <a:ext cx="86273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ruler</a:t>
            </a:r>
            <a:endParaRPr lang="zh-CN" altLang="en-US" sz="28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7536009" y="4260248"/>
            <a:ext cx="70243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key</a:t>
            </a:r>
            <a:endParaRPr lang="zh-CN" altLang="en-US" sz="28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3977865" y="6030161"/>
            <a:ext cx="100059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bottle</a:t>
            </a:r>
            <a:endParaRPr lang="zh-CN" altLang="en-US" sz="28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7588171" y="6030161"/>
            <a:ext cx="104067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eraser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40434"/>
            <a:ext cx="801373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二、根据生活常识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将下列物品与相应的颜色匹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配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TE7TRX09.eps" descr="id:214748685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87864" y="913789"/>
            <a:ext cx="5222625" cy="4069648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81000" y="5308976"/>
            <a:ext cx="5715026" cy="5922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A.green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B.red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C.black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D.yellow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176109" y="2140688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864532" y="2140688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268577" y="4490617"/>
            <a:ext cx="42351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652775" y="4490617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62337"/>
            <a:ext cx="315663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三、看图完成句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1300823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books are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schoolbag.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sz="2800" b="1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sz="2800" b="1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cat is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bed.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sz="2800" b="1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en-US" altLang="zh-CN" sz="2800" b="1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ball is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desk.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TE7TRX10.eps" descr="id:214748686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66571" y="994766"/>
            <a:ext cx="1680267" cy="1181527"/>
          </a:xfrm>
          <a:prstGeom prst="rect">
            <a:avLst/>
          </a:prstGeom>
        </p:spPr>
      </p:pic>
      <p:pic>
        <p:nvPicPr>
          <p:cNvPr id="5" name="TE7TRX11.eps" descr="id:214748687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1246" y="2482350"/>
            <a:ext cx="1715325" cy="1439821"/>
          </a:xfrm>
          <a:prstGeom prst="rect">
            <a:avLst/>
          </a:prstGeom>
        </p:spPr>
      </p:pic>
      <p:pic>
        <p:nvPicPr>
          <p:cNvPr id="6" name="TE7TRX12.eps" descr="id:2147486877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20818" y="4180465"/>
            <a:ext cx="1575496" cy="1439821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3641992" y="1300823"/>
            <a:ext cx="46358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in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784329" y="2969859"/>
            <a:ext cx="5437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on</a:t>
            </a:r>
            <a:endParaRPr lang="zh-CN" altLang="en-US" sz="2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784329" y="4608368"/>
            <a:ext cx="10021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under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166206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26416"/>
            <a:ext cx="11430000" cy="33929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四、写出五个元音字母的大小写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52787" y="1474750"/>
            <a:ext cx="67300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 a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52787" y="2033358"/>
            <a:ext cx="67300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 e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52787" y="2591966"/>
            <a:ext cx="49404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 i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52787" y="3136589"/>
            <a:ext cx="71365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 o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52787" y="3698168"/>
            <a:ext cx="71365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U u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574593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1223361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.What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colour is the cap?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帽子是什么颜色的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“What colour+be+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主语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是询问某物颜色的特殊疑问句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其答语用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“It’s/They’re+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颜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色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—What colour is your jacket?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你的夹克衫是什么颜色的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—It’s black and white.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黑白相间的。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550042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colour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在句中是名词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颜色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它还可以用作动词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着色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涂色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Colour the picture green, please.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请把这幅画涂成绿色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96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548947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Mr Wang’s coat?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—Black.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A.What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B.What colour          C.Who		D.Whose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2800" smtClean="0">
              <a:solidFill>
                <a:srgbClr val="000000"/>
              </a:solidFill>
              <a:latin typeface="NEU-BZ-S92"/>
              <a:cs typeface="宋体" panose="02010600030101010101" pitchFamily="2" charset="-122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what,oranges,are,colour,those(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连词成句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88741" y="1165213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 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6687467" y="3333061"/>
            <a:ext cx="45464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What colour are those oranges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50779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302</TotalTime>
  <Words>515</Words>
  <Application>Microsoft Office PowerPoint</Application>
  <PresentationFormat>宽屏</PresentationFormat>
  <Paragraphs>92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51</cp:revision>
  <dcterms:created xsi:type="dcterms:W3CDTF">2021-07-19T03:09:34Z</dcterms:created>
  <dcterms:modified xsi:type="dcterms:W3CDTF">2024-09-10T08:22:46Z</dcterms:modified>
</cp:coreProperties>
</file>