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4"/>
  </p:notesMasterIdLst>
  <p:sldIdLst>
    <p:sldId id="357" r:id="rId3"/>
    <p:sldId id="296" r:id="rId4"/>
    <p:sldId id="346" r:id="rId5"/>
    <p:sldId id="355" r:id="rId6"/>
    <p:sldId id="347" r:id="rId7"/>
    <p:sldId id="348" r:id="rId8"/>
    <p:sldId id="349" r:id="rId9"/>
    <p:sldId id="350" r:id="rId10"/>
    <p:sldId id="352" r:id="rId11"/>
    <p:sldId id="356" r:id="rId12"/>
    <p:sldId id="358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07FA6-7F90-4AC1-A188-8F31221CA42B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F6CBE-A08D-420A-B056-F6991309DF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858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283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43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8292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1141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3679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620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29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474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643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801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30093"/>
            <a:ext cx="11430000" cy="56335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【高分范文】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Dear Mike,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13 years old.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birthday is on October 26.It’s next Saturday. I will have a birthday party at my home that day. Would you like to come to my birthday party? The birthday party will start at 5:00 in the afternoon.Many of our classmates will come to the party. We can eat delicious food, play games and watch TV.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really want you to come.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Yours,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Chen Jun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34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232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单元</a:t>
              </a:r>
              <a:r>
                <a:rPr lang="en-US" altLang="zh-CN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主题写作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81000" y="1846166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写作主题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本单元的写作主题为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庆祝生日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旨在引导同学们描述如何庆祝自己或他人的生日。写作内容包括筹备生日会的过程、选择礼物的考量、庆祝活动的安排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以及庆祝过程中的感受和回忆等。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309544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写作导航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考短语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.eat birthday noodles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.open birthday gifts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.make a wish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.have a birthday cake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.sing the “Happy Birthday” song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.take photos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.celebrate birthday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.enjoy the cake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63031"/>
            <a:ext cx="11430000" cy="61937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考句式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old...?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is your birthday?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name is...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do you celebrate...?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much...?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.How many...?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.Have a nice day!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.Who do you celebrate...with?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.My birthday is on...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.I do this because...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683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893054"/>
            <a:ext cx="243848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考模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板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1545540"/>
            <a:ext cx="11430000" cy="28328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name is...I’m...years old. My birthday is on...On that day, I always eat... My family and I...together. I usually have a party with...My mother makes a cake...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Everyone sings...song, and then I make a wish and blow out...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is your birthday? How do you celebrate it?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84495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典例观摩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假如你是来自澳大利亚的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Mike,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请根据下图提示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简单介绍一下自己的情况。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E7TRX58.eps" descr="id:214748676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6492" y="1869895"/>
            <a:ext cx="7623003" cy="376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44714"/>
            <a:ext cx="11430000" cy="17727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要求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包含图片所有提示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并可适当发挥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不少于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开头和结尾已给出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不计入总词数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My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is Mike. I’m from Australia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.___________________________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657234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736133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范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鉴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赏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name is Mike. I’m from Australia.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62000"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thirteen years old. My birthday is on April 23rd. There are some interesting activities on that day. I always have a party with my friends to celebrate. My mother often makes a cake for me. They sing the “Happy Birthday” song. Then I can make a wish and blow out all the candles. I enjoy it very much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70814"/>
            <a:ext cx="11430000" cy="22726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实战演练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假设你是陈军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你的生日是下周六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当天下午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点你将在家里举行生日聚会。请你给你们班来自美国的交换生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写一封不少于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词的邀请函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邀请他来参加你的生日聚会。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1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549</Words>
  <Application>Microsoft Office PowerPoint</Application>
  <PresentationFormat>宽屏</PresentationFormat>
  <Paragraphs>53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2024-09-10T08:08:26Z</dcterms:modified>
</cp:coreProperties>
</file>