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60" r:id="rId3"/>
    <p:sldId id="342" r:id="rId4"/>
    <p:sldId id="296" r:id="rId5"/>
    <p:sldId id="346" r:id="rId6"/>
    <p:sldId id="355" r:id="rId7"/>
    <p:sldId id="356" r:id="rId8"/>
    <p:sldId id="345" r:id="rId9"/>
    <p:sldId id="347" r:id="rId10"/>
    <p:sldId id="348" r:id="rId11"/>
    <p:sldId id="359" r:id="rId12"/>
    <p:sldId id="350" r:id="rId13"/>
    <p:sldId id="36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8CAD8-6976-417D-87B6-AD44E840D7DF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42F01-CA9A-4E3C-AEF5-EB23EC2E24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008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75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68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851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049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356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033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49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55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15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16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5392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 strong interests in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(music) instruments from childhood.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97247" y="1144808"/>
            <a:ext cx="12987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musical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36818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烟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花爆竹有两千多年的历史。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Firecrackers have a history of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2,000 years.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在馕在新疆很受欢迎。中国其他地区的许多人也爱上了它。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</a:t>
            </a:r>
            <a:r>
              <a:rPr lang="en-US" altLang="zh-CN" sz="2800" i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nang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popular in Xinjiang. Many people in other parts of China also 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75578" y="3513885"/>
            <a:ext cx="2975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than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94688" y="5157752"/>
            <a:ext cx="596669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fall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in               love         with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3853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2920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独自一人在家时能够照顾好自己。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Jane can look after herself when she is alone </a:t>
            </a:r>
            <a:r>
              <a:rPr lang="en-US" altLang="zh-CN" sz="2800"/>
              <a:t>________ _________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日泰山上的人太多了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所以很难给你或你的朋友拍照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too many people on Mount Tai on May 1st, so it’s hard to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or your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你可以问薛梅剪纸的事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如果你感兴趣的话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ask Xue Mei about paper cutting if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/>
              <a:t> </a:t>
            </a:r>
            <a:r>
              <a:rPr lang="en-US" altLang="zh-CN" sz="2800" smtClean="0"/>
              <a:t>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343425" y="1447644"/>
            <a:ext cx="23166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home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45367" y="3078122"/>
            <a:ext cx="23663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photos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579731" y="4218554"/>
            <a:ext cx="29129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are          interested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13573" y="4791147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16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39340472"/>
              </p:ext>
            </p:extLst>
          </p:nvPr>
        </p:nvGraphicFramePr>
        <p:xfrm>
          <a:off x="381000" y="1121878"/>
          <a:ext cx="11430001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1131571"/>
                <a:gridCol w="3737610"/>
                <a:gridCol w="65608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1.great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2.sure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3.Morning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4.Hello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5.Hi, there!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6.exactly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7.soon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8.more than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9.join us in...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1.My name is...and I want to...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2.Do you like cooking? Do you love nature?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Can you play ping-pong?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 can.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4.I’m sorry. You can’t make it.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5.A: Can I learn to play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weiqi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Sure, you can...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6.Let me have a try.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71157479"/>
              </p:ext>
            </p:extLst>
          </p:nvPr>
        </p:nvGraphicFramePr>
        <p:xfrm>
          <a:off x="381000" y="196870"/>
          <a:ext cx="11430001" cy="6181344"/>
        </p:xfrm>
        <a:graphic>
          <a:graphicData uri="http://schemas.openxmlformats.org/drawingml/2006/table">
            <a:tbl>
              <a:tblPr firstRow="1" firstCol="1" bandRow="1"/>
              <a:tblGrid>
                <a:gridCol w="1131571"/>
                <a:gridCol w="3737610"/>
                <a:gridCol w="65608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1.like/love doing sth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2.be interested in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3.be good at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4.musical instrument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5.beef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6.insect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7.drama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8.wildlife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9.play Chinese chess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10.club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11.ability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want to join the...club.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have drama classes on...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3.It’s interesting to learn about the past.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4.I can play the guitar/read with feeling...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5.Our school wants to start a music club.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6.You can sing/paint/dance/swim well...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7.You can join the music/cooking/sports...club.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8.I like to watch her play.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9.She can do so much more.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10.I love great food.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11.My best friend is Linda.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2850094"/>
              </p:ext>
            </p:extLst>
          </p:nvPr>
        </p:nvGraphicFramePr>
        <p:xfrm>
          <a:off x="381000" y="1025763"/>
          <a:ext cx="11430001" cy="3883152"/>
        </p:xfrm>
        <a:graphic>
          <a:graphicData uri="http://schemas.openxmlformats.org/drawingml/2006/table">
            <a:tbl>
              <a:tblPr firstRow="1" firstCol="1" bandRow="1"/>
              <a:tblGrid>
                <a:gridCol w="1131571"/>
                <a:gridCol w="4343699"/>
                <a:gridCol w="595473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1.choose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2.paint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3.climb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4.learn a lot of ...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5.act out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6.take photos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7.fall in love with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8.collect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9.discover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10.visit nature parks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1.It’s more than reading.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2.Come hiking with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3.We watch birds and...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4.Let’s learn to cook your favourite...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5.We find many good books to read...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 ...share what I think with others...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24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98031728"/>
              </p:ext>
            </p:extLst>
          </p:nvPr>
        </p:nvGraphicFramePr>
        <p:xfrm>
          <a:off x="381000" y="994940"/>
          <a:ext cx="11430001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131571"/>
                <a:gridCol w="4343699"/>
                <a:gridCol w="595473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1./p/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/b/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/k/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ɡ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/f/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/v/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失去爆破的规则与技巧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情态动词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的意义与用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94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.Tara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wants to join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the Sports Club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Tara want to join?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93302" y="2546819"/>
            <a:ext cx="26548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club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317905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Don’t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hurt(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伤害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your friends’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(feel) when you show your ideas.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Most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their rooms have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(paint) all over the walls.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709832" y="3119412"/>
            <a:ext cx="13195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feelings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46436" y="4261079"/>
            <a:ext cx="14991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paintings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0468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工智能能让学习变得更有趣。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 has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more interesting.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.Some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are playing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taiji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over there. Let’s go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加入他们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93329" y="1490470"/>
            <a:ext cx="37705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ability                make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83721" y="2592509"/>
            <a:ext cx="28953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join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them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297788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Don’t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挑选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book that is too easy or too difficult.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Maybe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future scientists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give us more helpful information about water.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70040" y="3281138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choose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55201" y="3853731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949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 is so humorous(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幽默的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kind. All his students love him.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(exact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my favourite teacher.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希望你能尽快回信。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hope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back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24819" y="2005370"/>
            <a:ext cx="12795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Exactly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20055" y="3166349"/>
            <a:ext cx="433163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can                                soon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468</Words>
  <Application>Microsoft Office PowerPoint</Application>
  <PresentationFormat>宽屏</PresentationFormat>
  <Paragraphs>135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2024-09-10T08:41:19Z</dcterms:modified>
</cp:coreProperties>
</file>