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5" r:id="rId3"/>
    <p:sldId id="296" r:id="rId4"/>
    <p:sldId id="346" r:id="rId5"/>
    <p:sldId id="347" r:id="rId6"/>
    <p:sldId id="348" r:id="rId7"/>
    <p:sldId id="349" r:id="rId8"/>
    <p:sldId id="350" r:id="rId9"/>
    <p:sldId id="351" r:id="rId10"/>
    <p:sldId id="353" r:id="rId11"/>
    <p:sldId id="354" r:id="rId12"/>
    <p:sldId id="35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F642B-4C3C-48E7-929E-BF07637BDC6F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71AF5-9381-4F2B-89C4-50D09909E8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59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222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4361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708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56211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994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6218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4705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5925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4354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9.xml"/><Relationship Id="rId9" Type="http://schemas.openxmlformats.org/officeDocument/2006/relationships/slide" Target="../slides/slid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  <p:sldLayoutId id="2147483708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614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Favourite Subject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(3a-3c)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122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16209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【高分范文】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very busy on Wednesday morning. At 8:00 I have Chinese. I think it’s useful and interesting. So it is my favourite subject. Then at 9:00 I have maths. It is easy. I have English at 10:00. The teacher says English is very useful, but I think it’s very difficult. After that, we have PE at 11:00.We all like PE class, because it is fun and relaxing.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about you? What is your favourite subject?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925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490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单元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主题写作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794106"/>
            <a:ext cx="11430000" cy="22535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写作主题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本单元的写作主题为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学校生活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旨在引导同学们以学校生活为素材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围绕课程安排、课堂趣事、学科兴趣等进行写作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展现自己的学习生活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提升写作水平。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95206"/>
            <a:ext cx="11430000" cy="62476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写作导航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、参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考短语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.have many classes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.important subjects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.hard but useful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.fun and interesting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.study maths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.learn a lot of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.make sb happy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.in class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.feel like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.in the future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3304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、参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考句式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.What’s your...subject?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.Why do you like...?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.Because it’s...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about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.I’m good with/at...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.Can you help me with...?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have...and...today.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like to learn about...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.English is important...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English teacher is really nice.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22659"/>
            <a:ext cx="24384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、参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考模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板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360605"/>
            <a:ext cx="11430000" cy="28931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Hello, everyone!I’m ...from Class 1, Grade 7.This is our weekly class schedule.We have ...and ...I like all the subjects, but my favourite is ...because it ... My classmate, ..., likes ...She/He wants to be ... in the future.Another classmate, ..., doesn’t like ...She/He feels ...But she/he likes ... Everyone has his or her own favourite.How about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12575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典例观摩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假设你叫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Mike,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初中生活已经开始一段时间了。在本周的班会活动中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你需要用英语向同学们介绍自己最喜欢的一天校园生活。请你根据表格内容写一篇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词左右的英语短文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为这次发言做准备。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684407"/>
              </p:ext>
            </p:extLst>
          </p:nvPr>
        </p:nvGraphicFramePr>
        <p:xfrm>
          <a:off x="381000" y="2485248"/>
          <a:ext cx="11430000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2547135"/>
                <a:gridCol w="2003461"/>
                <a:gridCol w="4222678"/>
                <a:gridCol w="265672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课上活动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Feelings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morning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answer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questions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easy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speak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songs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afternoon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basketball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helpful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216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内容必须包含表格中所给信息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60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词左右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开头已给出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不计入总词数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语句通顺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语法正确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书写规范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不得使用真实姓名、校名和地名。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Hello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 am Mike. I go to school from Monday to Friday. My favourite day is Monday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72371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范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鉴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赏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Hello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, I am Mike.I go to school from Monday to Friday.My favourite day is Monday.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morning, I have maths, English, and music.I like them all.In maths class, I often answer maths questions.They are easy for me.In English class, I speak English.I think it’s fun.I sing songs in music class.It is interesting.In the afternoon, I have a PE class.I play basketball.It’s very helpful.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28333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实战演练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假设这是你周三上午的课程表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请用简单的连词和介词等知识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写一篇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词左右的作文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描述你忙碌的上午课程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并表达你对各学科的喜好。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82883246"/>
              </p:ext>
            </p:extLst>
          </p:nvPr>
        </p:nvGraphicFramePr>
        <p:xfrm>
          <a:off x="381000" y="2310701"/>
          <a:ext cx="11430000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2218362"/>
                <a:gridCol w="3102795"/>
                <a:gridCol w="6108843"/>
              </a:tblGrid>
              <a:tr h="0">
                <a:tc gridSpan="3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 (AM)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08:00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useful, interesting, favourite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09:00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easy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10:00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difficult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11:00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 and relaxing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596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296</TotalTime>
  <Words>742</Words>
  <Application>Microsoft Office PowerPoint</Application>
  <PresentationFormat>宽屏</PresentationFormat>
  <Paragraphs>80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47</cp:revision>
  <dcterms:created xsi:type="dcterms:W3CDTF">2021-07-19T03:09:34Z</dcterms:created>
  <dcterms:modified xsi:type="dcterms:W3CDTF">2024-09-10T06:46:14Z</dcterms:modified>
</cp:coreProperties>
</file>