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av" ContentType="audio/x-wav"/>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ags/tag1.xml" ContentType="application/vnd.openxmlformats-officedocument.presentationml.tags+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700" r:id="rId2"/>
  </p:sldMasterIdLst>
  <p:notesMasterIdLst>
    <p:notesMasterId r:id="rId14"/>
  </p:notesMasterIdLst>
  <p:sldIdLst>
    <p:sldId id="355" r:id="rId3"/>
    <p:sldId id="296" r:id="rId4"/>
    <p:sldId id="346" r:id="rId5"/>
    <p:sldId id="347" r:id="rId6"/>
    <p:sldId id="348" r:id="rId7"/>
    <p:sldId id="349" r:id="rId8"/>
    <p:sldId id="350" r:id="rId9"/>
    <p:sldId id="351" r:id="rId10"/>
    <p:sldId id="353" r:id="rId11"/>
    <p:sldId id="354" r:id="rId12"/>
    <p:sldId id="356" r:id="rId13"/>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0" userDrawn="1">
          <p15:clr>
            <a:srgbClr val="A4A3A4"/>
          </p15:clr>
        </p15:guide>
        <p15:guide id="2" pos="211"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4FFEE"/>
    <a:srgbClr val="C9FFDE"/>
    <a:srgbClr val="D5FFE5"/>
    <a:srgbClr val="4040C8"/>
    <a:srgbClr val="8FCFFF"/>
    <a:srgbClr val="C1EBF5"/>
    <a:srgbClr val="FFC000"/>
    <a:srgbClr val="3D7351"/>
    <a:srgbClr val="D9827B"/>
    <a:srgbClr val="D1E7C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999" autoAdjust="0"/>
    <p:restoredTop sz="94660"/>
  </p:normalViewPr>
  <p:slideViewPr>
    <p:cSldViewPr snapToGrid="0" showGuides="1">
      <p:cViewPr varScale="1">
        <p:scale>
          <a:sx n="93" d="100"/>
          <a:sy n="93" d="100"/>
        </p:scale>
        <p:origin x="264" y="66"/>
      </p:cViewPr>
      <p:guideLst>
        <p:guide orient="horz" pos="210"/>
        <p:guide pos="211"/>
      </p:guideLst>
    </p:cSldViewPr>
  </p:slideViewPr>
  <p:notesTextViewPr>
    <p:cViewPr>
      <p:scale>
        <a:sx n="3" d="2"/>
        <a:sy n="3" d="2"/>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tableStyles" Target="tableStyle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presProps" Target="presProps.xml"/><Relationship Id="rId10" Type="http://schemas.openxmlformats.org/officeDocument/2006/relationships/slide" Target="slides/slide8.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828B8D3-CDF8-41B4-8BFB-1F0550B3E6A5}" type="datetimeFigureOut">
              <a:rPr lang="zh-CN" altLang="en-US" smtClean="0"/>
              <a:t>2024-09-10</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454D462-1B7F-4E0C-9228-0550DA72BC0D}" type="slidenum">
              <a:rPr lang="zh-CN" altLang="en-US" smtClean="0"/>
              <a:t>‹#›</a:t>
            </a:fld>
            <a:endParaRPr lang="zh-CN" altLang="en-US"/>
          </a:p>
        </p:txBody>
      </p:sp>
    </p:spTree>
    <p:extLst>
      <p:ext uri="{BB962C8B-B14F-4D97-AF65-F5344CB8AC3E}">
        <p14:creationId xmlns:p14="http://schemas.microsoft.com/office/powerpoint/2010/main" val="25947400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64CA497-71E0-4184-919F-D45F39379D11}" type="slidenum">
              <a:rPr lang="zh-CN" altLang="en-US" smtClean="0">
                <a:solidFill>
                  <a:prstClr val="black"/>
                </a:solidFill>
              </a:rPr>
              <a:pPr/>
              <a:t>11</a:t>
            </a:fld>
            <a:endParaRPr lang="zh-CN" altLang="en-US">
              <a:solidFill>
                <a:prstClr val="black"/>
              </a:solidFill>
            </a:endParaRPr>
          </a:p>
        </p:txBody>
      </p:sp>
    </p:spTree>
    <p:extLst>
      <p:ext uri="{BB962C8B-B14F-4D97-AF65-F5344CB8AC3E}">
        <p14:creationId xmlns:p14="http://schemas.microsoft.com/office/powerpoint/2010/main" val="183545755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 Id="rId6" Type="http://schemas.openxmlformats.org/officeDocument/2006/relationships/image" Target="../media/image6.jpeg"/><Relationship Id="rId5" Type="http://schemas.openxmlformats.org/officeDocument/2006/relationships/image" Target="../media/image5.jpeg"/><Relationship Id="rId4" Type="http://schemas.openxmlformats.org/officeDocument/2006/relationships/image" Target="../media/image4.jpeg"/></Relationships>
</file>

<file path=ppt/slideLayouts/_rels/slideLayout3.xml.rels><?xml version="1.0" encoding="UTF-8" standalone="yes"?>
<Relationships xmlns="http://schemas.openxmlformats.org/package/2006/relationships"><Relationship Id="rId3" Type="http://schemas.openxmlformats.org/officeDocument/2006/relationships/slide" Target="../slides/slide2.xml"/><Relationship Id="rId2" Type="http://schemas.openxmlformats.org/officeDocument/2006/relationships/slideMaster" Target="../slideMasters/slideMaster1.xml"/><Relationship Id="rId1" Type="http://schemas.openxmlformats.org/officeDocument/2006/relationships/tags" Target="../tags/tag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_标题和内容">
    <p:spTree>
      <p:nvGrpSpPr>
        <p:cNvPr id="1" name=""/>
        <p:cNvGrpSpPr/>
        <p:nvPr/>
      </p:nvGrpSpPr>
      <p:grpSpPr>
        <a:xfrm>
          <a:off x="0" y="0"/>
          <a:ext cx="0" cy="0"/>
          <a:chOff x="0" y="0"/>
          <a:chExt cx="0" cy="0"/>
        </a:xfrm>
      </p:grpSpPr>
      <p:pic>
        <p:nvPicPr>
          <p:cNvPr id="49" name="图片 4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1"/>
            <a:ext cx="12222480" cy="6858000"/>
          </a:xfrm>
          <a:prstGeom prst="rect">
            <a:avLst/>
          </a:prstGeom>
        </p:spPr>
      </p:pic>
    </p:spTree>
    <p:extLst>
      <p:ext uri="{BB962C8B-B14F-4D97-AF65-F5344CB8AC3E}">
        <p14:creationId xmlns:p14="http://schemas.microsoft.com/office/powerpoint/2010/main" val="1996061366"/>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_自定义版式">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808498515"/>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userDrawn="1">
  <p:cSld name="1_标题幻灯片">
    <p:bg>
      <p:bgPr>
        <a:gradFill>
          <a:gsLst>
            <a:gs pos="58000">
              <a:schemeClr val="accent1">
                <a:lumMod val="5000"/>
                <a:lumOff val="95000"/>
              </a:schemeClr>
            </a:gs>
            <a:gs pos="2000">
              <a:schemeClr val="accent1">
                <a:lumMod val="45000"/>
                <a:lumOff val="55000"/>
              </a:schemeClr>
            </a:gs>
            <a:gs pos="89000">
              <a:srgbClr val="C5EAA7"/>
            </a:gs>
            <a:gs pos="100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986034349"/>
      </p:ext>
    </p:extLst>
  </p:cSld>
  <p:clrMapOvr>
    <a:masterClrMapping/>
  </p:clrMapOvr>
  <p:transition>
    <p:fade/>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pic>
        <p:nvPicPr>
          <p:cNvPr id="3" name="图片 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0"/>
            <a:ext cx="12222480" cy="6858000"/>
          </a:xfrm>
          <a:prstGeom prst="rect">
            <a:avLst/>
          </a:prstGeom>
        </p:spPr>
      </p:pic>
      <p:grpSp>
        <p:nvGrpSpPr>
          <p:cNvPr id="4" name="组合 3"/>
          <p:cNvGrpSpPr/>
          <p:nvPr userDrawn="1"/>
        </p:nvGrpSpPr>
        <p:grpSpPr>
          <a:xfrm>
            <a:off x="8719900" y="5369024"/>
            <a:ext cx="3058452" cy="1271682"/>
            <a:chOff x="1125321" y="485528"/>
            <a:chExt cx="3058452" cy="1271682"/>
          </a:xfrm>
        </p:grpSpPr>
        <p:grpSp>
          <p:nvGrpSpPr>
            <p:cNvPr id="5" name="组合 4"/>
            <p:cNvGrpSpPr/>
            <p:nvPr/>
          </p:nvGrpSpPr>
          <p:grpSpPr>
            <a:xfrm rot="2568293">
              <a:off x="3613219" y="485528"/>
              <a:ext cx="122859" cy="173836"/>
              <a:chOff x="2899932" y="286608"/>
              <a:chExt cx="373440" cy="748067"/>
            </a:xfrm>
            <a:solidFill>
              <a:srgbClr val="FFC000"/>
            </a:solidFill>
          </p:grpSpPr>
          <p:sp>
            <p:nvSpPr>
              <p:cNvPr id="15"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6"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6" name="组合 5"/>
            <p:cNvGrpSpPr/>
            <p:nvPr/>
          </p:nvGrpSpPr>
          <p:grpSpPr>
            <a:xfrm rot="9432564">
              <a:off x="3628846" y="1610197"/>
              <a:ext cx="103902" cy="147013"/>
              <a:chOff x="2899932" y="286608"/>
              <a:chExt cx="373440" cy="748067"/>
            </a:xfrm>
            <a:solidFill>
              <a:srgbClr val="D9827B"/>
            </a:solidFill>
          </p:grpSpPr>
          <p:sp>
            <p:nvSpPr>
              <p:cNvPr id="13"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4"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7" name="组合 6"/>
            <p:cNvGrpSpPr/>
            <p:nvPr/>
          </p:nvGrpSpPr>
          <p:grpSpPr>
            <a:xfrm rot="18900000">
              <a:off x="1125321" y="744329"/>
              <a:ext cx="124284" cy="175853"/>
              <a:chOff x="2899932" y="286608"/>
              <a:chExt cx="373440" cy="748067"/>
            </a:xfrm>
            <a:solidFill>
              <a:srgbClr val="3D7351"/>
            </a:solidFill>
          </p:grpSpPr>
          <p:sp>
            <p:nvSpPr>
              <p:cNvPr id="11"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2"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8" name="组合 7"/>
            <p:cNvGrpSpPr/>
            <p:nvPr/>
          </p:nvGrpSpPr>
          <p:grpSpPr>
            <a:xfrm rot="6975246">
              <a:off x="4126861" y="1304244"/>
              <a:ext cx="47134" cy="66691"/>
              <a:chOff x="2899932" y="286608"/>
              <a:chExt cx="373440" cy="748067"/>
            </a:xfrm>
          </p:grpSpPr>
          <p:sp>
            <p:nvSpPr>
              <p:cNvPr id="9"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solidFill>
                <a:srgbClr val="8FC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0"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solidFill>
                <a:srgbClr val="00C8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grpSp>
        <p:nvGrpSpPr>
          <p:cNvPr id="17" name="组合 16"/>
          <p:cNvGrpSpPr/>
          <p:nvPr userDrawn="1"/>
        </p:nvGrpSpPr>
        <p:grpSpPr>
          <a:xfrm>
            <a:off x="382413" y="5381268"/>
            <a:ext cx="3058452" cy="1271682"/>
            <a:chOff x="1125321" y="485528"/>
            <a:chExt cx="3058452" cy="1271682"/>
          </a:xfrm>
        </p:grpSpPr>
        <p:grpSp>
          <p:nvGrpSpPr>
            <p:cNvPr id="18" name="组合 17"/>
            <p:cNvGrpSpPr/>
            <p:nvPr/>
          </p:nvGrpSpPr>
          <p:grpSpPr>
            <a:xfrm rot="2568293">
              <a:off x="3613219" y="485528"/>
              <a:ext cx="122859" cy="173836"/>
              <a:chOff x="2899932" y="286608"/>
              <a:chExt cx="373440" cy="748067"/>
            </a:xfrm>
            <a:solidFill>
              <a:srgbClr val="FFC000"/>
            </a:solidFill>
          </p:grpSpPr>
          <p:sp>
            <p:nvSpPr>
              <p:cNvPr id="28"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9"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19" name="组合 18"/>
            <p:cNvGrpSpPr/>
            <p:nvPr/>
          </p:nvGrpSpPr>
          <p:grpSpPr>
            <a:xfrm rot="9432564">
              <a:off x="3628846" y="1610197"/>
              <a:ext cx="103902" cy="147013"/>
              <a:chOff x="2899932" y="286608"/>
              <a:chExt cx="373440" cy="748067"/>
            </a:xfrm>
            <a:solidFill>
              <a:srgbClr val="D9827B"/>
            </a:solidFill>
          </p:grpSpPr>
          <p:sp>
            <p:nvSpPr>
              <p:cNvPr id="26"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7"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20" name="组合 19"/>
            <p:cNvGrpSpPr/>
            <p:nvPr/>
          </p:nvGrpSpPr>
          <p:grpSpPr>
            <a:xfrm rot="18900000">
              <a:off x="1125321" y="744329"/>
              <a:ext cx="124284" cy="175853"/>
              <a:chOff x="2899932" y="286608"/>
              <a:chExt cx="373440" cy="748067"/>
            </a:xfrm>
            <a:solidFill>
              <a:srgbClr val="3D7351"/>
            </a:solidFill>
          </p:grpSpPr>
          <p:sp>
            <p:nvSpPr>
              <p:cNvPr id="24"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5"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21" name="组合 20"/>
            <p:cNvGrpSpPr/>
            <p:nvPr/>
          </p:nvGrpSpPr>
          <p:grpSpPr>
            <a:xfrm rot="6975246">
              <a:off x="4126861" y="1304244"/>
              <a:ext cx="47134" cy="66691"/>
              <a:chOff x="2899932" y="286608"/>
              <a:chExt cx="373440" cy="748067"/>
            </a:xfrm>
          </p:grpSpPr>
          <p:sp>
            <p:nvSpPr>
              <p:cNvPr id="22"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solidFill>
                <a:srgbClr val="8FC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3"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solidFill>
                <a:srgbClr val="00C8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pic>
        <p:nvPicPr>
          <p:cNvPr id="43" name="Picture 2" descr="川电工匠 华国玉 用汗水浇灌的鲜花格外绚烂 "/>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8702329" y="1396626"/>
            <a:ext cx="497568" cy="497568"/>
          </a:xfrm>
          <a:prstGeom prst="rect">
            <a:avLst/>
          </a:prstGeom>
          <a:noFill/>
          <a:extLst>
            <a:ext uri="{909E8E84-426E-40DD-AFC4-6F175D3DCCD1}">
              <a14:hiddenFill xmlns:a14="http://schemas.microsoft.com/office/drawing/2010/main">
                <a:solidFill>
                  <a:srgbClr val="FFFFFF"/>
                </a:solidFill>
              </a14:hiddenFill>
            </a:ext>
          </a:extLst>
        </p:spPr>
      </p:pic>
      <p:pic>
        <p:nvPicPr>
          <p:cNvPr id="44" name="Picture 2" descr="川电工匠 华国玉 用汗水浇灌的鲜花格外绚烂 "/>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rot="12265143">
            <a:off x="7024460" y="5528128"/>
            <a:ext cx="497568" cy="497568"/>
          </a:xfrm>
          <a:prstGeom prst="rect">
            <a:avLst/>
          </a:prstGeom>
          <a:noFill/>
          <a:extLst>
            <a:ext uri="{909E8E84-426E-40DD-AFC4-6F175D3DCCD1}">
              <a14:hiddenFill xmlns:a14="http://schemas.microsoft.com/office/drawing/2010/main">
                <a:solidFill>
                  <a:srgbClr val="FFFFFF"/>
                </a:solidFill>
              </a14:hiddenFill>
            </a:ext>
          </a:extLst>
        </p:spPr>
      </p:pic>
      <p:pic>
        <p:nvPicPr>
          <p:cNvPr id="45" name="Picture 2" descr="川电工匠 华国玉 用汗水浇灌的鲜花格外绚烂 "/>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rot="17799717">
            <a:off x="1490640" y="5729774"/>
            <a:ext cx="497568" cy="497568"/>
          </a:xfrm>
          <a:prstGeom prst="rect">
            <a:avLst/>
          </a:prstGeom>
          <a:noFill/>
          <a:extLst>
            <a:ext uri="{909E8E84-426E-40DD-AFC4-6F175D3DCCD1}">
              <a14:hiddenFill xmlns:a14="http://schemas.microsoft.com/office/drawing/2010/main">
                <a:solidFill>
                  <a:srgbClr val="FFFFFF"/>
                </a:solidFill>
              </a14:hiddenFill>
            </a:ext>
          </a:extLst>
        </p:spPr>
      </p:pic>
      <p:pic>
        <p:nvPicPr>
          <p:cNvPr id="46" name="Picture 2" descr="川电工匠 华国玉 用汗水浇灌的鲜花格外绚烂 "/>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rot="3858213">
            <a:off x="329232" y="3176363"/>
            <a:ext cx="497568" cy="497568"/>
          </a:xfrm>
          <a:prstGeom prst="rect">
            <a:avLst/>
          </a:prstGeom>
          <a:noFill/>
          <a:extLst>
            <a:ext uri="{909E8E84-426E-40DD-AFC4-6F175D3DCCD1}">
              <a14:hiddenFill xmlns:a14="http://schemas.microsoft.com/office/drawing/2010/main">
                <a:solidFill>
                  <a:srgbClr val="FFFFFF"/>
                </a:solidFill>
              </a14:hiddenFill>
            </a:ext>
          </a:extLst>
        </p:spPr>
      </p:pic>
      <p:pic>
        <p:nvPicPr>
          <p:cNvPr id="47" name="Picture 2" descr="简约商务ppt模板免抠素材 平面电商 创意素材 png素材 素材 "/>
          <p:cNvPicPr>
            <a:picLocks noChangeAspect="1" noChangeArrowheads="1"/>
          </p:cNvPicPr>
          <p:nvPr userDrawn="1"/>
        </p:nvPicPr>
        <p:blipFill>
          <a:blip r:embed="rId4" cstate="print">
            <a:clrChange>
              <a:clrFrom>
                <a:srgbClr val="F6F6F6"/>
              </a:clrFrom>
              <a:clrTo>
                <a:srgbClr val="F6F6F6">
                  <a:alpha val="0"/>
                </a:srgbClr>
              </a:clrTo>
            </a:clrChange>
            <a:extLst>
              <a:ext uri="{28A0092B-C50C-407E-A947-70E740481C1C}">
                <a14:useLocalDpi xmlns:a14="http://schemas.microsoft.com/office/drawing/2010/main" val="0"/>
              </a:ext>
            </a:extLst>
          </a:blip>
          <a:srcRect/>
          <a:stretch>
            <a:fillRect/>
          </a:stretch>
        </p:blipFill>
        <p:spPr bwMode="auto">
          <a:xfrm rot="19054540">
            <a:off x="9627284" y="6149216"/>
            <a:ext cx="753112" cy="423471"/>
          </a:xfrm>
          <a:prstGeom prst="rect">
            <a:avLst/>
          </a:prstGeom>
          <a:noFill/>
          <a:extLst>
            <a:ext uri="{909E8E84-426E-40DD-AFC4-6F175D3DCCD1}">
              <a14:hiddenFill xmlns:a14="http://schemas.microsoft.com/office/drawing/2010/main">
                <a:solidFill>
                  <a:srgbClr val="FFFFFF"/>
                </a:solidFill>
              </a14:hiddenFill>
            </a:ext>
          </a:extLst>
        </p:spPr>
      </p:pic>
      <p:pic>
        <p:nvPicPr>
          <p:cNvPr id="49" name="Picture 2" descr="简约商务ppt模板免抠素材 平面电商 创意素材 png素材 素材 "/>
          <p:cNvPicPr>
            <a:picLocks noChangeAspect="1" noChangeArrowheads="1"/>
          </p:cNvPicPr>
          <p:nvPr userDrawn="1"/>
        </p:nvPicPr>
        <p:blipFill>
          <a:blip r:embed="rId5" cstate="print">
            <a:clrChange>
              <a:clrFrom>
                <a:srgbClr val="F6F6F6"/>
              </a:clrFrom>
              <a:clrTo>
                <a:srgbClr val="F6F6F6">
                  <a:alpha val="0"/>
                </a:srgbClr>
              </a:clrTo>
            </a:clrChange>
            <a:extLst>
              <a:ext uri="{28A0092B-C50C-407E-A947-70E740481C1C}">
                <a14:useLocalDpi xmlns:a14="http://schemas.microsoft.com/office/drawing/2010/main" val="0"/>
              </a:ext>
            </a:extLst>
          </a:blip>
          <a:srcRect/>
          <a:stretch>
            <a:fillRect/>
          </a:stretch>
        </p:blipFill>
        <p:spPr bwMode="auto">
          <a:xfrm rot="19054540">
            <a:off x="11320159" y="2042052"/>
            <a:ext cx="560714" cy="315287"/>
          </a:xfrm>
          <a:prstGeom prst="rect">
            <a:avLst/>
          </a:prstGeom>
          <a:noFill/>
          <a:extLst>
            <a:ext uri="{909E8E84-426E-40DD-AFC4-6F175D3DCCD1}">
              <a14:hiddenFill xmlns:a14="http://schemas.microsoft.com/office/drawing/2010/main">
                <a:solidFill>
                  <a:srgbClr val="FFFFFF"/>
                </a:solidFill>
              </a14:hiddenFill>
            </a:ext>
          </a:extLst>
        </p:spPr>
      </p:pic>
      <p:grpSp>
        <p:nvGrpSpPr>
          <p:cNvPr id="50" name="组合 49"/>
          <p:cNvGrpSpPr/>
          <p:nvPr userDrawn="1"/>
        </p:nvGrpSpPr>
        <p:grpSpPr>
          <a:xfrm>
            <a:off x="9303059" y="91636"/>
            <a:ext cx="2610757" cy="1271682"/>
            <a:chOff x="1125321" y="485528"/>
            <a:chExt cx="2610757" cy="1271682"/>
          </a:xfrm>
        </p:grpSpPr>
        <p:grpSp>
          <p:nvGrpSpPr>
            <p:cNvPr id="51" name="组合 50"/>
            <p:cNvGrpSpPr/>
            <p:nvPr/>
          </p:nvGrpSpPr>
          <p:grpSpPr>
            <a:xfrm rot="2568293">
              <a:off x="3613219" y="485528"/>
              <a:ext cx="122859" cy="173836"/>
              <a:chOff x="2899932" y="286608"/>
              <a:chExt cx="373440" cy="748067"/>
            </a:xfrm>
            <a:solidFill>
              <a:srgbClr val="FFC000"/>
            </a:solidFill>
          </p:grpSpPr>
          <p:sp>
            <p:nvSpPr>
              <p:cNvPr id="61"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62"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52" name="组合 51"/>
            <p:cNvGrpSpPr/>
            <p:nvPr/>
          </p:nvGrpSpPr>
          <p:grpSpPr>
            <a:xfrm rot="9432564">
              <a:off x="3628846" y="1610197"/>
              <a:ext cx="103902" cy="147013"/>
              <a:chOff x="2899932" y="286608"/>
              <a:chExt cx="373440" cy="748067"/>
            </a:xfrm>
            <a:solidFill>
              <a:srgbClr val="D9827B"/>
            </a:solidFill>
          </p:grpSpPr>
          <p:sp>
            <p:nvSpPr>
              <p:cNvPr id="59"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60"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53" name="组合 52"/>
            <p:cNvGrpSpPr/>
            <p:nvPr/>
          </p:nvGrpSpPr>
          <p:grpSpPr>
            <a:xfrm rot="18900000">
              <a:off x="1125321" y="744329"/>
              <a:ext cx="124284" cy="175853"/>
              <a:chOff x="2899932" y="286608"/>
              <a:chExt cx="373440" cy="748067"/>
            </a:xfrm>
            <a:solidFill>
              <a:srgbClr val="3D7351"/>
            </a:solidFill>
          </p:grpSpPr>
          <p:sp>
            <p:nvSpPr>
              <p:cNvPr id="57"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58"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54" name="组合 53"/>
            <p:cNvGrpSpPr/>
            <p:nvPr/>
          </p:nvGrpSpPr>
          <p:grpSpPr>
            <a:xfrm rot="6975246">
              <a:off x="2191242" y="1299607"/>
              <a:ext cx="42541" cy="76010"/>
              <a:chOff x="9709922" y="19729368"/>
              <a:chExt cx="337041" cy="852603"/>
            </a:xfrm>
          </p:grpSpPr>
          <p:sp>
            <p:nvSpPr>
              <p:cNvPr id="55" name="等腰三角形 44"/>
              <p:cNvSpPr/>
              <p:nvPr/>
            </p:nvSpPr>
            <p:spPr>
              <a:xfrm>
                <a:off x="9709922" y="19871147"/>
                <a:ext cx="269801" cy="710824"/>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solidFill>
                <a:srgbClr val="8FC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56" name="等腰三角形 47"/>
              <p:cNvSpPr/>
              <p:nvPr/>
            </p:nvSpPr>
            <p:spPr>
              <a:xfrm rot="19776570">
                <a:off x="9798216" y="19729368"/>
                <a:ext cx="248747" cy="710832"/>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solidFill>
                <a:srgbClr val="00C8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pic>
        <p:nvPicPr>
          <p:cNvPr id="63" name="Picture 2" descr="花朵ppt素材设计素材免费下载 花朵ppt素材设计图片 千图网平面设计 "/>
          <p:cNvPicPr>
            <a:picLocks noChangeAspect="1" noChangeArrowheads="1"/>
          </p:cNvPicPr>
          <p:nvPr userDrawn="1"/>
        </p:nvPicPr>
        <p:blipFill rotWithShape="1">
          <a:blip r:embed="rId6">
            <a:clrChange>
              <a:clrFrom>
                <a:srgbClr val="FBFBFB"/>
              </a:clrFrom>
              <a:clrTo>
                <a:srgbClr val="FBFBFB">
                  <a:alpha val="0"/>
                </a:srgbClr>
              </a:clrTo>
            </a:clrChange>
            <a:extLst>
              <a:ext uri="{28A0092B-C50C-407E-A947-70E740481C1C}">
                <a14:useLocalDpi xmlns:a14="http://schemas.microsoft.com/office/drawing/2010/main" val="0"/>
              </a:ext>
            </a:extLst>
          </a:blip>
          <a:srcRect l="35506" t="70052" r="36211" b="13281"/>
          <a:stretch/>
        </p:blipFill>
        <p:spPr bwMode="auto">
          <a:xfrm rot="988419">
            <a:off x="4875053" y="5975799"/>
            <a:ext cx="872836" cy="685800"/>
          </a:xfrm>
          <a:prstGeom prst="rect">
            <a:avLst/>
          </a:prstGeom>
          <a:noFill/>
          <a:extLst>
            <a:ext uri="{909E8E84-426E-40DD-AFC4-6F175D3DCCD1}">
              <a14:hiddenFill xmlns:a14="http://schemas.microsoft.com/office/drawing/2010/main">
                <a:solidFill>
                  <a:srgbClr val="FFFFFF"/>
                </a:solidFill>
              </a14:hiddenFill>
            </a:ext>
          </a:extLst>
        </p:spPr>
      </p:pic>
      <p:pic>
        <p:nvPicPr>
          <p:cNvPr id="64" name="Picture 2" descr="花朵ppt素材设计素材免费下载 花朵ppt素材设计图片 千图网平面设计 "/>
          <p:cNvPicPr>
            <a:picLocks noChangeAspect="1" noChangeArrowheads="1"/>
          </p:cNvPicPr>
          <p:nvPr userDrawn="1"/>
        </p:nvPicPr>
        <p:blipFill rotWithShape="1">
          <a:blip r:embed="rId6">
            <a:clrChange>
              <a:clrFrom>
                <a:srgbClr val="FBFBFB"/>
              </a:clrFrom>
              <a:clrTo>
                <a:srgbClr val="FBFBFB">
                  <a:alpha val="0"/>
                </a:srgbClr>
              </a:clrTo>
            </a:clrChange>
            <a:extLst>
              <a:ext uri="{28A0092B-C50C-407E-A947-70E740481C1C}">
                <a14:useLocalDpi xmlns:a14="http://schemas.microsoft.com/office/drawing/2010/main" val="0"/>
              </a:ext>
            </a:extLst>
          </a:blip>
          <a:srcRect l="49156" t="73287" r="36211" b="13281"/>
          <a:stretch/>
        </p:blipFill>
        <p:spPr bwMode="auto">
          <a:xfrm>
            <a:off x="7821385" y="2949286"/>
            <a:ext cx="451588" cy="552705"/>
          </a:xfrm>
          <a:prstGeom prst="rect">
            <a:avLst/>
          </a:prstGeom>
          <a:noFill/>
          <a:extLst>
            <a:ext uri="{909E8E84-426E-40DD-AFC4-6F175D3DCCD1}">
              <a14:hiddenFill xmlns:a14="http://schemas.microsoft.com/office/drawing/2010/main">
                <a:solidFill>
                  <a:srgbClr val="FFFFFF"/>
                </a:solidFill>
              </a14:hiddenFill>
            </a:ext>
          </a:extLst>
        </p:spPr>
      </p:pic>
      <p:pic>
        <p:nvPicPr>
          <p:cNvPr id="65" name="Picture 2" descr="花朵ppt素材设计素材免费下载 花朵ppt素材设计图片 千图网平面设计 "/>
          <p:cNvPicPr>
            <a:picLocks noChangeAspect="1" noChangeArrowheads="1"/>
          </p:cNvPicPr>
          <p:nvPr userDrawn="1"/>
        </p:nvPicPr>
        <p:blipFill rotWithShape="1">
          <a:blip r:embed="rId6">
            <a:clrChange>
              <a:clrFrom>
                <a:srgbClr val="FBFBFB"/>
              </a:clrFrom>
              <a:clrTo>
                <a:srgbClr val="FBFBFB">
                  <a:alpha val="0"/>
                </a:srgbClr>
              </a:clrTo>
            </a:clrChange>
            <a:extLst>
              <a:ext uri="{28A0092B-C50C-407E-A947-70E740481C1C}">
                <a14:useLocalDpi xmlns:a14="http://schemas.microsoft.com/office/drawing/2010/main" val="0"/>
              </a:ext>
            </a:extLst>
          </a:blip>
          <a:srcRect l="35506" t="74465" r="50283" b="13281"/>
          <a:stretch/>
        </p:blipFill>
        <p:spPr bwMode="auto">
          <a:xfrm>
            <a:off x="1039419" y="1730657"/>
            <a:ext cx="438566" cy="504214"/>
          </a:xfrm>
          <a:prstGeom prst="rect">
            <a:avLst/>
          </a:prstGeom>
          <a:noFill/>
          <a:extLst>
            <a:ext uri="{909E8E84-426E-40DD-AFC4-6F175D3DCCD1}">
              <a14:hiddenFill xmlns:a14="http://schemas.microsoft.com/office/drawing/2010/main">
                <a:solidFill>
                  <a:srgbClr val="FFFFFF"/>
                </a:solidFill>
              </a14:hiddenFill>
            </a:ext>
          </a:extLst>
        </p:spPr>
      </p:pic>
      <p:pic>
        <p:nvPicPr>
          <p:cNvPr id="66" name="Picture 2" descr="花朵ppt素材设计素材免费下载 花朵ppt素材设计图片 千图网平面设计 "/>
          <p:cNvPicPr>
            <a:picLocks noChangeAspect="1" noChangeArrowheads="1"/>
          </p:cNvPicPr>
          <p:nvPr userDrawn="1"/>
        </p:nvPicPr>
        <p:blipFill rotWithShape="1">
          <a:blip r:embed="rId6">
            <a:clrChange>
              <a:clrFrom>
                <a:srgbClr val="FBFBFB"/>
              </a:clrFrom>
              <a:clrTo>
                <a:srgbClr val="FBFBFB">
                  <a:alpha val="0"/>
                </a:srgbClr>
              </a:clrTo>
            </a:clrChange>
            <a:extLst>
              <a:ext uri="{28A0092B-C50C-407E-A947-70E740481C1C}">
                <a14:useLocalDpi xmlns:a14="http://schemas.microsoft.com/office/drawing/2010/main" val="0"/>
              </a:ext>
            </a:extLst>
          </a:blip>
          <a:srcRect l="35506" t="74465" r="50283" b="13281"/>
          <a:stretch/>
        </p:blipFill>
        <p:spPr bwMode="auto">
          <a:xfrm>
            <a:off x="3374740" y="2997777"/>
            <a:ext cx="438566" cy="504214"/>
          </a:xfrm>
          <a:prstGeom prst="rect">
            <a:avLst/>
          </a:prstGeom>
          <a:noFill/>
          <a:extLst>
            <a:ext uri="{909E8E84-426E-40DD-AFC4-6F175D3DCCD1}">
              <a14:hiddenFill xmlns:a14="http://schemas.microsoft.com/office/drawing/2010/main">
                <a:solidFill>
                  <a:srgbClr val="FFFFFF"/>
                </a:solidFill>
              </a14:hiddenFill>
            </a:ext>
          </a:extLst>
        </p:spPr>
      </p:pic>
      <p:pic>
        <p:nvPicPr>
          <p:cNvPr id="67" name="Picture 2" descr="花朵ppt素材设计素材免费下载 花朵ppt素材设计图片 千图网平面设计 "/>
          <p:cNvPicPr>
            <a:picLocks noChangeAspect="1" noChangeArrowheads="1"/>
          </p:cNvPicPr>
          <p:nvPr userDrawn="1"/>
        </p:nvPicPr>
        <p:blipFill rotWithShape="1">
          <a:blip r:embed="rId6">
            <a:clrChange>
              <a:clrFrom>
                <a:srgbClr val="FBFBFB"/>
              </a:clrFrom>
              <a:clrTo>
                <a:srgbClr val="FBFBFB">
                  <a:alpha val="0"/>
                </a:srgbClr>
              </a:clrTo>
            </a:clrChange>
            <a:extLst>
              <a:ext uri="{28A0092B-C50C-407E-A947-70E740481C1C}">
                <a14:useLocalDpi xmlns:a14="http://schemas.microsoft.com/office/drawing/2010/main" val="0"/>
              </a:ext>
            </a:extLst>
          </a:blip>
          <a:srcRect l="35506" t="74465" r="50283" b="13281"/>
          <a:stretch/>
        </p:blipFill>
        <p:spPr bwMode="auto">
          <a:xfrm>
            <a:off x="6049319" y="4207084"/>
            <a:ext cx="438566" cy="504214"/>
          </a:xfrm>
          <a:prstGeom prst="rect">
            <a:avLst/>
          </a:prstGeom>
          <a:noFill/>
          <a:extLst>
            <a:ext uri="{909E8E84-426E-40DD-AFC4-6F175D3DCCD1}">
              <a14:hiddenFill xmlns:a14="http://schemas.microsoft.com/office/drawing/2010/main">
                <a:solidFill>
                  <a:srgbClr val="FFFFFF"/>
                </a:solidFill>
              </a14:hiddenFill>
            </a:ext>
          </a:extLst>
        </p:spPr>
      </p:pic>
      <p:pic>
        <p:nvPicPr>
          <p:cNvPr id="68" name="Picture 2" descr="花朵ppt素材设计素材免费下载 花朵ppt素材设计图片 千图网平面设计 "/>
          <p:cNvPicPr>
            <a:picLocks noChangeAspect="1" noChangeArrowheads="1"/>
          </p:cNvPicPr>
          <p:nvPr userDrawn="1"/>
        </p:nvPicPr>
        <p:blipFill rotWithShape="1">
          <a:blip r:embed="rId6">
            <a:clrChange>
              <a:clrFrom>
                <a:srgbClr val="FBFBFB"/>
              </a:clrFrom>
              <a:clrTo>
                <a:srgbClr val="FBFBFB">
                  <a:alpha val="0"/>
                </a:srgbClr>
              </a:clrTo>
            </a:clrChange>
            <a:extLst>
              <a:ext uri="{28A0092B-C50C-407E-A947-70E740481C1C}">
                <a14:useLocalDpi xmlns:a14="http://schemas.microsoft.com/office/drawing/2010/main" val="0"/>
              </a:ext>
            </a:extLst>
          </a:blip>
          <a:srcRect l="49156" t="73287" r="36211" b="13281"/>
          <a:stretch/>
        </p:blipFill>
        <p:spPr bwMode="auto">
          <a:xfrm>
            <a:off x="5454870" y="1730657"/>
            <a:ext cx="451588" cy="552705"/>
          </a:xfrm>
          <a:prstGeom prst="rect">
            <a:avLst/>
          </a:prstGeom>
          <a:noFill/>
          <a:extLst>
            <a:ext uri="{909E8E84-426E-40DD-AFC4-6F175D3DCCD1}">
              <a14:hiddenFill xmlns:a14="http://schemas.microsoft.com/office/drawing/2010/main">
                <a:solidFill>
                  <a:srgbClr val="FFFFFF"/>
                </a:solidFill>
              </a14:hiddenFill>
            </a:ext>
          </a:extLst>
        </p:spPr>
      </p:pic>
      <p:pic>
        <p:nvPicPr>
          <p:cNvPr id="69" name="Picture 2" descr="花朵ppt素材设计素材免费下载 花朵ppt素材设计图片 千图网平面设计 "/>
          <p:cNvPicPr>
            <a:picLocks noChangeAspect="1" noChangeArrowheads="1"/>
          </p:cNvPicPr>
          <p:nvPr userDrawn="1"/>
        </p:nvPicPr>
        <p:blipFill rotWithShape="1">
          <a:blip r:embed="rId6">
            <a:clrChange>
              <a:clrFrom>
                <a:srgbClr val="FBFBFB"/>
              </a:clrFrom>
              <a:clrTo>
                <a:srgbClr val="FBFBFB">
                  <a:alpha val="0"/>
                </a:srgbClr>
              </a:clrTo>
            </a:clrChange>
            <a:extLst>
              <a:ext uri="{28A0092B-C50C-407E-A947-70E740481C1C}">
                <a14:useLocalDpi xmlns:a14="http://schemas.microsoft.com/office/drawing/2010/main" val="0"/>
              </a:ext>
            </a:extLst>
          </a:blip>
          <a:srcRect l="49156" t="73287" r="36211" b="13281"/>
          <a:stretch/>
        </p:blipFill>
        <p:spPr bwMode="auto">
          <a:xfrm>
            <a:off x="10488379" y="4192888"/>
            <a:ext cx="451588" cy="552705"/>
          </a:xfrm>
          <a:prstGeom prst="rect">
            <a:avLst/>
          </a:prstGeom>
          <a:noFill/>
          <a:extLst>
            <a:ext uri="{909E8E84-426E-40DD-AFC4-6F175D3DCCD1}">
              <a14:hiddenFill xmlns:a14="http://schemas.microsoft.com/office/drawing/2010/main">
                <a:solidFill>
                  <a:srgbClr val="FFFFFF"/>
                </a:solidFill>
              </a14:hiddenFill>
            </a:ext>
          </a:extLst>
        </p:spPr>
      </p:pic>
      <p:grpSp>
        <p:nvGrpSpPr>
          <p:cNvPr id="70" name="组合 69"/>
          <p:cNvGrpSpPr/>
          <p:nvPr userDrawn="1"/>
        </p:nvGrpSpPr>
        <p:grpSpPr>
          <a:xfrm>
            <a:off x="7664838" y="2153465"/>
            <a:ext cx="3058452" cy="1271682"/>
            <a:chOff x="1125321" y="485528"/>
            <a:chExt cx="3058452" cy="1271682"/>
          </a:xfrm>
        </p:grpSpPr>
        <p:grpSp>
          <p:nvGrpSpPr>
            <p:cNvPr id="71" name="组合 70"/>
            <p:cNvGrpSpPr/>
            <p:nvPr/>
          </p:nvGrpSpPr>
          <p:grpSpPr>
            <a:xfrm rot="2568293">
              <a:off x="3613219" y="485528"/>
              <a:ext cx="122859" cy="173836"/>
              <a:chOff x="2899932" y="286608"/>
              <a:chExt cx="373440" cy="748067"/>
            </a:xfrm>
            <a:solidFill>
              <a:srgbClr val="FFC000"/>
            </a:solidFill>
          </p:grpSpPr>
          <p:sp>
            <p:nvSpPr>
              <p:cNvPr id="81"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82"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72" name="组合 71"/>
            <p:cNvGrpSpPr/>
            <p:nvPr/>
          </p:nvGrpSpPr>
          <p:grpSpPr>
            <a:xfrm rot="9432564">
              <a:off x="3628846" y="1610197"/>
              <a:ext cx="103902" cy="147013"/>
              <a:chOff x="2899932" y="286608"/>
              <a:chExt cx="373440" cy="748067"/>
            </a:xfrm>
            <a:solidFill>
              <a:srgbClr val="D9827B"/>
            </a:solidFill>
          </p:grpSpPr>
          <p:sp>
            <p:nvSpPr>
              <p:cNvPr id="79"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80"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73" name="组合 72"/>
            <p:cNvGrpSpPr/>
            <p:nvPr/>
          </p:nvGrpSpPr>
          <p:grpSpPr>
            <a:xfrm rot="18900000">
              <a:off x="1125321" y="744329"/>
              <a:ext cx="124284" cy="175853"/>
              <a:chOff x="2899932" y="286608"/>
              <a:chExt cx="373440" cy="748067"/>
            </a:xfrm>
            <a:solidFill>
              <a:srgbClr val="3D7351"/>
            </a:solidFill>
          </p:grpSpPr>
          <p:sp>
            <p:nvSpPr>
              <p:cNvPr id="77"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78"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74" name="组合 73"/>
            <p:cNvGrpSpPr/>
            <p:nvPr/>
          </p:nvGrpSpPr>
          <p:grpSpPr>
            <a:xfrm rot="6975246">
              <a:off x="4126861" y="1304244"/>
              <a:ext cx="47134" cy="66691"/>
              <a:chOff x="2899932" y="286608"/>
              <a:chExt cx="373440" cy="748067"/>
            </a:xfrm>
          </p:grpSpPr>
          <p:sp>
            <p:nvSpPr>
              <p:cNvPr id="75"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solidFill>
                <a:srgbClr val="8FC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76"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solidFill>
                <a:srgbClr val="00C8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pic>
        <p:nvPicPr>
          <p:cNvPr id="83" name="Picture 2" descr="简约商务ppt模板免抠素材 平面电商 创意素材 png素材 素材 "/>
          <p:cNvPicPr>
            <a:picLocks noChangeAspect="1" noChangeArrowheads="1"/>
          </p:cNvPicPr>
          <p:nvPr userDrawn="1"/>
        </p:nvPicPr>
        <p:blipFill>
          <a:blip r:embed="rId4" cstate="print">
            <a:clrChange>
              <a:clrFrom>
                <a:srgbClr val="F6F6F6"/>
              </a:clrFrom>
              <a:clrTo>
                <a:srgbClr val="F6F6F6">
                  <a:alpha val="0"/>
                </a:srgbClr>
              </a:clrTo>
            </a:clrChange>
            <a:extLst>
              <a:ext uri="{28A0092B-C50C-407E-A947-70E740481C1C}">
                <a14:useLocalDpi xmlns:a14="http://schemas.microsoft.com/office/drawing/2010/main" val="0"/>
              </a:ext>
            </a:extLst>
          </a:blip>
          <a:srcRect/>
          <a:stretch>
            <a:fillRect/>
          </a:stretch>
        </p:blipFill>
        <p:spPr bwMode="auto">
          <a:xfrm rot="8904501">
            <a:off x="1362868" y="4236722"/>
            <a:ext cx="753112" cy="42347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72123003"/>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两栏内容">
    <p:spTree>
      <p:nvGrpSpPr>
        <p:cNvPr id="1" name=""/>
        <p:cNvGrpSpPr/>
        <p:nvPr/>
      </p:nvGrpSpPr>
      <p:grpSpPr>
        <a:xfrm>
          <a:off x="0" y="0"/>
          <a:ext cx="0" cy="0"/>
          <a:chOff x="0" y="0"/>
          <a:chExt cx="0" cy="0"/>
        </a:xfrm>
      </p:grpSpPr>
      <p:sp>
        <p:nvSpPr>
          <p:cNvPr id="5" name="文本框 2057">
            <a:hlinkClick r:id="rId3" action="ppaction://hlinksldjump"/>
            <a:extLst>
              <a:ext uri="{FF2B5EF4-FFF2-40B4-BE49-F238E27FC236}">
                <a16:creationId xmlns:a16="http://schemas.microsoft.com/office/drawing/2014/main" xmlns="" id="{04FE8436-5513-AEE9-9C9B-B7E75377ABEC}"/>
              </a:ext>
            </a:extLst>
          </p:cNvPr>
          <p:cNvSpPr txBox="1">
            <a:spLocks noChangeArrowheads="1"/>
          </p:cNvSpPr>
          <p:nvPr userDrawn="1">
            <p:custDataLst>
              <p:tags r:id="rId1"/>
            </p:custDataLst>
          </p:nvPr>
        </p:nvSpPr>
        <p:spPr bwMode="auto">
          <a:xfrm>
            <a:off x="10559415" y="6427107"/>
            <a:ext cx="1459230" cy="398780"/>
          </a:xfrm>
          <a:prstGeom prst="rect">
            <a:avLst/>
          </a:prstGeom>
          <a:solidFill>
            <a:srgbClr val="4BB13F"/>
          </a:solidFill>
          <a:ln>
            <a:noFill/>
          </a:ln>
          <a:scene3d>
            <a:camera prst="orthographicFront"/>
            <a:lightRig rig="threePt" dir="t"/>
          </a:scene3d>
          <a:sp3d>
            <a:bevelT prst="relaxedInset"/>
          </a:sp3d>
        </p:spPr>
        <p:txBody>
          <a:bodyPr wrap="square">
            <a:spAutoFit/>
          </a:bodyPr>
          <a:lstStyle/>
          <a:p>
            <a:pPr algn="ctr" eaLnBrk="1" fontAlgn="auto" hangingPunct="1">
              <a:spcAft>
                <a:spcPts val="0"/>
              </a:spcAft>
              <a:buFont typeface="Arial" panose="020B0604020202020204" pitchFamily="34" charset="0"/>
              <a:buNone/>
              <a:defRPr/>
            </a:pPr>
            <a:r>
              <a:rPr lang="zh-CN" altLang="en-US" sz="2000" dirty="0">
                <a:solidFill>
                  <a:schemeClr val="bg1"/>
                </a:solidFill>
                <a:latin typeface="微软雅黑" panose="020B0503020204020204" charset="-122"/>
                <a:ea typeface="微软雅黑" panose="020B0503020204020204" charset="-122"/>
                <a:cs typeface="Times New Roman" panose="02020603050405020304" pitchFamily="18" charset="0"/>
              </a:rPr>
              <a:t>返回目录</a:t>
            </a:r>
          </a:p>
        </p:txBody>
      </p:sp>
    </p:spTree>
    <p:extLst>
      <p:ext uri="{BB962C8B-B14F-4D97-AF65-F5344CB8AC3E}">
        <p14:creationId xmlns:p14="http://schemas.microsoft.com/office/powerpoint/2010/main" val="3446561071"/>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1293167144"/>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标题幻灯片">
    <p:bg>
      <p:bgPr>
        <a:gradFill>
          <a:gsLst>
            <a:gs pos="0">
              <a:schemeClr val="accent1">
                <a:lumMod val="5000"/>
                <a:lumOff val="95000"/>
              </a:schemeClr>
            </a:gs>
            <a:gs pos="32000">
              <a:schemeClr val="accent1">
                <a:lumMod val="45000"/>
                <a:lumOff val="55000"/>
              </a:schemeClr>
            </a:gs>
            <a:gs pos="70000">
              <a:srgbClr val="C5EAA7"/>
            </a:gs>
            <a:gs pos="100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pic>
        <p:nvPicPr>
          <p:cNvPr id="8" name="图片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251550" y="533156"/>
            <a:ext cx="7958966" cy="4889548"/>
          </a:xfrm>
          <a:prstGeom prst="rect">
            <a:avLst/>
          </a:prstGeom>
        </p:spPr>
      </p:pic>
    </p:spTree>
    <p:extLst>
      <p:ext uri="{BB962C8B-B14F-4D97-AF65-F5344CB8AC3E}">
        <p14:creationId xmlns:p14="http://schemas.microsoft.com/office/powerpoint/2010/main" val="3328414342"/>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5" presetClass="entr" presetSubtype="0"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decel="50000" fill="hold">
                                          <p:stCondLst>
                                            <p:cond delay="0"/>
                                          </p:stCondLst>
                                        </p:cTn>
                                        <p:tgtEl>
                                          <p:spTgt spid="8"/>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8"/>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8"/>
                                        </p:tgtEl>
                                        <p:attrNameLst>
                                          <p:attrName>ppt_w</p:attrName>
                                        </p:attrNameLst>
                                      </p:cBhvr>
                                      <p:tavLst>
                                        <p:tav tm="0">
                                          <p:val>
                                            <p:strVal val="#ppt_w*.05"/>
                                          </p:val>
                                        </p:tav>
                                        <p:tav tm="100000">
                                          <p:val>
                                            <p:strVal val="#ppt_w"/>
                                          </p:val>
                                        </p:tav>
                                      </p:tavLst>
                                    </p:anim>
                                    <p:anim calcmode="lin" valueType="num">
                                      <p:cBhvr>
                                        <p:cTn id="10" dur="1000" fill="hold"/>
                                        <p:tgtEl>
                                          <p:spTgt spid="8"/>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8"/>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8"/>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8"/>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2_自定义版式">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41986573"/>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1_标题和内容">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603712166"/>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2_标题和内容">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441177124"/>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自定义版式">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721739840"/>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theme" Target="../theme/theme2.xml"/><Relationship Id="rId3" Type="http://schemas.openxmlformats.org/officeDocument/2006/relationships/slideLayout" Target="../slideLayouts/slideLayout7.xml"/><Relationship Id="rId7" Type="http://schemas.openxmlformats.org/officeDocument/2006/relationships/slideLayout" Target="../slideLayouts/slideLayout11.xml"/><Relationship Id="rId2" Type="http://schemas.openxmlformats.org/officeDocument/2006/relationships/slideLayout" Target="../slideLayouts/slideLayout6.xml"/><Relationship Id="rId1" Type="http://schemas.openxmlformats.org/officeDocument/2006/relationships/slideLayout" Target="../slideLayouts/slideLayout5.xml"/><Relationship Id="rId6" Type="http://schemas.openxmlformats.org/officeDocument/2006/relationships/slideLayout" Target="../slideLayouts/slideLayout10.xml"/><Relationship Id="rId5" Type="http://schemas.openxmlformats.org/officeDocument/2006/relationships/slideLayout" Target="../slideLayouts/slideLayout9.xml"/><Relationship Id="rId10" Type="http://schemas.openxmlformats.org/officeDocument/2006/relationships/audio" Target="../media/audio1.wav"/><Relationship Id="rId4" Type="http://schemas.openxmlformats.org/officeDocument/2006/relationships/slideLayout" Target="../slideLayouts/slideLayout8.xml"/><Relationship Id="rId9" Type="http://schemas.openxmlformats.org/officeDocument/2006/relationships/slide" Target="../slides/slide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E4FFEE"/>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618139024"/>
      </p:ext>
    </p:extLst>
  </p:cSld>
  <p:clrMap bg1="lt1" tx1="dk1" bg2="lt2" tx2="dk2" accent1="accent1" accent2="accent2" accent3="accent3" accent4="accent4" accent5="accent5" accent6="accent6" hlink="hlink" folHlink="folHlink"/>
  <p:sldLayoutIdLst>
    <p:sldLayoutId id="2147483660" r:id="rId1"/>
    <p:sldLayoutId id="2147483699" r:id="rId2"/>
    <p:sldLayoutId id="2147483652" r:id="rId3"/>
    <p:sldLayoutId id="2147483682" r:id="rId4"/>
  </p:sldLayoutIdLs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alpha val="50000"/>
          </a:schemeClr>
        </a:solidFill>
        <a:effectLst/>
      </p:bgPr>
    </p:bg>
    <p:spTree>
      <p:nvGrpSpPr>
        <p:cNvPr id="1" name=""/>
        <p:cNvGrpSpPr/>
        <p:nvPr/>
      </p:nvGrpSpPr>
      <p:grpSpPr>
        <a:xfrm>
          <a:off x="0" y="0"/>
          <a:ext cx="0" cy="0"/>
          <a:chOff x="0" y="0"/>
          <a:chExt cx="0" cy="0"/>
        </a:xfrm>
      </p:grpSpPr>
      <p:sp>
        <p:nvSpPr>
          <p:cNvPr id="12" name="矩形 11">
            <a:extLst>
              <a:ext uri="{FF2B5EF4-FFF2-40B4-BE49-F238E27FC236}">
                <a16:creationId xmlns:a16="http://schemas.microsoft.com/office/drawing/2014/main" xmlns="" id="{F4BE031C-B885-491B-AFE9-3136DB3D16BC}"/>
              </a:ext>
            </a:extLst>
          </p:cNvPr>
          <p:cNvSpPr/>
          <p:nvPr userDrawn="1"/>
        </p:nvSpPr>
        <p:spPr>
          <a:xfrm>
            <a:off x="1" y="6604258"/>
            <a:ext cx="12192000" cy="253742"/>
          </a:xfrm>
          <a:prstGeom prst="rect">
            <a:avLst/>
          </a:prstGeom>
          <a:solidFill>
            <a:schemeClr val="accent1">
              <a:lumMod val="75000"/>
            </a:schemeClr>
          </a:solidFill>
          <a:ln/>
        </p:spPr>
        <p:style>
          <a:lnRef idx="1">
            <a:schemeClr val="accent1"/>
          </a:lnRef>
          <a:fillRef idx="2">
            <a:schemeClr val="accent1"/>
          </a:fillRef>
          <a:effectRef idx="1">
            <a:schemeClr val="accent1"/>
          </a:effectRef>
          <a:fontRef idx="minor">
            <a:schemeClr val="dk1"/>
          </a:fontRef>
        </p:style>
        <p:txBody>
          <a:bodyPr rtlCol="0" anchor="ctr"/>
          <a:lstStyle/>
          <a:p>
            <a:pPr algn="ctr" fontAlgn="base">
              <a:spcBef>
                <a:spcPct val="0"/>
              </a:spcBef>
              <a:spcAft>
                <a:spcPct val="0"/>
              </a:spcAft>
              <a:buFont typeface="Arial" panose="020B0604020202020204" pitchFamily="34" charset="0"/>
              <a:buNone/>
            </a:pPr>
            <a:endParaRPr lang="zh-CN" altLang="en-US" sz="3200" dirty="0">
              <a:ln w="0"/>
              <a:solidFill>
                <a:srgbClr val="7FD13B"/>
              </a:solidFill>
              <a:effectLst>
                <a:outerShdw blurRad="38100" dist="25400" dir="5400000" algn="ctr" rotWithShape="0">
                  <a:srgbClr val="6E747A">
                    <a:alpha val="43000"/>
                  </a:srgbClr>
                </a:outerShdw>
              </a:effectLst>
            </a:endParaRPr>
          </a:p>
        </p:txBody>
      </p:sp>
      <p:cxnSp>
        <p:nvCxnSpPr>
          <p:cNvPr id="20" name="直接连接符 19">
            <a:extLst>
              <a:ext uri="{FF2B5EF4-FFF2-40B4-BE49-F238E27FC236}">
                <a16:creationId xmlns:a16="http://schemas.microsoft.com/office/drawing/2014/main" xmlns="" id="{B1BE55F9-2A5E-4E28-8E5F-1BBB89835B59}"/>
              </a:ext>
            </a:extLst>
          </p:cNvPr>
          <p:cNvCxnSpPr/>
          <p:nvPr userDrawn="1"/>
        </p:nvCxnSpPr>
        <p:spPr>
          <a:xfrm>
            <a:off x="1" y="670189"/>
            <a:ext cx="12192000" cy="0"/>
          </a:xfrm>
          <a:prstGeom prst="line">
            <a:avLst/>
          </a:prstGeom>
          <a:ln>
            <a:solidFill>
              <a:srgbClr val="339966"/>
            </a:solidFill>
          </a:ln>
        </p:spPr>
        <p:style>
          <a:lnRef idx="3">
            <a:schemeClr val="accent6"/>
          </a:lnRef>
          <a:fillRef idx="0">
            <a:schemeClr val="accent6"/>
          </a:fillRef>
          <a:effectRef idx="2">
            <a:schemeClr val="accent6"/>
          </a:effectRef>
          <a:fontRef idx="minor">
            <a:schemeClr val="tx1"/>
          </a:fontRef>
        </p:style>
      </p:cxnSp>
      <p:sp>
        <p:nvSpPr>
          <p:cNvPr id="11" name="矩形 10">
            <a:extLst>
              <a:ext uri="{FF2B5EF4-FFF2-40B4-BE49-F238E27FC236}">
                <a16:creationId xmlns:a16="http://schemas.microsoft.com/office/drawing/2014/main" xmlns="" id="{3C8BB19B-3BF3-48F9-BA5C-0CEE270043F5}"/>
              </a:ext>
            </a:extLst>
          </p:cNvPr>
          <p:cNvSpPr/>
          <p:nvPr userDrawn="1"/>
        </p:nvSpPr>
        <p:spPr>
          <a:xfrm>
            <a:off x="1" y="1"/>
            <a:ext cx="12192000" cy="665287"/>
          </a:xfrm>
          <a:prstGeom prst="rect">
            <a:avLst/>
          </a:prstGeom>
          <a:gradFill>
            <a:gsLst>
              <a:gs pos="0">
                <a:schemeClr val="accent1">
                  <a:lumMod val="5000"/>
                  <a:lumOff val="95000"/>
                </a:schemeClr>
              </a:gs>
              <a:gs pos="100000">
                <a:schemeClr val="accent1">
                  <a:lumMod val="30000"/>
                  <a:lumOff val="70000"/>
                </a:schemeClr>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buFont typeface="Arial" panose="020B0604020202020204" pitchFamily="34" charset="0"/>
              <a:buNone/>
            </a:pPr>
            <a:endParaRPr lang="zh-CN" altLang="en-US" sz="3200" b="1" dirty="0">
              <a:solidFill>
                <a:prstClr val="white"/>
              </a:solidFill>
            </a:endParaRPr>
          </a:p>
        </p:txBody>
      </p:sp>
      <p:sp>
        <p:nvSpPr>
          <p:cNvPr id="2" name="动作按钮: 第一张 1">
            <a:hlinkClick r:id="rId9" action="ppaction://hlinksldjump" highlightClick="1">
              <a:snd r:embed="rId10" name="camera.wav"/>
            </a:hlinkClick>
          </p:cNvPr>
          <p:cNvSpPr/>
          <p:nvPr userDrawn="1"/>
        </p:nvSpPr>
        <p:spPr>
          <a:xfrm>
            <a:off x="11212566" y="5884205"/>
            <a:ext cx="914337" cy="951041"/>
          </a:xfrm>
          <a:prstGeom prst="actionButtonHome">
            <a:avLst/>
          </a:prstGeo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buFont typeface="Arial" panose="020B0604020202020204" pitchFamily="34" charset="0"/>
              <a:buNone/>
            </a:pPr>
            <a:endParaRPr lang="zh-CN" altLang="en-US" sz="3386" b="1">
              <a:solidFill>
                <a:prstClr val="white"/>
              </a:solidFill>
            </a:endParaRPr>
          </a:p>
        </p:txBody>
      </p:sp>
    </p:spTree>
    <p:extLst>
      <p:ext uri="{BB962C8B-B14F-4D97-AF65-F5344CB8AC3E}">
        <p14:creationId xmlns:p14="http://schemas.microsoft.com/office/powerpoint/2010/main" val="2760420381"/>
      </p:ext>
    </p:extLst>
  </p:cSld>
  <p:clrMap bg1="lt1" tx1="dk1" bg2="lt2" tx2="dk2" accent1="accent1" accent2="accent2" accent3="accent3" accent4="accent4" accent5="accent5" accent6="accent6" hlink="hlink" folHlink="folHlink"/>
  <p:sldLayoutIdLst>
    <p:sldLayoutId id="2147483701" r:id="rId1"/>
    <p:sldLayoutId id="2147483702" r:id="rId2"/>
    <p:sldLayoutId id="2147483703" r:id="rId3"/>
    <p:sldLayoutId id="2147483704" r:id="rId4"/>
    <p:sldLayoutId id="2147483705" r:id="rId5"/>
    <p:sldLayoutId id="2147483706" r:id="rId6"/>
    <p:sldLayoutId id="2147483707" r:id="rId7"/>
  </p:sldLayoutIdLst>
  <p:timing>
    <p:tnLst>
      <p:par>
        <p:cTn id="1" dur="indefinite" restart="never" nodeType="tmRoot"/>
      </p:par>
    </p:tnLst>
  </p:timing>
  <p:txStyles>
    <p:titleStyle>
      <a:lvl1pPr algn="ctr" rtl="0" eaLnBrk="1" fontAlgn="base" hangingPunct="1">
        <a:spcBef>
          <a:spcPct val="0"/>
        </a:spcBef>
        <a:spcAft>
          <a:spcPct val="0"/>
        </a:spcAft>
        <a:defRPr sz="4400" kern="1200">
          <a:solidFill>
            <a:schemeClr val="tx1"/>
          </a:solidFill>
          <a:latin typeface="+mj-lt"/>
          <a:ea typeface="+mj-ea"/>
          <a:cs typeface="+mj-cs"/>
        </a:defRPr>
      </a:lvl1pPr>
      <a:lvl2pPr algn="ctr" rtl="0" eaLnBrk="1" fontAlgn="base" hangingPunct="1">
        <a:spcBef>
          <a:spcPct val="0"/>
        </a:spcBef>
        <a:spcAft>
          <a:spcPct val="0"/>
        </a:spcAft>
        <a:defRPr sz="4400">
          <a:solidFill>
            <a:schemeClr val="tx1"/>
          </a:solidFill>
          <a:latin typeface="Arial" charset="0"/>
          <a:ea typeface="黑体" pitchFamily="2" charset="-122"/>
        </a:defRPr>
      </a:lvl2pPr>
      <a:lvl3pPr algn="ctr" rtl="0" eaLnBrk="1" fontAlgn="base" hangingPunct="1">
        <a:spcBef>
          <a:spcPct val="0"/>
        </a:spcBef>
        <a:spcAft>
          <a:spcPct val="0"/>
        </a:spcAft>
        <a:defRPr sz="4400">
          <a:solidFill>
            <a:schemeClr val="tx1"/>
          </a:solidFill>
          <a:latin typeface="Arial" charset="0"/>
          <a:ea typeface="黑体" pitchFamily="2" charset="-122"/>
        </a:defRPr>
      </a:lvl3pPr>
      <a:lvl4pPr algn="ctr" rtl="0" eaLnBrk="1" fontAlgn="base" hangingPunct="1">
        <a:spcBef>
          <a:spcPct val="0"/>
        </a:spcBef>
        <a:spcAft>
          <a:spcPct val="0"/>
        </a:spcAft>
        <a:defRPr sz="4400">
          <a:solidFill>
            <a:schemeClr val="tx1"/>
          </a:solidFill>
          <a:latin typeface="Arial" charset="0"/>
          <a:ea typeface="黑体" pitchFamily="2" charset="-122"/>
        </a:defRPr>
      </a:lvl4pPr>
      <a:lvl5pPr algn="ctr" rtl="0" eaLnBrk="1" fontAlgn="base" hangingPunct="1">
        <a:spcBef>
          <a:spcPct val="0"/>
        </a:spcBef>
        <a:spcAft>
          <a:spcPct val="0"/>
        </a:spcAft>
        <a:defRPr sz="4400">
          <a:solidFill>
            <a:schemeClr val="tx1"/>
          </a:solidFill>
          <a:latin typeface="Arial" charset="0"/>
          <a:ea typeface="黑体" pitchFamily="2" charset="-122"/>
        </a:defRPr>
      </a:lvl5pPr>
      <a:lvl6pPr marL="457108" algn="ctr" rtl="0" eaLnBrk="1" fontAlgn="base" hangingPunct="1">
        <a:spcBef>
          <a:spcPct val="0"/>
        </a:spcBef>
        <a:spcAft>
          <a:spcPct val="0"/>
        </a:spcAft>
        <a:defRPr sz="4400">
          <a:solidFill>
            <a:schemeClr val="tx1"/>
          </a:solidFill>
          <a:latin typeface="Arial" charset="0"/>
          <a:ea typeface="黑体" pitchFamily="2" charset="-122"/>
        </a:defRPr>
      </a:lvl6pPr>
      <a:lvl7pPr marL="914216" algn="ctr" rtl="0" eaLnBrk="1" fontAlgn="base" hangingPunct="1">
        <a:spcBef>
          <a:spcPct val="0"/>
        </a:spcBef>
        <a:spcAft>
          <a:spcPct val="0"/>
        </a:spcAft>
        <a:defRPr sz="4400">
          <a:solidFill>
            <a:schemeClr val="tx1"/>
          </a:solidFill>
          <a:latin typeface="Arial" charset="0"/>
          <a:ea typeface="黑体" pitchFamily="2" charset="-122"/>
        </a:defRPr>
      </a:lvl7pPr>
      <a:lvl8pPr marL="1371324" algn="ctr" rtl="0" eaLnBrk="1" fontAlgn="base" hangingPunct="1">
        <a:spcBef>
          <a:spcPct val="0"/>
        </a:spcBef>
        <a:spcAft>
          <a:spcPct val="0"/>
        </a:spcAft>
        <a:defRPr sz="4400">
          <a:solidFill>
            <a:schemeClr val="tx1"/>
          </a:solidFill>
          <a:latin typeface="Arial" charset="0"/>
          <a:ea typeface="黑体" pitchFamily="2" charset="-122"/>
        </a:defRPr>
      </a:lvl8pPr>
      <a:lvl9pPr marL="1828432" algn="ctr" rtl="0" eaLnBrk="1" fontAlgn="base" hangingPunct="1">
        <a:spcBef>
          <a:spcPct val="0"/>
        </a:spcBef>
        <a:spcAft>
          <a:spcPct val="0"/>
        </a:spcAft>
        <a:defRPr sz="4400">
          <a:solidFill>
            <a:schemeClr val="tx1"/>
          </a:solidFill>
          <a:latin typeface="Arial" charset="0"/>
          <a:ea typeface="黑体" pitchFamily="2" charset="-122"/>
        </a:defRPr>
      </a:lvl9pPr>
    </p:titleStyle>
    <p:bodyStyle>
      <a:lvl1pPr marL="342831" indent="-342831" algn="l" rtl="0" eaLnBrk="1" fontAlgn="base" hangingPunct="1">
        <a:spcBef>
          <a:spcPct val="20000"/>
        </a:spcBef>
        <a:spcAft>
          <a:spcPct val="0"/>
        </a:spcAft>
        <a:buFont typeface="Arial" charset="0"/>
        <a:buChar char="•"/>
        <a:defRPr sz="3200" kern="1200">
          <a:solidFill>
            <a:schemeClr val="tx1"/>
          </a:solidFill>
          <a:latin typeface="+mn-lt"/>
          <a:ea typeface="+mn-ea"/>
          <a:cs typeface="+mn-cs"/>
        </a:defRPr>
      </a:lvl1pPr>
      <a:lvl2pPr marL="742800" indent="-285692" algn="l" rtl="0" eaLnBrk="1" fontAlgn="base" hangingPunct="1">
        <a:spcBef>
          <a:spcPct val="20000"/>
        </a:spcBef>
        <a:spcAft>
          <a:spcPct val="0"/>
        </a:spcAft>
        <a:buFont typeface="Arial" charset="0"/>
        <a:buChar char="–"/>
        <a:defRPr sz="2800" kern="1200">
          <a:solidFill>
            <a:schemeClr val="tx1"/>
          </a:solidFill>
          <a:latin typeface="+mn-lt"/>
          <a:ea typeface="+mn-ea"/>
          <a:cs typeface="+mn-cs"/>
        </a:defRPr>
      </a:lvl2pPr>
      <a:lvl3pPr marL="1142770" indent="-228554" algn="l" rtl="0" eaLnBrk="1" fontAlgn="base" hangingPunct="1">
        <a:spcBef>
          <a:spcPct val="20000"/>
        </a:spcBef>
        <a:spcAft>
          <a:spcPct val="0"/>
        </a:spcAft>
        <a:buFont typeface="Arial" charset="0"/>
        <a:buChar char="•"/>
        <a:defRPr sz="2400" kern="1200">
          <a:solidFill>
            <a:schemeClr val="tx1"/>
          </a:solidFill>
          <a:latin typeface="+mn-lt"/>
          <a:ea typeface="+mn-ea"/>
          <a:cs typeface="+mn-cs"/>
        </a:defRPr>
      </a:lvl3pPr>
      <a:lvl4pPr marL="1599878" indent="-228554"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4pPr>
      <a:lvl5pPr marL="2056986" indent="-228554"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5pPr>
      <a:lvl6pPr marL="2514094" indent="-228554" algn="l" defTabSz="914216"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202" indent="-228554" algn="l" defTabSz="914216"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310" indent="-228554" algn="l" defTabSz="914216"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5417" indent="-228554" algn="l" defTabSz="914216"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216" rtl="0" eaLnBrk="1" latinLnBrk="0" hangingPunct="1">
        <a:defRPr sz="1800" kern="1200">
          <a:solidFill>
            <a:schemeClr val="tx1"/>
          </a:solidFill>
          <a:latin typeface="+mn-lt"/>
          <a:ea typeface="+mn-ea"/>
          <a:cs typeface="+mn-cs"/>
        </a:defRPr>
      </a:lvl1pPr>
      <a:lvl2pPr marL="457108" algn="l" defTabSz="914216" rtl="0" eaLnBrk="1" latinLnBrk="0" hangingPunct="1">
        <a:defRPr sz="1800" kern="1200">
          <a:solidFill>
            <a:schemeClr val="tx1"/>
          </a:solidFill>
          <a:latin typeface="+mn-lt"/>
          <a:ea typeface="+mn-ea"/>
          <a:cs typeface="+mn-cs"/>
        </a:defRPr>
      </a:lvl2pPr>
      <a:lvl3pPr marL="914216" algn="l" defTabSz="914216" rtl="0" eaLnBrk="1" latinLnBrk="0" hangingPunct="1">
        <a:defRPr sz="1800" kern="1200">
          <a:solidFill>
            <a:schemeClr val="tx1"/>
          </a:solidFill>
          <a:latin typeface="+mn-lt"/>
          <a:ea typeface="+mn-ea"/>
          <a:cs typeface="+mn-cs"/>
        </a:defRPr>
      </a:lvl3pPr>
      <a:lvl4pPr marL="1371324" algn="l" defTabSz="914216" rtl="0" eaLnBrk="1" latinLnBrk="0" hangingPunct="1">
        <a:defRPr sz="1800" kern="1200">
          <a:solidFill>
            <a:schemeClr val="tx1"/>
          </a:solidFill>
          <a:latin typeface="+mn-lt"/>
          <a:ea typeface="+mn-ea"/>
          <a:cs typeface="+mn-cs"/>
        </a:defRPr>
      </a:lvl4pPr>
      <a:lvl5pPr marL="1828432" algn="l" defTabSz="914216" rtl="0" eaLnBrk="1" latinLnBrk="0" hangingPunct="1">
        <a:defRPr sz="1800" kern="1200">
          <a:solidFill>
            <a:schemeClr val="tx1"/>
          </a:solidFill>
          <a:latin typeface="+mn-lt"/>
          <a:ea typeface="+mn-ea"/>
          <a:cs typeface="+mn-cs"/>
        </a:defRPr>
      </a:lvl5pPr>
      <a:lvl6pPr marL="2285539" algn="l" defTabSz="914216" rtl="0" eaLnBrk="1" latinLnBrk="0" hangingPunct="1">
        <a:defRPr sz="1800" kern="1200">
          <a:solidFill>
            <a:schemeClr val="tx1"/>
          </a:solidFill>
          <a:latin typeface="+mn-lt"/>
          <a:ea typeface="+mn-ea"/>
          <a:cs typeface="+mn-cs"/>
        </a:defRPr>
      </a:lvl6pPr>
      <a:lvl7pPr marL="2742648" algn="l" defTabSz="914216" rtl="0" eaLnBrk="1" latinLnBrk="0" hangingPunct="1">
        <a:defRPr sz="1800" kern="1200">
          <a:solidFill>
            <a:schemeClr val="tx1"/>
          </a:solidFill>
          <a:latin typeface="+mn-lt"/>
          <a:ea typeface="+mn-ea"/>
          <a:cs typeface="+mn-cs"/>
        </a:defRPr>
      </a:lvl7pPr>
      <a:lvl8pPr marL="3199756" algn="l" defTabSz="914216" rtl="0" eaLnBrk="1" latinLnBrk="0" hangingPunct="1">
        <a:defRPr sz="1800" kern="1200">
          <a:solidFill>
            <a:schemeClr val="tx1"/>
          </a:solidFill>
          <a:latin typeface="+mn-lt"/>
          <a:ea typeface="+mn-ea"/>
          <a:cs typeface="+mn-cs"/>
        </a:defRPr>
      </a:lvl8pPr>
      <a:lvl9pPr marL="3656863" algn="l" defTabSz="914216"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1.xml"/></Relationships>
</file>

<file path=ppt/slides/_rels/slide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showMasterPhAnim="0">
  <p:cSld>
    <p:bg>
      <p:bgPr>
        <a:gradFill>
          <a:gsLst>
            <a:gs pos="90000">
              <a:srgbClr val="DFF4CE"/>
            </a:gs>
            <a:gs pos="0">
              <a:schemeClr val="accent1">
                <a:lumMod val="5000"/>
                <a:lumOff val="95000"/>
              </a:schemeClr>
            </a:gs>
            <a:gs pos="30000">
              <a:schemeClr val="accent1">
                <a:lumMod val="45000"/>
                <a:lumOff val="55000"/>
              </a:schemeClr>
            </a:gs>
            <a:gs pos="65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3" name="棱台 2"/>
          <p:cNvSpPr/>
          <p:nvPr/>
        </p:nvSpPr>
        <p:spPr>
          <a:xfrm>
            <a:off x="457589" y="3939326"/>
            <a:ext cx="11429211" cy="1889772"/>
          </a:xfrm>
          <a:prstGeom prst="bevel">
            <a:avLst/>
          </a:prstGeom>
          <a:gradFill>
            <a:gsLst>
              <a:gs pos="0">
                <a:schemeClr val="accent1">
                  <a:lumMod val="5000"/>
                  <a:lumOff val="95000"/>
                </a:schemeClr>
              </a:gs>
              <a:gs pos="0">
                <a:schemeClr val="accent1">
                  <a:lumMod val="45000"/>
                  <a:lumOff val="55000"/>
                </a:schemeClr>
              </a:gs>
              <a:gs pos="44000">
                <a:schemeClr val="accent1">
                  <a:lumMod val="45000"/>
                  <a:lumOff val="55000"/>
                </a:schemeClr>
              </a:gs>
              <a:gs pos="80000">
                <a:schemeClr val="accent1">
                  <a:lumMod val="30000"/>
                  <a:lumOff val="70000"/>
                </a:schemeClr>
              </a:gs>
            </a:gsLst>
            <a:lin ang="5400000" scaled="1"/>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buFont typeface="Arial" panose="020B0604020202020204" pitchFamily="34" charset="0"/>
              <a:buNone/>
            </a:pPr>
            <a:r>
              <a:rPr lang="en-US" altLang="zh-CN" sz="4656" b="1">
                <a:solidFill>
                  <a:srgbClr val="D60093"/>
                </a:solidFill>
                <a:latin typeface="隶书" panose="02010509060101010101" pitchFamily="49" charset="-122"/>
                <a:ea typeface="隶书" panose="02010509060101010101" pitchFamily="49" charset="-122"/>
              </a:rPr>
              <a:t>Unit 5</a:t>
            </a:r>
            <a:r>
              <a:rPr lang="zh-CN" altLang="en-US" sz="4656" b="1">
                <a:solidFill>
                  <a:srgbClr val="D60093"/>
                </a:solidFill>
                <a:latin typeface="隶书" panose="02010509060101010101" pitchFamily="49" charset="-122"/>
                <a:ea typeface="隶书" panose="02010509060101010101" pitchFamily="49" charset="-122"/>
              </a:rPr>
              <a:t>　</a:t>
            </a:r>
            <a:r>
              <a:rPr lang="en-US" altLang="zh-CN" sz="4656" b="1">
                <a:solidFill>
                  <a:srgbClr val="D60093"/>
                </a:solidFill>
                <a:latin typeface="隶书" panose="02010509060101010101" pitchFamily="49" charset="-122"/>
                <a:ea typeface="隶书" panose="02010509060101010101" pitchFamily="49" charset="-122"/>
              </a:rPr>
              <a:t>Fun Clubs</a:t>
            </a:r>
          </a:p>
          <a:p>
            <a:pPr algn="ctr" fontAlgn="base">
              <a:spcBef>
                <a:spcPct val="0"/>
              </a:spcBef>
              <a:spcAft>
                <a:spcPct val="0"/>
              </a:spcAft>
              <a:buFont typeface="Arial" panose="020B0604020202020204" pitchFamily="34" charset="0"/>
              <a:buNone/>
            </a:pPr>
            <a:r>
              <a:rPr lang="en-US" altLang="zh-CN" sz="4656" b="1">
                <a:solidFill>
                  <a:srgbClr val="D60093"/>
                </a:solidFill>
                <a:latin typeface="隶书" panose="02010509060101010101" pitchFamily="49" charset="-122"/>
                <a:ea typeface="隶书" panose="02010509060101010101" pitchFamily="49" charset="-122"/>
              </a:rPr>
              <a:t>Section B</a:t>
            </a:r>
            <a:r>
              <a:rPr lang="zh-CN" altLang="en-US" sz="4656" b="1">
                <a:solidFill>
                  <a:srgbClr val="D60093"/>
                </a:solidFill>
                <a:latin typeface="隶书" panose="02010509060101010101" pitchFamily="49" charset="-122"/>
                <a:ea typeface="隶书" panose="02010509060101010101" pitchFamily="49" charset="-122"/>
              </a:rPr>
              <a:t>　</a:t>
            </a:r>
            <a:r>
              <a:rPr lang="en-US" altLang="zh-CN" sz="4656" b="1">
                <a:solidFill>
                  <a:srgbClr val="D60093"/>
                </a:solidFill>
                <a:latin typeface="隶书" panose="02010509060101010101" pitchFamily="49" charset="-122"/>
                <a:ea typeface="隶书" panose="02010509060101010101" pitchFamily="49" charset="-122"/>
              </a:rPr>
              <a:t>(3a-3c)</a:t>
            </a:r>
            <a:endParaRPr lang="en-US" altLang="zh-CN" sz="4656" b="1" smtClean="0">
              <a:solidFill>
                <a:srgbClr val="D60093"/>
              </a:solidFill>
              <a:latin typeface="隶书" panose="02010509060101010101" pitchFamily="49" charset="-122"/>
              <a:ea typeface="隶书" panose="02010509060101010101" pitchFamily="49" charset="-122"/>
            </a:endParaRPr>
          </a:p>
        </p:txBody>
      </p:sp>
    </p:spTree>
    <p:extLst>
      <p:ext uri="{BB962C8B-B14F-4D97-AF65-F5344CB8AC3E}">
        <p14:creationId xmlns:p14="http://schemas.microsoft.com/office/powerpoint/2010/main" val="3400319107"/>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iterate type="lt">
                                    <p:tmPct val="0"/>
                                  </p:iterate>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ppt_w</p:attrName>
                                        </p:attrNameLst>
                                      </p:cBhvr>
                                      <p:tavLst>
                                        <p:tav tm="0">
                                          <p:val>
                                            <p:fltVal val="0"/>
                                          </p:val>
                                        </p:tav>
                                        <p:tav tm="100000">
                                          <p:val>
                                            <p:strVal val="#ppt_w"/>
                                          </p:val>
                                        </p:tav>
                                      </p:tavLst>
                                    </p:anim>
                                    <p:anim calcmode="lin" valueType="num">
                                      <p:cBhvr>
                                        <p:cTn id="8" dur="1000" fill="hold"/>
                                        <p:tgtEl>
                                          <p:spTgt spid="3"/>
                                        </p:tgtEl>
                                        <p:attrNameLst>
                                          <p:attrName>ppt_h</p:attrName>
                                        </p:attrNameLst>
                                      </p:cBhvr>
                                      <p:tavLst>
                                        <p:tav tm="0">
                                          <p:val>
                                            <p:fltVal val="0"/>
                                          </p:val>
                                        </p:tav>
                                        <p:tav tm="100000">
                                          <p:val>
                                            <p:strVal val="#ppt_h"/>
                                          </p:val>
                                        </p:tav>
                                      </p:tavLst>
                                    </p:anim>
                                    <p:animEffect transition="in" filter="fade">
                                      <p:cBhvr>
                                        <p:cTn id="9" dur="1000"/>
                                        <p:tgtEl>
                                          <p:spTgt spid="3"/>
                                        </p:tgtEl>
                                      </p:cBhvr>
                                    </p:animEffect>
                                  </p:childTnLst>
                                </p:cTn>
                              </p:par>
                            </p:childTnLst>
                          </p:cTn>
                        </p:par>
                        <p:par>
                          <p:cTn id="10" fill="hold">
                            <p:stCondLst>
                              <p:cond delay="1000"/>
                            </p:stCondLst>
                            <p:childTnLst>
                              <p:par>
                                <p:cTn id="11" presetID="34" presetClass="emph" presetSubtype="0" fill="hold" grpId="1" nodeType="afterEffect">
                                  <p:stCondLst>
                                    <p:cond delay="0"/>
                                  </p:stCondLst>
                                  <p:iterate type="lt">
                                    <p:tmPct val="10000"/>
                                  </p:iterate>
                                  <p:childTnLst>
                                    <p:animMotion origin="layout" path="M 0.0 0.0 L 0.0 -0.07213" pathEditMode="relative" ptsTypes="">
                                      <p:cBhvr>
                                        <p:cTn id="12" dur="250" accel="50000" decel="50000" autoRev="1" fill="hold">
                                          <p:stCondLst>
                                            <p:cond delay="0"/>
                                          </p:stCondLst>
                                        </p:cTn>
                                        <p:tgtEl>
                                          <p:spTgt spid="3"/>
                                        </p:tgtEl>
                                        <p:attrNameLst>
                                          <p:attrName>ppt_x</p:attrName>
                                          <p:attrName>ppt_y</p:attrName>
                                        </p:attrNameLst>
                                      </p:cBhvr>
                                    </p:animMotion>
                                    <p:animRot by="1500000">
                                      <p:cBhvr>
                                        <p:cTn id="13" dur="125" fill="hold">
                                          <p:stCondLst>
                                            <p:cond delay="0"/>
                                          </p:stCondLst>
                                        </p:cTn>
                                        <p:tgtEl>
                                          <p:spTgt spid="3"/>
                                        </p:tgtEl>
                                        <p:attrNameLst>
                                          <p:attrName>r</p:attrName>
                                        </p:attrNameLst>
                                      </p:cBhvr>
                                    </p:animRot>
                                    <p:animRot by="-1500000">
                                      <p:cBhvr>
                                        <p:cTn id="14" dur="125" fill="hold">
                                          <p:stCondLst>
                                            <p:cond delay="125"/>
                                          </p:stCondLst>
                                        </p:cTn>
                                        <p:tgtEl>
                                          <p:spTgt spid="3"/>
                                        </p:tgtEl>
                                        <p:attrNameLst>
                                          <p:attrName>r</p:attrName>
                                        </p:attrNameLst>
                                      </p:cBhvr>
                                    </p:animRot>
                                    <p:animRot by="-1500000">
                                      <p:cBhvr>
                                        <p:cTn id="15" dur="125" fill="hold">
                                          <p:stCondLst>
                                            <p:cond delay="250"/>
                                          </p:stCondLst>
                                        </p:cTn>
                                        <p:tgtEl>
                                          <p:spTgt spid="3"/>
                                        </p:tgtEl>
                                        <p:attrNameLst>
                                          <p:attrName>r</p:attrName>
                                        </p:attrNameLst>
                                      </p:cBhvr>
                                    </p:animRot>
                                    <p:animRot by="1500000">
                                      <p:cBhvr>
                                        <p:cTn id="16" dur="125" fill="hold">
                                          <p:stCondLst>
                                            <p:cond delay="375"/>
                                          </p:stCondLst>
                                        </p:cTn>
                                        <p:tgtEl>
                                          <p:spTgt spid="3"/>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3" grpId="1"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81000" y="124648"/>
            <a:ext cx="11430000" cy="6247608"/>
          </a:xfrm>
          <a:prstGeom prst="rect">
            <a:avLst/>
          </a:prstGeom>
        </p:spPr>
        <p:txBody>
          <a:bodyPr>
            <a:spAutoFit/>
          </a:bodyPr>
          <a:lstStyle/>
          <a:p>
            <a:pPr>
              <a:lnSpc>
                <a:spcPct val="120000"/>
              </a:lnSpc>
              <a:spcAft>
                <a:spcPts val="0"/>
              </a:spcAft>
              <a:tabLst>
                <a:tab pos="1188085" algn="l"/>
                <a:tab pos="2163445" algn="l"/>
                <a:tab pos="3142615" algn="l"/>
                <a:tab pos="4190365" algn="l"/>
              </a:tabLst>
            </a:pPr>
            <a:r>
              <a:rPr lang="zh-CN" altLang="zh-CN" sz="2800">
                <a:solidFill>
                  <a:srgbClr val="FF0000"/>
                </a:solidFill>
                <a:latin typeface="Arial" panose="020B0604020202020204" pitchFamily="34" charset="0"/>
                <a:ea typeface="黑体" panose="02010609060101010101" pitchFamily="49" charset="-122"/>
                <a:cs typeface="Times New Roman" panose="02020603050405020304" pitchFamily="18" charset="0"/>
              </a:rPr>
              <a:t>【高分范文】</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188085" algn="l"/>
                <a:tab pos="2163445" algn="l"/>
                <a:tab pos="3142615" algn="l"/>
                <a:tab pos="4190365" algn="l"/>
              </a:tabLst>
            </a:pPr>
            <a:r>
              <a:rPr lang="zh-CN" altLang="zh-CN" sz="2800">
                <a:solidFill>
                  <a:srgbClr val="FF0000"/>
                </a:solidFill>
                <a:latin typeface="Times New Roman" panose="02020603050405020304" pitchFamily="18" charset="0"/>
                <a:cs typeface="Times New Roman" panose="02020603050405020304" pitchFamily="18" charset="0"/>
              </a:rPr>
              <a:t>【</a:t>
            </a:r>
            <a:r>
              <a:rPr lang="en-US" altLang="zh-CN" sz="2800">
                <a:solidFill>
                  <a:srgbClr val="FF0000"/>
                </a:solidFill>
                <a:latin typeface="Times New Roman" panose="02020603050405020304" pitchFamily="18" charset="0"/>
                <a:cs typeface="Times New Roman" panose="02020603050405020304" pitchFamily="18" charset="0"/>
              </a:rPr>
              <a:t>1</a:t>
            </a:r>
            <a:r>
              <a:rPr lang="zh-CN" altLang="zh-CN" sz="2800">
                <a:solidFill>
                  <a:srgbClr val="FF0000"/>
                </a:solidFill>
                <a:latin typeface="Times New Roman" panose="02020603050405020304" pitchFamily="18" charset="0"/>
                <a:cs typeface="Times New Roman" panose="02020603050405020304" pitchFamily="18" charset="0"/>
              </a:rPr>
              <a:t>】招聘广告</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gn="ctr">
              <a:lnSpc>
                <a:spcPct val="120000"/>
              </a:lnSpc>
              <a:spcAft>
                <a:spcPts val="0"/>
              </a:spcAft>
              <a:tabLst>
                <a:tab pos="1188085" algn="l"/>
                <a:tab pos="2163445" algn="l"/>
                <a:tab pos="3142615" algn="l"/>
                <a:tab pos="4190365" algn="l"/>
              </a:tabLst>
            </a:pPr>
            <a:r>
              <a:rPr lang="en-US" altLang="zh-CN" sz="2800" b="1">
                <a:solidFill>
                  <a:srgbClr val="FF0000"/>
                </a:solidFill>
                <a:latin typeface="Times New Roman" panose="02020603050405020304" pitchFamily="18" charset="0"/>
                <a:cs typeface="Times New Roman" panose="02020603050405020304" pitchFamily="18" charset="0"/>
              </a:rPr>
              <a:t>English</a:t>
            </a:r>
            <a:r>
              <a:rPr lang="en-US" altLang="zh-CN" sz="2800">
                <a:solidFill>
                  <a:srgbClr val="FF0000"/>
                </a:solidFill>
                <a:latin typeface="Times New Roman" panose="02020603050405020304" pitchFamily="18" charset="0"/>
                <a:cs typeface="Times New Roman" panose="02020603050405020304" pitchFamily="18" charset="0"/>
              </a:rPr>
              <a:t> </a:t>
            </a:r>
            <a:r>
              <a:rPr lang="en-US" altLang="zh-CN" sz="2800" b="1">
                <a:solidFill>
                  <a:srgbClr val="FF0000"/>
                </a:solidFill>
                <a:latin typeface="Times New Roman" panose="02020603050405020304" pitchFamily="18" charset="0"/>
                <a:cs typeface="Times New Roman" panose="02020603050405020304" pitchFamily="18" charset="0"/>
              </a:rPr>
              <a:t>Monitor</a:t>
            </a:r>
            <a:r>
              <a:rPr lang="en-US" altLang="zh-CN" sz="2800">
                <a:solidFill>
                  <a:srgbClr val="FF0000"/>
                </a:solidFill>
                <a:latin typeface="Times New Roman" panose="02020603050405020304" pitchFamily="18" charset="0"/>
                <a:cs typeface="Times New Roman" panose="02020603050405020304" pitchFamily="18" charset="0"/>
              </a:rPr>
              <a:t> </a:t>
            </a:r>
            <a:r>
              <a:rPr lang="en-US" altLang="zh-CN" sz="2800" b="1">
                <a:solidFill>
                  <a:srgbClr val="FF0000"/>
                </a:solidFill>
                <a:latin typeface="Times New Roman" panose="02020603050405020304" pitchFamily="18" charset="0"/>
                <a:cs typeface="Times New Roman" panose="02020603050405020304" pitchFamily="18" charset="0"/>
              </a:rPr>
              <a:t>Wanted</a:t>
            </a:r>
            <a:r>
              <a:rPr lang="en-US" altLang="zh-CN" sz="2800">
                <a:solidFill>
                  <a:srgbClr val="FF0000"/>
                </a:solidFill>
                <a:latin typeface="Times New Roman" panose="02020603050405020304" pitchFamily="18" charset="0"/>
                <a:cs typeface="Times New Roman" panose="02020603050405020304" pitchFamily="18" charset="0"/>
              </a:rPr>
              <a:t> </a:t>
            </a:r>
            <a:r>
              <a:rPr lang="en-US" altLang="zh-CN" sz="2800" b="1">
                <a:solidFill>
                  <a:srgbClr val="FF0000"/>
                </a:solidFill>
                <a:latin typeface="Times New Roman" panose="02020603050405020304" pitchFamily="18" charset="0"/>
                <a:cs typeface="Times New Roman" panose="02020603050405020304" pitchFamily="18" charset="0"/>
              </a:rPr>
              <a:t>for</a:t>
            </a:r>
            <a:r>
              <a:rPr lang="en-US" altLang="zh-CN" sz="2800">
                <a:solidFill>
                  <a:srgbClr val="FF0000"/>
                </a:solidFill>
                <a:latin typeface="Times New Roman" panose="02020603050405020304" pitchFamily="18" charset="0"/>
                <a:cs typeface="Times New Roman" panose="02020603050405020304" pitchFamily="18" charset="0"/>
              </a:rPr>
              <a:t> </a:t>
            </a:r>
            <a:r>
              <a:rPr lang="en-US" altLang="zh-CN" sz="2800" b="1">
                <a:solidFill>
                  <a:srgbClr val="FF0000"/>
                </a:solidFill>
                <a:latin typeface="Times New Roman" panose="02020603050405020304" pitchFamily="18" charset="0"/>
                <a:cs typeface="Times New Roman" panose="02020603050405020304" pitchFamily="18" charset="0"/>
              </a:rPr>
              <a:t>English</a:t>
            </a:r>
            <a:r>
              <a:rPr lang="en-US" altLang="zh-CN" sz="2800">
                <a:solidFill>
                  <a:srgbClr val="FF0000"/>
                </a:solidFill>
                <a:latin typeface="Times New Roman" panose="02020603050405020304" pitchFamily="18" charset="0"/>
                <a:cs typeface="Times New Roman" panose="02020603050405020304" pitchFamily="18" charset="0"/>
              </a:rPr>
              <a:t> </a:t>
            </a:r>
            <a:r>
              <a:rPr lang="en-US" altLang="zh-CN" sz="2800" b="1">
                <a:solidFill>
                  <a:srgbClr val="FF0000"/>
                </a:solidFill>
                <a:latin typeface="Times New Roman" panose="02020603050405020304" pitchFamily="18" charset="0"/>
                <a:cs typeface="Times New Roman" panose="02020603050405020304" pitchFamily="18" charset="0"/>
              </a:rPr>
              <a:t>Club</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indent="762000">
              <a:lnSpc>
                <a:spcPct val="120000"/>
              </a:lnSpc>
              <a:spcAft>
                <a:spcPts val="0"/>
              </a:spcAft>
              <a:tabLst>
                <a:tab pos="1188085" algn="l"/>
                <a:tab pos="2163445" algn="l"/>
                <a:tab pos="3142615" algn="l"/>
                <a:tab pos="4190365" algn="l"/>
              </a:tabLst>
            </a:pPr>
            <a:r>
              <a:rPr lang="en-US" altLang="zh-CN" sz="2800">
                <a:solidFill>
                  <a:srgbClr val="FF0000"/>
                </a:solidFill>
                <a:latin typeface="Times New Roman" panose="02020603050405020304" pitchFamily="18" charset="0"/>
                <a:cs typeface="Times New Roman" panose="02020603050405020304" pitchFamily="18" charset="0"/>
              </a:rPr>
              <a:t>Are you free on weekends? Can you sing English songs? Are you good at speaking English? Are you good at telling English stories? We need you to help with our English club. It is interesting and fun.Please call Mrs Huang at </a:t>
            </a:r>
            <a:r>
              <a:rPr lang="en-US" altLang="zh-CN" sz="2800">
                <a:solidFill>
                  <a:srgbClr val="FF0000"/>
                </a:solidFill>
                <a:latin typeface="Times New Roman" panose="02020603050405020304" pitchFamily="18" charset="0"/>
                <a:cs typeface="Times New Roman" panose="02020603050405020304" pitchFamily="18" charset="0"/>
              </a:rPr>
              <a:t>66***66</a:t>
            </a:r>
            <a:r>
              <a:rPr lang="en-US" altLang="zh-CN" sz="2800">
                <a:solidFill>
                  <a:srgbClr val="FF0000"/>
                </a:solidFill>
                <a:latin typeface="Times New Roman" panose="02020603050405020304" pitchFamily="18" charset="0"/>
                <a:cs typeface="Times New Roman" panose="02020603050405020304" pitchFamily="18" charset="0"/>
              </a:rPr>
              <a:t>.</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188085" algn="l"/>
                <a:tab pos="2163445" algn="l"/>
                <a:tab pos="3142615" algn="l"/>
                <a:tab pos="4190365" algn="l"/>
              </a:tabLst>
            </a:pPr>
            <a:r>
              <a:rPr lang="zh-CN" altLang="zh-CN" sz="2800">
                <a:solidFill>
                  <a:srgbClr val="FF0000"/>
                </a:solidFill>
                <a:latin typeface="Times New Roman" panose="02020603050405020304" pitchFamily="18" charset="0"/>
                <a:cs typeface="Times New Roman" panose="02020603050405020304" pitchFamily="18" charset="0"/>
              </a:rPr>
              <a:t>【</a:t>
            </a:r>
            <a:r>
              <a:rPr lang="en-US" altLang="zh-CN" sz="2800">
                <a:solidFill>
                  <a:srgbClr val="FF0000"/>
                </a:solidFill>
                <a:latin typeface="Times New Roman" panose="02020603050405020304" pitchFamily="18" charset="0"/>
                <a:cs typeface="Times New Roman" panose="02020603050405020304" pitchFamily="18" charset="0"/>
              </a:rPr>
              <a:t>2</a:t>
            </a:r>
            <a:r>
              <a:rPr lang="zh-CN" altLang="zh-CN" sz="2800">
                <a:solidFill>
                  <a:srgbClr val="FF0000"/>
                </a:solidFill>
                <a:latin typeface="Times New Roman" panose="02020603050405020304" pitchFamily="18" charset="0"/>
                <a:cs typeface="Times New Roman" panose="02020603050405020304" pitchFamily="18" charset="0"/>
              </a:rPr>
              <a:t>】求职演讲稿</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indent="762000">
              <a:lnSpc>
                <a:spcPct val="120000"/>
              </a:lnSpc>
              <a:spcAft>
                <a:spcPts val="0"/>
              </a:spcAft>
              <a:tabLst>
                <a:tab pos="1188085" algn="l"/>
                <a:tab pos="2163445" algn="l"/>
                <a:tab pos="3142615" algn="l"/>
                <a:tab pos="4190365" algn="l"/>
              </a:tabLst>
            </a:pPr>
            <a:r>
              <a:rPr lang="en-US" altLang="zh-CN" sz="2800">
                <a:solidFill>
                  <a:srgbClr val="FF0000"/>
                </a:solidFill>
                <a:latin typeface="Times New Roman" panose="02020603050405020304" pitchFamily="18" charset="0"/>
                <a:cs typeface="Times New Roman" panose="02020603050405020304" pitchFamily="18" charset="0"/>
              </a:rPr>
              <a:t>Hello, I’m Lucy. I want to be the monitor of the English club. I can sing English songs. I’m good at speaking English, and I am good at telling English stories. Please choose me for the monitor of the English club. I promise to make the club interesting and fun. That’s all. Thank you!</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215983473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3048210" y="1371742"/>
            <a:ext cx="5714606" cy="2957989"/>
          </a:xfrm>
          <a:prstGeom prst="rect">
            <a:avLst/>
          </a:prstGeom>
          <a:gradFill>
            <a:gsLst>
              <a:gs pos="47000">
                <a:schemeClr val="accent1">
                  <a:lumMod val="5000"/>
                  <a:lumOff val="95000"/>
                </a:schemeClr>
              </a:gs>
              <a:gs pos="2000">
                <a:schemeClr val="accent1">
                  <a:lumMod val="45000"/>
                  <a:lumOff val="55000"/>
                </a:schemeClr>
              </a:gs>
              <a:gs pos="89000">
                <a:srgbClr val="C5EAA7"/>
              </a:gs>
              <a:gs pos="100000">
                <a:schemeClr val="accent1">
                  <a:lumMod val="45000"/>
                  <a:lumOff val="55000"/>
                </a:schemeClr>
              </a:gs>
              <a:gs pos="100000">
                <a:schemeClr val="accent1">
                  <a:lumMod val="30000"/>
                  <a:lumOff val="70000"/>
                </a:schemeClr>
              </a:gs>
            </a:gsLst>
            <a:lin ang="5400000" scaled="1"/>
          </a:gradFill>
          <a:ln>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n>
          <a:effectLst>
            <a:glow rad="533400">
              <a:schemeClr val="accent1">
                <a:alpha val="40000"/>
              </a:schemeClr>
            </a:glow>
            <a:outerShdw blurRad="50800" dist="50800" dir="3720000" algn="ctr" rotWithShape="0">
              <a:srgbClr val="000000">
                <a:alpha val="43137"/>
              </a:srgbClr>
            </a:outerShdw>
            <a:reflection endPos="0" dist="50800" dir="5400000" sy="-100000" algn="bl" rotWithShape="0"/>
            <a:softEdge rad="127000"/>
          </a:effectLst>
        </p:spPr>
        <p:txBody>
          <a:bodyPr wrap="square" rtlCol="0">
            <a:spAutoFit/>
          </a:bodyPr>
          <a:lstStyle/>
          <a:p>
            <a:pPr fontAlgn="base">
              <a:spcBef>
                <a:spcPct val="0"/>
              </a:spcBef>
              <a:spcAft>
                <a:spcPct val="0"/>
              </a:spcAft>
              <a:buFont typeface="Arial" panose="020B0604020202020204" pitchFamily="34" charset="0"/>
              <a:buNone/>
            </a:pPr>
            <a:r>
              <a:rPr lang="zh-CN" altLang="en-US" sz="9311" b="1" dirty="0">
                <a:solidFill>
                  <a:srgbClr val="EA157A"/>
                </a:solidFill>
                <a:effectLst>
                  <a:outerShdw dist="50800" dir="5400000" algn="ctr" rotWithShape="0">
                    <a:srgbClr val="000000">
                      <a:alpha val="60000"/>
                    </a:srgbClr>
                  </a:outerShdw>
                </a:effectLst>
                <a:latin typeface="隶书" panose="02010509060101010101" pitchFamily="49" charset="-122"/>
                <a:ea typeface="隶书" panose="02010509060101010101" pitchFamily="49" charset="-122"/>
              </a:rPr>
              <a:t>练习结束，</a:t>
            </a:r>
            <a:endParaRPr lang="en-US" altLang="zh-CN" sz="9311" b="1" dirty="0">
              <a:solidFill>
                <a:srgbClr val="EA157A"/>
              </a:solidFill>
              <a:effectLst>
                <a:outerShdw dist="50800" dir="5400000" algn="ctr" rotWithShape="0">
                  <a:srgbClr val="000000">
                    <a:alpha val="60000"/>
                  </a:srgbClr>
                </a:outerShdw>
              </a:effectLst>
              <a:latin typeface="隶书" panose="02010509060101010101" pitchFamily="49" charset="-122"/>
              <a:ea typeface="隶书" panose="02010509060101010101" pitchFamily="49" charset="-122"/>
            </a:endParaRPr>
          </a:p>
          <a:p>
            <a:pPr fontAlgn="base">
              <a:spcBef>
                <a:spcPct val="0"/>
              </a:spcBef>
              <a:spcAft>
                <a:spcPct val="0"/>
              </a:spcAft>
              <a:buFont typeface="Arial" panose="020B0604020202020204" pitchFamily="34" charset="0"/>
              <a:buNone/>
            </a:pPr>
            <a:r>
              <a:rPr lang="zh-CN" altLang="en-US" sz="9311" b="1" dirty="0">
                <a:solidFill>
                  <a:srgbClr val="EA157A"/>
                </a:solidFill>
                <a:effectLst>
                  <a:outerShdw dist="50800" dir="5400000" algn="ctr" rotWithShape="0">
                    <a:srgbClr val="000000">
                      <a:alpha val="60000"/>
                    </a:srgbClr>
                  </a:outerShdw>
                </a:effectLst>
                <a:latin typeface="隶书" panose="02010509060101010101" pitchFamily="49" charset="-122"/>
                <a:ea typeface="隶书" panose="02010509060101010101" pitchFamily="49" charset="-122"/>
              </a:rPr>
              <a:t>少年加油！</a:t>
            </a:r>
            <a:endParaRPr lang="en-US" altLang="zh-CN" sz="9311" b="1" dirty="0">
              <a:solidFill>
                <a:srgbClr val="EA157A"/>
              </a:solidFill>
              <a:effectLst>
                <a:outerShdw dist="50800" dir="5400000" algn="ctr" rotWithShape="0">
                  <a:srgbClr val="000000">
                    <a:alpha val="60000"/>
                  </a:srgbClr>
                </a:outerShdw>
              </a:effectLst>
              <a:latin typeface="隶书" panose="02010509060101010101" pitchFamily="49" charset="-122"/>
              <a:ea typeface="隶书" panose="02010509060101010101" pitchFamily="49" charset="-122"/>
            </a:endParaRPr>
          </a:p>
        </p:txBody>
      </p:sp>
    </p:spTree>
    <p:extLst>
      <p:ext uri="{BB962C8B-B14F-4D97-AF65-F5344CB8AC3E}">
        <p14:creationId xmlns:p14="http://schemas.microsoft.com/office/powerpoint/2010/main" val="4202112130"/>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p:cNvGrpSpPr/>
          <p:nvPr/>
        </p:nvGrpSpPr>
        <p:grpSpPr>
          <a:xfrm>
            <a:off x="381000" y="209677"/>
            <a:ext cx="11430001" cy="577785"/>
            <a:chOff x="381000" y="209677"/>
            <a:chExt cx="11430001" cy="577785"/>
          </a:xfrm>
        </p:grpSpPr>
        <p:grpSp>
          <p:nvGrpSpPr>
            <p:cNvPr id="8" name="组合 7"/>
            <p:cNvGrpSpPr/>
            <p:nvPr userDrawn="1"/>
          </p:nvGrpSpPr>
          <p:grpSpPr>
            <a:xfrm>
              <a:off x="381000" y="209677"/>
              <a:ext cx="771985" cy="577785"/>
              <a:chOff x="7201355" y="2798675"/>
              <a:chExt cx="771985" cy="577785"/>
            </a:xfrm>
          </p:grpSpPr>
          <p:sp>
            <p:nvSpPr>
              <p:cNvPr id="10" name="平行四边形 9"/>
              <p:cNvSpPr/>
              <p:nvPr/>
            </p:nvSpPr>
            <p:spPr>
              <a:xfrm>
                <a:off x="7201355" y="2798675"/>
                <a:ext cx="212302" cy="577785"/>
              </a:xfrm>
              <a:prstGeom prst="parallelogram">
                <a:avLst>
                  <a:gd name="adj" fmla="val 50529"/>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平行四边形 10"/>
              <p:cNvSpPr/>
              <p:nvPr/>
            </p:nvSpPr>
            <p:spPr>
              <a:xfrm>
                <a:off x="7387916" y="2798675"/>
                <a:ext cx="212302" cy="577785"/>
              </a:xfrm>
              <a:prstGeom prst="parallelogram">
                <a:avLst>
                  <a:gd name="adj" fmla="val 50529"/>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平行四边形 11"/>
              <p:cNvSpPr/>
              <p:nvPr/>
            </p:nvSpPr>
            <p:spPr>
              <a:xfrm>
                <a:off x="7574477" y="2798675"/>
                <a:ext cx="212302" cy="577785"/>
              </a:xfrm>
              <a:prstGeom prst="parallelogram">
                <a:avLst>
                  <a:gd name="adj" fmla="val 50529"/>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平行四边形 12"/>
              <p:cNvSpPr/>
              <p:nvPr/>
            </p:nvSpPr>
            <p:spPr>
              <a:xfrm>
                <a:off x="7761038" y="2798675"/>
                <a:ext cx="212302" cy="577785"/>
              </a:xfrm>
              <a:prstGeom prst="parallelogram">
                <a:avLst>
                  <a:gd name="adj" fmla="val 50529"/>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9" name="矩形 8"/>
            <p:cNvSpPr/>
            <p:nvPr userDrawn="1"/>
          </p:nvSpPr>
          <p:spPr>
            <a:xfrm>
              <a:off x="966425" y="741743"/>
              <a:ext cx="10844576" cy="45719"/>
            </a:xfrm>
            <a:prstGeom prst="rect">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5" name="组合 14"/>
          <p:cNvGrpSpPr/>
          <p:nvPr/>
        </p:nvGrpSpPr>
        <p:grpSpPr>
          <a:xfrm>
            <a:off x="3622979" y="103386"/>
            <a:ext cx="5746402" cy="669887"/>
            <a:chOff x="3606630" y="897473"/>
            <a:chExt cx="4749093" cy="669887"/>
          </a:xfrm>
        </p:grpSpPr>
        <p:pic>
          <p:nvPicPr>
            <p:cNvPr id="16" name="图片 15" descr="阴影"/>
            <p:cNvPicPr>
              <a:picLocks noChangeAspect="1"/>
            </p:cNvPicPr>
            <p:nvPr/>
          </p:nvPicPr>
          <p:blipFill>
            <a:blip r:embed="rId2"/>
            <a:stretch>
              <a:fillRect/>
            </a:stretch>
          </p:blipFill>
          <p:spPr>
            <a:xfrm>
              <a:off x="3606630" y="897473"/>
              <a:ext cx="4749093" cy="669887"/>
            </a:xfrm>
            <a:prstGeom prst="rect">
              <a:avLst/>
            </a:prstGeom>
          </p:spPr>
        </p:pic>
        <p:sp>
          <p:nvSpPr>
            <p:cNvPr id="17" name="文本框 16"/>
            <p:cNvSpPr txBox="1"/>
            <p:nvPr/>
          </p:nvSpPr>
          <p:spPr>
            <a:xfrm>
              <a:off x="4660338" y="900607"/>
              <a:ext cx="2510204" cy="584775"/>
            </a:xfrm>
            <a:prstGeom prst="rect">
              <a:avLst/>
            </a:prstGeom>
            <a:noFill/>
          </p:spPr>
          <p:txBody>
            <a:bodyPr wrap="square" rtlCol="0">
              <a:spAutoFit/>
            </a:bodyPr>
            <a:lstStyle/>
            <a:p>
              <a:pPr algn="ctr"/>
              <a:r>
                <a:rPr lang="zh-CN" altLang="en-US" sz="3200">
                  <a:solidFill>
                    <a:schemeClr val="accent2"/>
                  </a:solidFill>
                  <a:latin typeface="华文隶书" panose="02010800040101010101" pitchFamily="2" charset="-122"/>
                  <a:ea typeface="华文隶书" panose="02010800040101010101" pitchFamily="2" charset="-122"/>
                </a:rPr>
                <a:t>单元</a:t>
              </a:r>
              <a:r>
                <a:rPr lang="en-US" altLang="zh-CN" sz="3200">
                  <a:solidFill>
                    <a:schemeClr val="accent2"/>
                  </a:solidFill>
                  <a:latin typeface="华文隶书" panose="02010800040101010101" pitchFamily="2" charset="-122"/>
                  <a:ea typeface="华文隶书" panose="02010800040101010101" pitchFamily="2" charset="-122"/>
                </a:rPr>
                <a:t>•</a:t>
              </a:r>
              <a:r>
                <a:rPr lang="zh-CN" altLang="en-US" sz="3200">
                  <a:solidFill>
                    <a:schemeClr val="accent2"/>
                  </a:solidFill>
                  <a:latin typeface="华文隶书" panose="02010800040101010101" pitchFamily="2" charset="-122"/>
                  <a:ea typeface="华文隶书" panose="02010800040101010101" pitchFamily="2" charset="-122"/>
                </a:rPr>
                <a:t>主题写作</a:t>
              </a:r>
              <a:endParaRPr lang="zh-CN" altLang="en-US" sz="3200" dirty="0">
                <a:solidFill>
                  <a:schemeClr val="accent2"/>
                </a:solidFill>
                <a:latin typeface="华文隶书" panose="02010800040101010101" pitchFamily="2" charset="-122"/>
                <a:ea typeface="华文隶书" panose="02010800040101010101" pitchFamily="2" charset="-122"/>
              </a:endParaRPr>
            </a:p>
          </p:txBody>
        </p:sp>
      </p:grpSp>
      <p:sp>
        <p:nvSpPr>
          <p:cNvPr id="3" name="矩形 2"/>
          <p:cNvSpPr>
            <a:spLocks noChangeAspect="1"/>
          </p:cNvSpPr>
          <p:nvPr/>
        </p:nvSpPr>
        <p:spPr>
          <a:xfrm>
            <a:off x="381000" y="1920071"/>
            <a:ext cx="11430000" cy="1693349"/>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zh-CN" altLang="zh-CN" sz="2800">
                <a:solidFill>
                  <a:srgbClr val="000000"/>
                </a:solidFill>
                <a:latin typeface="Arial" panose="020B0604020202020204" pitchFamily="34" charset="0"/>
                <a:ea typeface="黑体" panose="02010609060101010101" pitchFamily="49" charset="-122"/>
                <a:cs typeface="Times New Roman" panose="02020603050405020304" pitchFamily="18" charset="0"/>
              </a:rPr>
              <a:t>写作主题</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zh-CN" altLang="zh-CN" sz="2800">
                <a:solidFill>
                  <a:srgbClr val="000000"/>
                </a:solidFill>
                <a:latin typeface="Times New Roman" panose="02020603050405020304" pitchFamily="18" charset="0"/>
                <a:cs typeface="Times New Roman" panose="02020603050405020304" pitchFamily="18" charset="0"/>
              </a:rPr>
              <a:t>本单元的写作主题为</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加入俱乐部</a:t>
            </a:r>
            <a:r>
              <a:rPr lang="en-US" altLang="zh-CN" sz="2800">
                <a:solidFill>
                  <a:srgbClr val="000000"/>
                </a:solidFill>
                <a:latin typeface="Times New Roman" panose="02020603050405020304" pitchFamily="18" charset="0"/>
                <a:cs typeface="Times New Roman" panose="02020603050405020304" pitchFamily="18" charset="0"/>
              </a:rPr>
              <a:t>”, </a:t>
            </a:r>
            <a:r>
              <a:rPr lang="zh-CN" altLang="zh-CN" sz="2800">
                <a:solidFill>
                  <a:srgbClr val="000000"/>
                </a:solidFill>
                <a:latin typeface="Times New Roman" panose="02020603050405020304" pitchFamily="18" charset="0"/>
                <a:cs typeface="Times New Roman" panose="02020603050405020304" pitchFamily="18" charset="0"/>
              </a:rPr>
              <a:t>要求同学们能够按照要求写招聘广告以及根据自己的喜好和特长写申请信。</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2024154933"/>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2" presetClass="emph" presetSubtype="0" fill="hold" nodeType="withEffect">
                                  <p:stCondLst>
                                    <p:cond delay="0"/>
                                  </p:stCondLst>
                                  <p:childTnLst>
                                    <p:animRot by="120000">
                                      <p:cBhvr>
                                        <p:cTn id="6" dur="100" fill="hold">
                                          <p:stCondLst>
                                            <p:cond delay="0"/>
                                          </p:stCondLst>
                                        </p:cTn>
                                        <p:tgtEl>
                                          <p:spTgt spid="15"/>
                                        </p:tgtEl>
                                        <p:attrNameLst>
                                          <p:attrName>r</p:attrName>
                                        </p:attrNameLst>
                                      </p:cBhvr>
                                    </p:animRot>
                                    <p:animRot by="-240000">
                                      <p:cBhvr>
                                        <p:cTn id="7" dur="200" fill="hold">
                                          <p:stCondLst>
                                            <p:cond delay="200"/>
                                          </p:stCondLst>
                                        </p:cTn>
                                        <p:tgtEl>
                                          <p:spTgt spid="15"/>
                                        </p:tgtEl>
                                        <p:attrNameLst>
                                          <p:attrName>r</p:attrName>
                                        </p:attrNameLst>
                                      </p:cBhvr>
                                    </p:animRot>
                                    <p:animRot by="240000">
                                      <p:cBhvr>
                                        <p:cTn id="8" dur="200" fill="hold">
                                          <p:stCondLst>
                                            <p:cond delay="400"/>
                                          </p:stCondLst>
                                        </p:cTn>
                                        <p:tgtEl>
                                          <p:spTgt spid="15"/>
                                        </p:tgtEl>
                                        <p:attrNameLst>
                                          <p:attrName>r</p:attrName>
                                        </p:attrNameLst>
                                      </p:cBhvr>
                                    </p:animRot>
                                    <p:animRot by="-240000">
                                      <p:cBhvr>
                                        <p:cTn id="9" dur="200" fill="hold">
                                          <p:stCondLst>
                                            <p:cond delay="600"/>
                                          </p:stCondLst>
                                        </p:cTn>
                                        <p:tgtEl>
                                          <p:spTgt spid="15"/>
                                        </p:tgtEl>
                                        <p:attrNameLst>
                                          <p:attrName>r</p:attrName>
                                        </p:attrNameLst>
                                      </p:cBhvr>
                                    </p:animRot>
                                    <p:animRot by="120000">
                                      <p:cBhvr>
                                        <p:cTn id="10" dur="200" fill="hold">
                                          <p:stCondLst>
                                            <p:cond delay="800"/>
                                          </p:stCondLst>
                                        </p:cTn>
                                        <p:tgtEl>
                                          <p:spTgt spid="15"/>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81000" y="256851"/>
            <a:ext cx="11430000" cy="6247608"/>
          </a:xfrm>
          <a:prstGeom prst="rect">
            <a:avLst/>
          </a:prstGeom>
        </p:spPr>
        <p:txBody>
          <a:bodyPr>
            <a:spAutoFit/>
          </a:bodyPr>
          <a:lstStyle/>
          <a:p>
            <a:pPr>
              <a:lnSpc>
                <a:spcPct val="120000"/>
              </a:lnSpc>
              <a:spcAft>
                <a:spcPts val="0"/>
              </a:spcAft>
              <a:tabLst>
                <a:tab pos="1188085" algn="l"/>
                <a:tab pos="2163445" algn="l"/>
                <a:tab pos="3142615" algn="l"/>
                <a:tab pos="4190365" algn="l"/>
              </a:tabLst>
            </a:pPr>
            <a:r>
              <a:rPr lang="zh-CN" altLang="zh-CN" sz="28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写作导航</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188085" algn="l"/>
                <a:tab pos="2163445" algn="l"/>
                <a:tab pos="3142615" algn="l"/>
                <a:tab pos="4190365" algn="l"/>
              </a:tabLst>
            </a:pPr>
            <a:r>
              <a:rPr lang="zh-CN" altLang="zh-CN" sz="2800">
                <a:solidFill>
                  <a:srgbClr val="000000"/>
                </a:solidFill>
                <a:latin typeface="Arial" panose="020B0604020202020204" pitchFamily="34" charset="0"/>
                <a:ea typeface="黑体" panose="02010609060101010101" pitchFamily="49" charset="-122"/>
                <a:cs typeface="Times New Roman" panose="02020603050405020304" pitchFamily="18" charset="0"/>
              </a:rPr>
              <a:t>一</a:t>
            </a:r>
            <a:r>
              <a:rPr lang="zh-CN" altLang="zh-CN" sz="2800" smtClean="0">
                <a:solidFill>
                  <a:srgbClr val="000000"/>
                </a:solidFill>
                <a:latin typeface="Arial" panose="020B0604020202020204" pitchFamily="34" charset="0"/>
                <a:ea typeface="黑体" panose="02010609060101010101" pitchFamily="49" charset="-122"/>
                <a:cs typeface="Times New Roman" panose="02020603050405020304" pitchFamily="18" charset="0"/>
              </a:rPr>
              <a:t>、参</a:t>
            </a:r>
            <a:r>
              <a:rPr lang="zh-CN" altLang="zh-CN" sz="2800">
                <a:solidFill>
                  <a:srgbClr val="000000"/>
                </a:solidFill>
                <a:latin typeface="Arial" panose="020B0604020202020204" pitchFamily="34" charset="0"/>
                <a:ea typeface="黑体" panose="02010609060101010101" pitchFamily="49" charset="-122"/>
                <a:cs typeface="Times New Roman" panose="02020603050405020304" pitchFamily="18" charset="0"/>
              </a:rPr>
              <a:t>考短语</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1</a:t>
            </a:r>
            <a:r>
              <a:rPr lang="en-US" altLang="zh-CN" sz="2800">
                <a:solidFill>
                  <a:srgbClr val="000000"/>
                </a:solidFill>
                <a:latin typeface="Times New Roman" panose="02020603050405020304" pitchFamily="18" charset="0"/>
                <a:cs typeface="Times New Roman" panose="02020603050405020304" pitchFamily="18" charset="0"/>
              </a:rPr>
              <a:t>.be interested in</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2</a:t>
            </a:r>
            <a:r>
              <a:rPr lang="en-US" altLang="zh-CN" sz="2800">
                <a:solidFill>
                  <a:srgbClr val="000000"/>
                </a:solidFill>
                <a:latin typeface="Times New Roman" panose="02020603050405020304" pitchFamily="18" charset="0"/>
                <a:cs typeface="Times New Roman" panose="02020603050405020304" pitchFamily="18" charset="0"/>
              </a:rPr>
              <a:t>.be good at</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3</a:t>
            </a:r>
            <a:r>
              <a:rPr lang="en-US" altLang="zh-CN" sz="2800">
                <a:solidFill>
                  <a:srgbClr val="000000"/>
                </a:solidFill>
                <a:latin typeface="Times New Roman" panose="02020603050405020304" pitchFamily="18" charset="0"/>
                <a:cs typeface="Times New Roman" panose="02020603050405020304" pitchFamily="18" charset="0"/>
              </a:rPr>
              <a:t>.make sb think</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4</a:t>
            </a:r>
            <a:r>
              <a:rPr lang="en-US" altLang="zh-CN" sz="2800">
                <a:solidFill>
                  <a:srgbClr val="000000"/>
                </a:solidFill>
                <a:latin typeface="Times New Roman" panose="02020603050405020304" pitchFamily="18" charset="0"/>
                <a:cs typeface="Times New Roman" panose="02020603050405020304" pitchFamily="18" charset="0"/>
              </a:rPr>
              <a:t>.join the ...club</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5</a:t>
            </a:r>
            <a:r>
              <a:rPr lang="en-US" altLang="zh-CN" sz="2800">
                <a:solidFill>
                  <a:srgbClr val="000000"/>
                </a:solidFill>
                <a:latin typeface="Times New Roman" panose="02020603050405020304" pitchFamily="18" charset="0"/>
                <a:cs typeface="Times New Roman" panose="02020603050405020304" pitchFamily="18" charset="0"/>
              </a:rPr>
              <a:t>.collect things</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6</a:t>
            </a:r>
            <a:r>
              <a:rPr lang="en-US" altLang="zh-CN" sz="2800">
                <a:solidFill>
                  <a:srgbClr val="000000"/>
                </a:solidFill>
                <a:latin typeface="Times New Roman" panose="02020603050405020304" pitchFamily="18" charset="0"/>
                <a:cs typeface="Times New Roman" panose="02020603050405020304" pitchFamily="18" charset="0"/>
              </a:rPr>
              <a:t>.choose to do sth</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7</a:t>
            </a:r>
            <a:r>
              <a:rPr lang="en-US" altLang="zh-CN" sz="2800">
                <a:solidFill>
                  <a:srgbClr val="000000"/>
                </a:solidFill>
                <a:latin typeface="Times New Roman" panose="02020603050405020304" pitchFamily="18" charset="0"/>
                <a:cs typeface="Times New Roman" panose="02020603050405020304" pitchFamily="18" charset="0"/>
              </a:rPr>
              <a:t>.act out</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8</a:t>
            </a:r>
            <a:r>
              <a:rPr lang="en-US" altLang="zh-CN" sz="2800">
                <a:solidFill>
                  <a:srgbClr val="000000"/>
                </a:solidFill>
                <a:latin typeface="Times New Roman" panose="02020603050405020304" pitchFamily="18" charset="0"/>
                <a:cs typeface="Times New Roman" panose="02020603050405020304" pitchFamily="18" charset="0"/>
              </a:rPr>
              <a:t>.take photos</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9</a:t>
            </a:r>
            <a:r>
              <a:rPr lang="en-US" altLang="zh-CN" sz="2800">
                <a:solidFill>
                  <a:srgbClr val="000000"/>
                </a:solidFill>
                <a:latin typeface="Times New Roman" panose="02020603050405020304" pitchFamily="18" charset="0"/>
                <a:cs typeface="Times New Roman" panose="02020603050405020304" pitchFamily="18" charset="0"/>
              </a:rPr>
              <a:t>.fall in love with</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10</a:t>
            </a:r>
            <a:r>
              <a:rPr lang="en-US" altLang="zh-CN" sz="2800">
                <a:solidFill>
                  <a:srgbClr val="000000"/>
                </a:solidFill>
                <a:latin typeface="Times New Roman" panose="02020603050405020304" pitchFamily="18" charset="0"/>
                <a:cs typeface="Times New Roman" panose="02020603050405020304" pitchFamily="18" charset="0"/>
              </a:rPr>
              <a:t>.play Chinese chess</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7489123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81000" y="173304"/>
            <a:ext cx="11430000" cy="6193747"/>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zh-CN" altLang="zh-CN" sz="2800">
                <a:solidFill>
                  <a:srgbClr val="000000"/>
                </a:solidFill>
                <a:latin typeface="Arial" panose="020B0604020202020204" pitchFamily="34" charset="0"/>
                <a:ea typeface="黑体" panose="02010609060101010101" pitchFamily="49" charset="-122"/>
                <a:cs typeface="Times New Roman" panose="02020603050405020304" pitchFamily="18" charset="0"/>
              </a:rPr>
              <a:t>二</a:t>
            </a:r>
            <a:r>
              <a:rPr lang="zh-CN" altLang="zh-CN" sz="2800" smtClean="0">
                <a:solidFill>
                  <a:srgbClr val="000000"/>
                </a:solidFill>
                <a:latin typeface="Arial" panose="020B0604020202020204" pitchFamily="34" charset="0"/>
                <a:ea typeface="黑体" panose="02010609060101010101" pitchFamily="49" charset="-122"/>
                <a:cs typeface="Times New Roman" panose="02020603050405020304" pitchFamily="18" charset="0"/>
              </a:rPr>
              <a:t>、参</a:t>
            </a:r>
            <a:r>
              <a:rPr lang="zh-CN" altLang="zh-CN" sz="2800">
                <a:solidFill>
                  <a:srgbClr val="000000"/>
                </a:solidFill>
                <a:latin typeface="Arial" panose="020B0604020202020204" pitchFamily="34" charset="0"/>
                <a:ea typeface="黑体" panose="02010609060101010101" pitchFamily="49" charset="-122"/>
                <a:cs typeface="Times New Roman" panose="02020603050405020304" pitchFamily="18" charset="0"/>
              </a:rPr>
              <a:t>考句式</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1</a:t>
            </a:r>
            <a:r>
              <a:rPr lang="en-US" altLang="zh-CN" sz="2800">
                <a:solidFill>
                  <a:srgbClr val="000000"/>
                </a:solidFill>
                <a:latin typeface="Times New Roman" panose="02020603050405020304" pitchFamily="18" charset="0"/>
                <a:cs typeface="Times New Roman" panose="02020603050405020304" pitchFamily="18" charset="0"/>
              </a:rPr>
              <a:t>.What club do you want to join?</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2</a:t>
            </a:r>
            <a:r>
              <a:rPr lang="en-US" altLang="zh-CN" sz="2800">
                <a:solidFill>
                  <a:srgbClr val="000000"/>
                </a:solidFill>
                <a:latin typeface="Times New Roman" panose="02020603050405020304" pitchFamily="18" charset="0"/>
                <a:cs typeface="Times New Roman" panose="02020603050405020304" pitchFamily="18" charset="0"/>
              </a:rPr>
              <a:t>.Are you interested in...?</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3</a:t>
            </a:r>
            <a:r>
              <a:rPr lang="en-US" altLang="zh-CN" sz="2800">
                <a:solidFill>
                  <a:srgbClr val="000000"/>
                </a:solidFill>
                <a:latin typeface="Times New Roman" panose="02020603050405020304" pitchFamily="18" charset="0"/>
                <a:cs typeface="Times New Roman" panose="02020603050405020304" pitchFamily="18" charset="0"/>
              </a:rPr>
              <a:t>.What are you good at?</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4</a:t>
            </a:r>
            <a:r>
              <a:rPr lang="en-US" altLang="zh-CN" sz="2800">
                <a:solidFill>
                  <a:srgbClr val="000000"/>
                </a:solidFill>
                <a:latin typeface="Times New Roman" panose="02020603050405020304" pitchFamily="18" charset="0"/>
                <a:cs typeface="Times New Roman" panose="02020603050405020304" pitchFamily="18" charset="0"/>
              </a:rPr>
              <a:t>.Can you play...?</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5</a:t>
            </a:r>
            <a:r>
              <a:rPr lang="en-US" altLang="zh-CN" sz="2800">
                <a:solidFill>
                  <a:srgbClr val="000000"/>
                </a:solidFill>
                <a:latin typeface="Times New Roman" panose="02020603050405020304" pitchFamily="18" charset="0"/>
                <a:cs typeface="Times New Roman" panose="02020603050405020304" pitchFamily="18" charset="0"/>
              </a:rPr>
              <a:t>.I can speak French...</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6</a:t>
            </a:r>
            <a:r>
              <a:rPr lang="en-US" altLang="zh-CN" sz="2800">
                <a:solidFill>
                  <a:srgbClr val="000000"/>
                </a:solidFill>
                <a:latin typeface="Times New Roman" panose="02020603050405020304" pitchFamily="18" charset="0"/>
                <a:cs typeface="Times New Roman" panose="02020603050405020304" pitchFamily="18" charset="0"/>
              </a:rPr>
              <a:t>.Everyone is welcome to join...</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7</a:t>
            </a:r>
            <a:r>
              <a:rPr lang="en-US" altLang="zh-CN" sz="2800">
                <a:solidFill>
                  <a:srgbClr val="000000"/>
                </a:solidFill>
                <a:latin typeface="Times New Roman" panose="02020603050405020304" pitchFamily="18" charset="0"/>
                <a:cs typeface="Times New Roman" panose="02020603050405020304" pitchFamily="18" charset="0"/>
              </a:rPr>
              <a:t>.I love cooking...</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8</a:t>
            </a:r>
            <a:r>
              <a:rPr lang="en-US" altLang="zh-CN" sz="2800">
                <a:solidFill>
                  <a:srgbClr val="000000"/>
                </a:solidFill>
                <a:latin typeface="Times New Roman" panose="02020603050405020304" pitchFamily="18" charset="0"/>
                <a:cs typeface="Times New Roman" panose="02020603050405020304" pitchFamily="18" charset="0"/>
              </a:rPr>
              <a:t>.It’s more than reading.</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9</a:t>
            </a:r>
            <a:r>
              <a:rPr lang="en-US" altLang="zh-CN" sz="2800">
                <a:solidFill>
                  <a:srgbClr val="000000"/>
                </a:solidFill>
                <a:latin typeface="Times New Roman" panose="02020603050405020304" pitchFamily="18" charset="0"/>
                <a:cs typeface="Times New Roman" panose="02020603050405020304" pitchFamily="18" charset="0"/>
              </a:rPr>
              <a:t>.Come and meet on...</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10</a:t>
            </a:r>
            <a:r>
              <a:rPr lang="en-US" altLang="zh-CN" sz="2800">
                <a:solidFill>
                  <a:srgbClr val="000000"/>
                </a:solidFill>
                <a:latin typeface="Times New Roman" panose="02020603050405020304" pitchFamily="18" charset="0"/>
                <a:cs typeface="Times New Roman" panose="02020603050405020304" pitchFamily="18" charset="0"/>
              </a:rPr>
              <a:t>.You can share what you think...</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172240542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81000" y="795859"/>
            <a:ext cx="2438488" cy="652486"/>
          </a:xfrm>
          <a:prstGeom prst="rect">
            <a:avLst/>
          </a:prstGeom>
        </p:spPr>
        <p:txBody>
          <a:bodyPr wrap="none">
            <a:spAutoFit/>
          </a:bodyPr>
          <a:lstStyle/>
          <a:p>
            <a:pPr>
              <a:lnSpc>
                <a:spcPct val="130000"/>
              </a:lnSpc>
              <a:spcAft>
                <a:spcPts val="0"/>
              </a:spcAft>
              <a:tabLst>
                <a:tab pos="1188085" algn="l"/>
                <a:tab pos="2163445" algn="l"/>
                <a:tab pos="3142615" algn="l"/>
                <a:tab pos="4190365" algn="l"/>
              </a:tabLst>
            </a:pPr>
            <a:r>
              <a:rPr lang="zh-CN" altLang="zh-CN" sz="2800">
                <a:solidFill>
                  <a:srgbClr val="000000"/>
                </a:solidFill>
                <a:latin typeface="Arial" panose="020B0604020202020204" pitchFamily="34" charset="0"/>
                <a:ea typeface="黑体" panose="02010609060101010101" pitchFamily="49" charset="-122"/>
                <a:cs typeface="Times New Roman" panose="02020603050405020304" pitchFamily="18" charset="0"/>
              </a:rPr>
              <a:t>三</a:t>
            </a:r>
            <a:r>
              <a:rPr lang="zh-CN" altLang="zh-CN" sz="2800" smtClean="0">
                <a:solidFill>
                  <a:srgbClr val="000000"/>
                </a:solidFill>
                <a:latin typeface="Arial" panose="020B0604020202020204" pitchFamily="34" charset="0"/>
                <a:ea typeface="黑体" panose="02010609060101010101" pitchFamily="49" charset="-122"/>
                <a:cs typeface="Times New Roman" panose="02020603050405020304" pitchFamily="18" charset="0"/>
              </a:rPr>
              <a:t>、参</a:t>
            </a:r>
            <a:r>
              <a:rPr lang="zh-CN" altLang="zh-CN" sz="2800">
                <a:solidFill>
                  <a:srgbClr val="000000"/>
                </a:solidFill>
                <a:latin typeface="Arial" panose="020B0604020202020204" pitchFamily="34" charset="0"/>
                <a:ea typeface="黑体" panose="02010609060101010101" pitchFamily="49" charset="-122"/>
                <a:cs typeface="Times New Roman" panose="02020603050405020304" pitchFamily="18" charset="0"/>
              </a:rPr>
              <a:t>考模</a:t>
            </a:r>
            <a:r>
              <a:rPr lang="zh-CN" altLang="zh-CN" sz="2800" smtClean="0">
                <a:solidFill>
                  <a:srgbClr val="000000"/>
                </a:solidFill>
                <a:latin typeface="Arial" panose="020B0604020202020204" pitchFamily="34" charset="0"/>
                <a:ea typeface="黑体" panose="02010609060101010101" pitchFamily="49" charset="-122"/>
                <a:cs typeface="Times New Roman" panose="02020603050405020304" pitchFamily="18" charset="0"/>
              </a:rPr>
              <a:t>板</a:t>
            </a:r>
            <a:r>
              <a:rPr lang="en-US" altLang="zh-CN" sz="2800" smtClean="0">
                <a:solidFill>
                  <a:srgbClr val="000000"/>
                </a:solidFill>
                <a:latin typeface="Arial" panose="020B0604020202020204" pitchFamily="34" charset="0"/>
                <a:ea typeface="黑体" panose="02010609060101010101" pitchFamily="49" charset="-122"/>
                <a:cs typeface="Times New Roman" panose="02020603050405020304" pitchFamily="18" charset="0"/>
              </a:rPr>
              <a:t> </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3" name="矩形 2"/>
          <p:cNvSpPr>
            <a:spLocks noChangeAspect="1"/>
          </p:cNvSpPr>
          <p:nvPr/>
        </p:nvSpPr>
        <p:spPr>
          <a:xfrm>
            <a:off x="381000" y="2038699"/>
            <a:ext cx="11430000" cy="2832827"/>
          </a:xfrm>
          <a:prstGeom prst="rect">
            <a:avLst/>
          </a:prstGeom>
          <a:ln>
            <a:solidFill>
              <a:schemeClr val="tx1"/>
            </a:solidFill>
          </a:ln>
        </p:spPr>
        <p:txBody>
          <a:bodyPr>
            <a:spAutoFit/>
          </a:bodyPr>
          <a:lstStyle/>
          <a:p>
            <a:pPr indent="762000">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 Club</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indent="762000">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Do you like...? If so, please come to our club. It is open from...to...p.m. on... and... We can teach you to... We can also teach you how to...Join us now. Have fun with...at the...building, and share your pleasure with...at home.</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indent="762000">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For more information, please call... at..., or you can visit...@sina.com.</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4" name="矩形 3"/>
          <p:cNvSpPr>
            <a:spLocks noChangeAspect="1"/>
          </p:cNvSpPr>
          <p:nvPr/>
        </p:nvSpPr>
        <p:spPr>
          <a:xfrm>
            <a:off x="5710958" y="1448345"/>
            <a:ext cx="364202" cy="652486"/>
          </a:xfrm>
          <a:prstGeom prst="rect">
            <a:avLst/>
          </a:prstGeom>
        </p:spPr>
        <p:txBody>
          <a:bodyPr wrap="none">
            <a:spAutoFit/>
          </a:bodyPr>
          <a:lstStyle/>
          <a:p>
            <a:pPr>
              <a:lnSpc>
                <a:spcPct val="130000"/>
              </a:lnSpc>
              <a:spcAft>
                <a:spcPts val="0"/>
              </a:spcAft>
              <a:tabLst>
                <a:tab pos="1188085" algn="l"/>
                <a:tab pos="2163445" algn="l"/>
                <a:tab pos="3142615" algn="l"/>
                <a:tab pos="4190365" algn="l"/>
              </a:tabLst>
            </a:pPr>
            <a:r>
              <a:rPr lang="en-US" altLang="zh-CN" sz="280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1</a:t>
            </a:r>
            <a:endParaRPr lang="zh-CN" altLang="zh-CN" sz="2800">
              <a:solidFill>
                <a:srgbClr val="000000"/>
              </a:solidFill>
              <a:effectLst/>
              <a:latin typeface="Times New Roman" panose="02020603050405020304" pitchFamily="18" charset="0"/>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139115922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a:spLocks noChangeAspect="1"/>
          </p:cNvSpPr>
          <p:nvPr/>
        </p:nvSpPr>
        <p:spPr>
          <a:xfrm>
            <a:off x="381000" y="1167648"/>
            <a:ext cx="11430000" cy="4013406"/>
          </a:xfrm>
          <a:prstGeom prst="rect">
            <a:avLst/>
          </a:prstGeom>
          <a:ln>
            <a:solidFill>
              <a:schemeClr val="tx1"/>
            </a:solidFill>
          </a:ln>
        </p:spPr>
        <p:txBody>
          <a:bodyPr>
            <a:spAutoFit/>
          </a:bodyPr>
          <a:lstStyle/>
          <a:p>
            <a:pPr>
              <a:lnSpc>
                <a:spcPct val="130000"/>
              </a:lnSpc>
              <a:spcAft>
                <a:spcPts val="0"/>
              </a:spcAft>
              <a:tabLst>
                <a:tab pos="1188085" algn="l"/>
                <a:tab pos="2163445" algn="l"/>
                <a:tab pos="3142615" algn="l"/>
                <a:tab pos="4190365" algn="l"/>
              </a:tabLst>
            </a:pPr>
            <a:r>
              <a:rPr lang="en-US" altLang="zh-CN" sz="2800" smtClean="0">
                <a:solidFill>
                  <a:srgbClr val="000000"/>
                </a:solidFill>
                <a:latin typeface="Times New Roman" panose="02020603050405020304" pitchFamily="18" charset="0"/>
                <a:cs typeface="Times New Roman" panose="02020603050405020304" pitchFamily="18" charset="0"/>
              </a:rPr>
              <a:t>Dear</a:t>
            </a:r>
            <a:r>
              <a:rPr lang="en-US" altLang="zh-CN" sz="2800">
                <a:solidFill>
                  <a:srgbClr val="000000"/>
                </a:solidFill>
                <a:latin typeface="Times New Roman" panose="02020603050405020304" pitchFamily="18" charset="0"/>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indent="762000">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I’m/My name is...I’m...years old. I’m in... Middle School now. I love my school life. My favourite subjects are... I want to join the...club. I also like playing...I can..., ..., and...</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indent="762000">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I hope to get your letter soon.</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indent="762000">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Yours,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indent="762000">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4" name="矩形 3"/>
          <p:cNvSpPr>
            <a:spLocks noChangeAspect="1"/>
          </p:cNvSpPr>
          <p:nvPr/>
        </p:nvSpPr>
        <p:spPr>
          <a:xfrm>
            <a:off x="5731798" y="515162"/>
            <a:ext cx="364202" cy="596574"/>
          </a:xfrm>
          <a:prstGeom prst="rect">
            <a:avLst/>
          </a:prstGeom>
        </p:spPr>
        <p:txBody>
          <a:bodyPr wrap="none">
            <a:spAutoFit/>
          </a:bodyPr>
          <a:lstStyle/>
          <a:p>
            <a:pPr>
              <a:lnSpc>
                <a:spcPct val="130000"/>
              </a:lnSpc>
              <a:spcAft>
                <a:spcPts val="0"/>
              </a:spcAft>
              <a:tabLst>
                <a:tab pos="1188085" algn="l"/>
                <a:tab pos="2163445" algn="l"/>
                <a:tab pos="3142615" algn="l"/>
                <a:tab pos="4190365" algn="l"/>
              </a:tabLst>
            </a:pPr>
            <a:r>
              <a:rPr lang="en-US" altLang="zh-CN" sz="280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2</a:t>
            </a:r>
            <a:endParaRPr lang="zh-CN" altLang="zh-CN" sz="2800">
              <a:solidFill>
                <a:srgbClr val="000000"/>
              </a:solidFill>
              <a:effectLst/>
              <a:latin typeface="Times New Roman" panose="02020603050405020304" pitchFamily="18" charset="0"/>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396468405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81000" y="299693"/>
            <a:ext cx="11430000" cy="3453253"/>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zh-CN" altLang="zh-CN" sz="28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典例观摩</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zh-CN" altLang="zh-CN" sz="2800">
                <a:solidFill>
                  <a:srgbClr val="000000"/>
                </a:solidFill>
                <a:latin typeface="Times New Roman" panose="02020603050405020304" pitchFamily="18" charset="0"/>
                <a:cs typeface="Times New Roman" panose="02020603050405020304" pitchFamily="18" charset="0"/>
              </a:rPr>
              <a:t>假如学校让你负责组建一个乐队</a:t>
            </a:r>
            <a:r>
              <a:rPr lang="en-US" altLang="zh-CN" sz="2800">
                <a:solidFill>
                  <a:srgbClr val="000000"/>
                </a:solidFill>
                <a:latin typeface="Times New Roman" panose="02020603050405020304" pitchFamily="18" charset="0"/>
                <a:cs typeface="Times New Roman" panose="02020603050405020304" pitchFamily="18" charset="0"/>
              </a:rPr>
              <a:t>(School Music Band), </a:t>
            </a:r>
            <a:r>
              <a:rPr lang="zh-CN" altLang="zh-CN" sz="2800">
                <a:solidFill>
                  <a:srgbClr val="000000"/>
                </a:solidFill>
                <a:latin typeface="Times New Roman" panose="02020603050405020304" pitchFamily="18" charset="0"/>
                <a:cs typeface="Times New Roman" panose="02020603050405020304" pitchFamily="18" charset="0"/>
              </a:rPr>
              <a:t>你想召集一些有音乐才能的同学参加</a:t>
            </a:r>
            <a:r>
              <a:rPr lang="en-US" altLang="zh-CN" sz="2800">
                <a:solidFill>
                  <a:srgbClr val="000000"/>
                </a:solidFill>
                <a:latin typeface="Times New Roman" panose="02020603050405020304" pitchFamily="18" charset="0"/>
                <a:cs typeface="Times New Roman" panose="02020603050405020304" pitchFamily="18" charset="0"/>
              </a:rPr>
              <a:t>, </a:t>
            </a:r>
            <a:r>
              <a:rPr lang="zh-CN" altLang="zh-CN" sz="2800">
                <a:solidFill>
                  <a:srgbClr val="000000"/>
                </a:solidFill>
                <a:latin typeface="Times New Roman" panose="02020603050405020304" pitchFamily="18" charset="0"/>
                <a:cs typeface="Times New Roman" panose="02020603050405020304" pitchFamily="18" charset="0"/>
              </a:rPr>
              <a:t>请你写一则招聘广告。</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zh-CN" altLang="zh-CN" sz="2800">
                <a:solidFill>
                  <a:srgbClr val="000000"/>
                </a:solidFill>
                <a:latin typeface="Times New Roman" panose="02020603050405020304" pitchFamily="18" charset="0"/>
                <a:cs typeface="Times New Roman" panose="02020603050405020304" pitchFamily="18" charset="0"/>
              </a:rPr>
              <a:t>提示</a:t>
            </a:r>
            <a:r>
              <a:rPr lang="en-US" altLang="zh-CN" sz="2800">
                <a:solidFill>
                  <a:srgbClr val="000000"/>
                </a:solidFill>
                <a:latin typeface="Times New Roman" panose="02020603050405020304" pitchFamily="18" charset="0"/>
                <a:cs typeface="Times New Roman" panose="02020603050405020304" pitchFamily="18" charset="0"/>
              </a:rPr>
              <a:t>: 1.</a:t>
            </a:r>
            <a:r>
              <a:rPr lang="zh-CN" altLang="zh-CN" sz="2800">
                <a:solidFill>
                  <a:srgbClr val="000000"/>
                </a:solidFill>
                <a:latin typeface="Times New Roman" panose="02020603050405020304" pitchFamily="18" charset="0"/>
                <a:cs typeface="Times New Roman" panose="02020603050405020304" pitchFamily="18" charset="0"/>
              </a:rPr>
              <a:t>参加的同学要在音乐方面有一技之长</a:t>
            </a:r>
            <a:r>
              <a:rPr lang="en-US" altLang="zh-CN" sz="2800">
                <a:solidFill>
                  <a:srgbClr val="000000"/>
                </a:solidFill>
                <a:latin typeface="Times New Roman" panose="02020603050405020304" pitchFamily="18" charset="0"/>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2.</a:t>
            </a:r>
            <a:r>
              <a:rPr lang="zh-CN" altLang="zh-CN" sz="2800">
                <a:solidFill>
                  <a:srgbClr val="000000"/>
                </a:solidFill>
                <a:latin typeface="Times New Roman" panose="02020603050405020304" pitchFamily="18" charset="0"/>
                <a:cs typeface="Times New Roman" panose="02020603050405020304" pitchFamily="18" charset="0"/>
              </a:rPr>
              <a:t>联系电话</a:t>
            </a:r>
            <a:r>
              <a:rPr lang="en-US" altLang="zh-CN" sz="2800">
                <a:solidFill>
                  <a:srgbClr val="000000"/>
                </a:solidFill>
                <a:latin typeface="Times New Roman" panose="02020603050405020304" pitchFamily="18" charset="0"/>
                <a:cs typeface="Times New Roman" panose="02020603050405020304" pitchFamily="18" charset="0"/>
              </a:rPr>
              <a:t>:63***50</a:t>
            </a:r>
            <a:r>
              <a:rPr lang="zh-CN" altLang="zh-CN" sz="2800">
                <a:solidFill>
                  <a:srgbClr val="000000"/>
                </a:solidFill>
                <a:latin typeface="Times New Roman" panose="02020603050405020304" pitchFamily="18" charset="0"/>
                <a:cs typeface="Times New Roman" panose="02020603050405020304" pitchFamily="18" charset="0"/>
              </a:rPr>
              <a:t>。联系人</a:t>
            </a:r>
            <a:r>
              <a:rPr lang="en-US" altLang="zh-CN" sz="2800">
                <a:solidFill>
                  <a:srgbClr val="000000"/>
                </a:solidFill>
                <a:latin typeface="Times New Roman" panose="02020603050405020304" pitchFamily="18" charset="0"/>
                <a:cs typeface="Times New Roman" panose="02020603050405020304" pitchFamily="18" charset="0"/>
              </a:rPr>
              <a:t>:Gina</a:t>
            </a:r>
            <a:r>
              <a:rPr lang="zh-CN" altLang="zh-CN" sz="2800">
                <a:solidFill>
                  <a:srgbClr val="000000"/>
                </a:solidFill>
                <a:latin typeface="Times New Roman" panose="02020603050405020304" pitchFamily="18" charset="0"/>
                <a:cs typeface="Times New Roman" panose="02020603050405020304" pitchFamily="18" charset="0"/>
              </a:rPr>
              <a:t>。</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gn="ct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Talent Wanted for School Music Band</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3" name="矩形 2"/>
          <p:cNvSpPr>
            <a:spLocks noChangeAspect="1"/>
          </p:cNvSpPr>
          <p:nvPr/>
        </p:nvSpPr>
        <p:spPr>
          <a:xfrm>
            <a:off x="381000" y="3692673"/>
            <a:ext cx="11430000" cy="2332946"/>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en-US" altLang="zh-CN" sz="2800" b="1" smtClean="0">
                <a:solidFill>
                  <a:srgbClr val="000000"/>
                </a:solidFill>
                <a:latin typeface="Times New Roman" panose="02020603050405020304" pitchFamily="18" charset="0"/>
                <a:ea typeface="方正书宋_GBK" panose="03000509000000000000" pitchFamily="65" charset="-122"/>
                <a:cs typeface="Times New Roman" panose="02020603050405020304" pitchFamily="18" charset="0"/>
              </a:rPr>
              <a:t>_______________________________________________________________</a:t>
            </a:r>
          </a:p>
          <a:p>
            <a:pPr>
              <a:lnSpc>
                <a:spcPct val="130000"/>
              </a:lnSpc>
              <a:spcAft>
                <a:spcPts val="0"/>
              </a:spcAft>
              <a:tabLst>
                <a:tab pos="1188085" algn="l"/>
                <a:tab pos="2163445" algn="l"/>
                <a:tab pos="3142615" algn="l"/>
                <a:tab pos="4190365" algn="l"/>
              </a:tabLst>
            </a:pPr>
            <a:r>
              <a:rPr lang="en-US" altLang="zh-CN" sz="2800" b="1" smtClean="0">
                <a:solidFill>
                  <a:srgbClr val="000000"/>
                </a:solidFill>
                <a:latin typeface="Times New Roman" panose="02020603050405020304" pitchFamily="18" charset="0"/>
                <a:ea typeface="方正书宋_GBK" panose="03000509000000000000" pitchFamily="65" charset="-122"/>
                <a:cs typeface="Times New Roman" panose="02020603050405020304" pitchFamily="18" charset="0"/>
              </a:rPr>
              <a:t>_______________________________________________________________</a:t>
            </a:r>
          </a:p>
          <a:p>
            <a:pPr>
              <a:lnSpc>
                <a:spcPct val="130000"/>
              </a:lnSpc>
              <a:tabLst>
                <a:tab pos="1188085" algn="l"/>
                <a:tab pos="2163445" algn="l"/>
                <a:tab pos="3142615" algn="l"/>
                <a:tab pos="4190365" algn="l"/>
              </a:tabLst>
            </a:pPr>
            <a:r>
              <a:rPr lang="en-US" altLang="zh-CN" sz="2800" b="1" smtClean="0">
                <a:solidFill>
                  <a:srgbClr val="000000"/>
                </a:solidFill>
                <a:latin typeface="Times New Roman" panose="02020603050405020304" pitchFamily="18" charset="0"/>
                <a:ea typeface="方正书宋_GBK" panose="03000509000000000000" pitchFamily="65" charset="-122"/>
                <a:cs typeface="Times New Roman" panose="02020603050405020304" pitchFamily="18" charset="0"/>
              </a:rPr>
              <a:t>______________________________________________________________________________________________________________________________</a:t>
            </a:r>
            <a:endParaRPr lang="en-US" altLang="zh-CN" sz="2800" b="1">
              <a:solidFill>
                <a:srgbClr val="000000"/>
              </a:solidFill>
              <a:latin typeface="Times New Roman" panose="02020603050405020304" pitchFamily="18" charset="0"/>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207815605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81000" y="1077854"/>
            <a:ext cx="11430000" cy="4013406"/>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zh-CN" altLang="zh-CN" sz="28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范</a:t>
            </a:r>
            <a:r>
              <a:rPr lang="zh-CN" altLang="zh-CN" sz="280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文</a:t>
            </a:r>
            <a:r>
              <a:rPr lang="zh-CN" altLang="en-US" sz="280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鉴</a:t>
            </a:r>
            <a:r>
              <a:rPr lang="zh-CN" altLang="zh-CN" sz="280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赏</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gn="ct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Talent </a:t>
            </a:r>
            <a:r>
              <a:rPr lang="en-US" altLang="zh-CN" sz="2800" b="1" smtClean="0">
                <a:solidFill>
                  <a:srgbClr val="000000"/>
                </a:solidFill>
                <a:latin typeface="Times New Roman" panose="02020603050405020304" pitchFamily="18" charset="0"/>
                <a:cs typeface="Times New Roman" panose="02020603050405020304" pitchFamily="18" charset="0"/>
              </a:rPr>
              <a:t>Wanted</a:t>
            </a:r>
            <a:r>
              <a:rPr lang="en-US" altLang="zh-CN" sz="2800" smtClean="0">
                <a:solidFill>
                  <a:srgbClr val="000000"/>
                </a:solidFill>
                <a:latin typeface="Times New Roman" panose="02020603050405020304" pitchFamily="18" charset="0"/>
                <a:cs typeface="Times New Roman" panose="02020603050405020304" pitchFamily="18" charset="0"/>
              </a:rPr>
              <a:t> </a:t>
            </a:r>
            <a:r>
              <a:rPr lang="en-US" altLang="zh-CN" sz="2800" b="1">
                <a:solidFill>
                  <a:srgbClr val="000000"/>
                </a:solidFill>
                <a:latin typeface="Times New Roman" panose="02020603050405020304" pitchFamily="18" charset="0"/>
                <a:cs typeface="Times New Roman" panose="02020603050405020304" pitchFamily="18" charset="0"/>
              </a:rPr>
              <a:t>for</a:t>
            </a:r>
            <a:r>
              <a:rPr lang="en-US" altLang="zh-CN" sz="2800">
                <a:solidFill>
                  <a:srgbClr val="000000"/>
                </a:solidFill>
                <a:latin typeface="Times New Roman" panose="02020603050405020304" pitchFamily="18" charset="0"/>
                <a:cs typeface="Times New Roman" panose="02020603050405020304" pitchFamily="18" charset="0"/>
              </a:rPr>
              <a:t> </a:t>
            </a:r>
            <a:r>
              <a:rPr lang="en-US" altLang="zh-CN" sz="2800" b="1">
                <a:solidFill>
                  <a:srgbClr val="000000"/>
                </a:solidFill>
                <a:latin typeface="Times New Roman" panose="02020603050405020304" pitchFamily="18" charset="0"/>
                <a:cs typeface="Times New Roman" panose="02020603050405020304" pitchFamily="18" charset="0"/>
              </a:rPr>
              <a:t>School</a:t>
            </a:r>
            <a:r>
              <a:rPr lang="en-US" altLang="zh-CN" sz="2800">
                <a:solidFill>
                  <a:srgbClr val="000000"/>
                </a:solidFill>
                <a:latin typeface="Times New Roman" panose="02020603050405020304" pitchFamily="18" charset="0"/>
                <a:cs typeface="Times New Roman" panose="02020603050405020304" pitchFamily="18" charset="0"/>
              </a:rPr>
              <a:t> </a:t>
            </a:r>
            <a:r>
              <a:rPr lang="en-US" altLang="zh-CN" sz="2800" b="1">
                <a:solidFill>
                  <a:srgbClr val="000000"/>
                </a:solidFill>
                <a:latin typeface="Times New Roman" panose="02020603050405020304" pitchFamily="18" charset="0"/>
                <a:cs typeface="Times New Roman" panose="02020603050405020304" pitchFamily="18" charset="0"/>
              </a:rPr>
              <a:t>Music</a:t>
            </a:r>
            <a:r>
              <a:rPr lang="en-US" altLang="zh-CN" sz="2800">
                <a:solidFill>
                  <a:srgbClr val="000000"/>
                </a:solidFill>
                <a:latin typeface="Times New Roman" panose="02020603050405020304" pitchFamily="18" charset="0"/>
                <a:cs typeface="Times New Roman" panose="02020603050405020304" pitchFamily="18" charset="0"/>
              </a:rPr>
              <a:t> </a:t>
            </a:r>
            <a:r>
              <a:rPr lang="en-US" altLang="zh-CN" sz="2800" b="1">
                <a:solidFill>
                  <a:srgbClr val="000000"/>
                </a:solidFill>
                <a:latin typeface="Times New Roman" panose="02020603050405020304" pitchFamily="18" charset="0"/>
                <a:cs typeface="Times New Roman" panose="02020603050405020304" pitchFamily="18" charset="0"/>
              </a:rPr>
              <a:t>Band</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indent="304800">
              <a:lnSpc>
                <a:spcPct val="130000"/>
              </a:lnSpc>
              <a:spcAft>
                <a:spcPts val="0"/>
              </a:spcAft>
              <a:tabLst>
                <a:tab pos="1188085" algn="l"/>
                <a:tab pos="2163445" algn="l"/>
                <a:tab pos="3142615" algn="l"/>
                <a:tab pos="4190365" algn="l"/>
              </a:tabLst>
            </a:pPr>
            <a:r>
              <a:rPr lang="en-US" altLang="zh-CN" sz="2800" smtClean="0">
                <a:solidFill>
                  <a:srgbClr val="000000"/>
                </a:solidFill>
                <a:latin typeface="Times New Roman" panose="02020603050405020304" pitchFamily="18" charset="0"/>
                <a:cs typeface="Times New Roman" panose="02020603050405020304" pitchFamily="18" charset="0"/>
              </a:rPr>
              <a:t>    We </a:t>
            </a:r>
            <a:r>
              <a:rPr lang="en-US" altLang="zh-CN" sz="2800">
                <a:solidFill>
                  <a:srgbClr val="000000"/>
                </a:solidFill>
                <a:latin typeface="Times New Roman" panose="02020603050405020304" pitchFamily="18" charset="0"/>
                <a:cs typeface="Times New Roman" panose="02020603050405020304" pitchFamily="18" charset="0"/>
              </a:rPr>
              <a:t>want some talented students for our School Music Band.Can you play the guitar? Can you play the drums? Can you play the violin? Can you play the piano?Can you sing or dance? You can learn much more about playing musical instruments or acting out dramas.It’s great fun to play and act with many new friends.Come and join us! Please call Gina at 63***50.</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146903258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81000" y="1599587"/>
            <a:ext cx="11430000" cy="2272673"/>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zh-CN" altLang="zh-CN" sz="28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实战演练</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zh-CN" altLang="zh-CN" sz="2800">
                <a:solidFill>
                  <a:srgbClr val="000000"/>
                </a:solidFill>
                <a:latin typeface="Times New Roman" panose="02020603050405020304" pitchFamily="18" charset="0"/>
                <a:cs typeface="Times New Roman" panose="02020603050405020304" pitchFamily="18" charset="0"/>
              </a:rPr>
              <a:t>新学期来临</a:t>
            </a:r>
            <a:r>
              <a:rPr lang="en-US" altLang="zh-CN" sz="2800">
                <a:solidFill>
                  <a:srgbClr val="000000"/>
                </a:solidFill>
                <a:latin typeface="Times New Roman" panose="02020603050405020304" pitchFamily="18" charset="0"/>
                <a:cs typeface="Times New Roman" panose="02020603050405020304" pitchFamily="18" charset="0"/>
              </a:rPr>
              <a:t>, </a:t>
            </a:r>
            <a:r>
              <a:rPr lang="zh-CN" altLang="zh-CN" sz="2800">
                <a:solidFill>
                  <a:srgbClr val="000000"/>
                </a:solidFill>
                <a:latin typeface="Times New Roman" panose="02020603050405020304" pitchFamily="18" charset="0"/>
                <a:cs typeface="Times New Roman" panose="02020603050405020304" pitchFamily="18" charset="0"/>
              </a:rPr>
              <a:t>你的学校正在招聘各俱乐部</a:t>
            </a:r>
            <a:r>
              <a:rPr lang="en-US" altLang="zh-CN" sz="2800">
                <a:solidFill>
                  <a:srgbClr val="000000"/>
                </a:solidFill>
                <a:latin typeface="Times New Roman" panose="02020603050405020304" pitchFamily="18" charset="0"/>
                <a:cs typeface="Times New Roman" panose="02020603050405020304" pitchFamily="18" charset="0"/>
              </a:rPr>
              <a:t>monitor, </a:t>
            </a:r>
            <a:r>
              <a:rPr lang="zh-CN" altLang="zh-CN" sz="2800">
                <a:solidFill>
                  <a:srgbClr val="000000"/>
                </a:solidFill>
                <a:latin typeface="Times New Roman" panose="02020603050405020304" pitchFamily="18" charset="0"/>
                <a:cs typeface="Times New Roman" panose="02020603050405020304" pitchFamily="18" charset="0"/>
              </a:rPr>
              <a:t>如</a:t>
            </a:r>
            <a:r>
              <a:rPr lang="en-US" altLang="zh-CN" sz="2800">
                <a:solidFill>
                  <a:srgbClr val="000000"/>
                </a:solidFill>
                <a:latin typeface="Times New Roman" panose="02020603050405020304" pitchFamily="18" charset="0"/>
                <a:cs typeface="Times New Roman" panose="02020603050405020304" pitchFamily="18" charset="0"/>
              </a:rPr>
              <a:t>the school sports club, the school music club, the school English club</a:t>
            </a:r>
            <a:r>
              <a:rPr lang="zh-CN" altLang="zh-CN" sz="2800">
                <a:solidFill>
                  <a:srgbClr val="000000"/>
                </a:solidFill>
                <a:latin typeface="Times New Roman" panose="02020603050405020304" pitchFamily="18" charset="0"/>
                <a:cs typeface="Times New Roman" panose="02020603050405020304" pitchFamily="18" charset="0"/>
              </a:rPr>
              <a:t>等。请写一份某俱乐部招聘负责人的广告</a:t>
            </a:r>
            <a:r>
              <a:rPr lang="en-US" altLang="zh-CN" sz="2800">
                <a:solidFill>
                  <a:srgbClr val="000000"/>
                </a:solidFill>
                <a:latin typeface="Times New Roman" panose="02020603050405020304" pitchFamily="18" charset="0"/>
                <a:cs typeface="Times New Roman" panose="02020603050405020304" pitchFamily="18" charset="0"/>
              </a:rPr>
              <a:t>, </a:t>
            </a:r>
            <a:r>
              <a:rPr lang="zh-CN" altLang="zh-CN" sz="2800">
                <a:solidFill>
                  <a:srgbClr val="000000"/>
                </a:solidFill>
                <a:latin typeface="Times New Roman" panose="02020603050405020304" pitchFamily="18" charset="0"/>
                <a:cs typeface="Times New Roman" panose="02020603050405020304" pitchFamily="18" charset="0"/>
              </a:rPr>
              <a:t>并根据招聘广告写一份求职演讲稿。</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1705968736"/>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KSO_WM_BEAUTIFY_FLAG" val=""/>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演示文稿2" id="{70E64BFA-7F28-4524-A2F1-429ED1F70AD6}" vid="{BD76309B-3463-496C-8A18-DE26D7DDD99E}"/>
    </a:ext>
  </a:extLst>
</a:theme>
</file>

<file path=ppt/theme/theme2.xml><?xml version="1.0" encoding="utf-8"?>
<a:theme xmlns:a="http://schemas.openxmlformats.org/drawingml/2006/main" name="专业教辅课件Q:251490010">
  <a:themeElements>
    <a:clrScheme name="穿越">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Office 经典">
      <a:maj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演示文稿3" id="{8BD615A3-ED6F-4864-AAC0-0556D364D909}" vid="{BB39B361-BEE4-4C79-9337-7BDCCC8254BC}"/>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新模板</Template>
  <TotalTime>296</TotalTime>
  <Words>717</Words>
  <Application>Microsoft Office PowerPoint</Application>
  <PresentationFormat>宽屏</PresentationFormat>
  <Paragraphs>61</Paragraphs>
  <Slides>11</Slides>
  <Notes>1</Notes>
  <HiddenSlides>0</HiddenSlides>
  <MMClips>0</MMClips>
  <ScaleCrop>false</ScaleCrop>
  <HeadingPairs>
    <vt:vector size="6" baseType="variant">
      <vt:variant>
        <vt:lpstr>已用的字体</vt:lpstr>
      </vt:variant>
      <vt:variant>
        <vt:i4>10</vt:i4>
      </vt:variant>
      <vt:variant>
        <vt:lpstr>主题</vt:lpstr>
      </vt:variant>
      <vt:variant>
        <vt:i4>2</vt:i4>
      </vt:variant>
      <vt:variant>
        <vt:lpstr>幻灯片标题</vt:lpstr>
      </vt:variant>
      <vt:variant>
        <vt:i4>11</vt:i4>
      </vt:variant>
    </vt:vector>
  </HeadingPairs>
  <TitlesOfParts>
    <vt:vector size="23" baseType="lpstr">
      <vt:lpstr>NEU-BZ-S92</vt:lpstr>
      <vt:lpstr>方正书宋_GBK</vt:lpstr>
      <vt:lpstr>黑体</vt:lpstr>
      <vt:lpstr>华文隶书</vt:lpstr>
      <vt:lpstr>隶书</vt:lpstr>
      <vt:lpstr>宋体</vt:lpstr>
      <vt:lpstr>微软雅黑</vt:lpstr>
      <vt:lpstr>Arial</vt:lpstr>
      <vt:lpstr>Calibri</vt:lpstr>
      <vt:lpstr>Times New Roman</vt:lpstr>
      <vt:lpstr>Office 主题</vt:lpstr>
      <vt:lpstr>专业教辅课件Q:251490010</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Microsoft</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Administrator</dc:creator>
  <cp:lastModifiedBy>Windows User</cp:lastModifiedBy>
  <cp:revision>50</cp:revision>
  <dcterms:created xsi:type="dcterms:W3CDTF">2021-07-19T03:09:34Z</dcterms:created>
  <dcterms:modified xsi:type="dcterms:W3CDTF">2024-09-10T08:40:09Z</dcterms:modified>
</cp:coreProperties>
</file>