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4"/>
  </p:notesMasterIdLst>
  <p:sldIdLst>
    <p:sldId id="352" r:id="rId3"/>
    <p:sldId id="342" r:id="rId4"/>
    <p:sldId id="296" r:id="rId5"/>
    <p:sldId id="354" r:id="rId6"/>
    <p:sldId id="345" r:id="rId7"/>
    <p:sldId id="348" r:id="rId8"/>
    <p:sldId id="349" r:id="rId9"/>
    <p:sldId id="350" r:id="rId10"/>
    <p:sldId id="351" r:id="rId11"/>
    <p:sldId id="355" r:id="rId12"/>
    <p:sldId id="353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81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9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708A20-6F17-4264-B1C6-B2DC8315A884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AEBAD8-98A0-4227-8436-02614AEBF8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5267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630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9576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97983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2287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3650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3221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5263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9180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70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Starter 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Starter Unit 1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Hello!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288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30410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下午好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同学们。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class.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zh-CN" sz="280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800" smtClean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vnI</a:t>
            </a:r>
            <a:r>
              <a:rPr lang="en-US" altLang="zh-CN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ŋ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/,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boys and girls!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53748" y="2738564"/>
            <a:ext cx="98135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Good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225694" y="2748838"/>
            <a:ext cx="1919115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afternoon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225694" y="3255151"/>
            <a:ext cx="131959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evening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05195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312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6" name="矩形 25"/>
          <p:cNvSpPr>
            <a:spLocks noChangeAspect="1"/>
          </p:cNvSpPr>
          <p:nvPr/>
        </p:nvSpPr>
        <p:spPr>
          <a:xfrm>
            <a:off x="381000" y="950513"/>
            <a:ext cx="729558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根据图片提示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写出下列字母组合的含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义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27" name="TE7KR86.eps" descr="id:214748655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5862" y="1766050"/>
            <a:ext cx="2543670" cy="2280806"/>
          </a:xfrm>
          <a:prstGeom prst="rect">
            <a:avLst/>
          </a:prstGeom>
        </p:spPr>
      </p:pic>
      <p:pic>
        <p:nvPicPr>
          <p:cNvPr id="28" name="TE7KR87.eps" descr="id:2147486566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2526" y="1766050"/>
            <a:ext cx="2602084" cy="2280806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1376487" y="4518693"/>
            <a:ext cx="826219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.VR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.WHO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zh-CN" sz="28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293137" y="4504504"/>
            <a:ext cx="171072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虚拟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现</a:t>
            </a:r>
            <a:r>
              <a:rPr lang="zh-CN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实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8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7173363" y="4483956"/>
            <a:ext cx="2339102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世界卫生组织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38807"/>
            <a:ext cx="6060897" cy="4013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二、从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栏中选出与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栏相匹配的答语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.How are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.May I have your name?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.How do you spell your name?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.Nice to meet you.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.Goodbye!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161087" y="1298960"/>
            <a:ext cx="3797157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A.Bye!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B.Nice to meet you too.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C.E-M-M-A, Emma.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D.Bob.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E.I’m fine, thank you.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70531" y="1917369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770531" y="247141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770531" y="302079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  <p:sp>
        <p:nvSpPr>
          <p:cNvPr id="7" name="矩形 6"/>
          <p:cNvSpPr/>
          <p:nvPr/>
        </p:nvSpPr>
        <p:spPr>
          <a:xfrm>
            <a:off x="770531" y="35853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8" name="矩形 7"/>
          <p:cNvSpPr/>
          <p:nvPr/>
        </p:nvSpPr>
        <p:spPr>
          <a:xfrm>
            <a:off x="770531" y="416352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102957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19355" y="1425819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.Hello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Helen!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海伦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hello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是英语中使用频率较高的日常交际用语之一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常用于朋友或熟人之间的问候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语气比较随意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其答语是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hello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—Hello, Zhou Jian!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周健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—Hello, Jack!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杰克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41548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hello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还可用于打电话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以引起对方的注意。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Hello, this is Zheng Qiang.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我是郑强。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辨析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hello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hi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hello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都可用于熟人之间的问候或打招呼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使用时均不受时间限制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因此可以互换。但是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hello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更随和、亲近。打电话时只用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hello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而不用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hi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45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4491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—Hello, Li Mei!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Sally!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A.Hello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B.Fine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C.Thanks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D.OK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this is Mrs Smith speaking.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23619" y="2368126"/>
            <a:ext cx="44435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116086" y="4033108"/>
            <a:ext cx="98135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Hello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09497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0"/>
            <a:ext cx="11430000" cy="67539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.Good morning, Teng Fei!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早晨好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滕飞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“Good morning!”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是人们早晨或上午见面时的问候语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用于较正式的场合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其答语仍用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“Good morning!”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。在非正式场合及熟人或朋友之间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good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可以省略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直接说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“Morning!”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—Good morning, everyone!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大家早上好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—Good morning, Miss Zhang!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张老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师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早上好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—Morning, Bob!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鲍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勃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早上好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—Morning, Daqiang!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大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强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早上好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33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81000" y="728990"/>
            <a:ext cx="11430000" cy="50734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一天中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早晨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、下午、晚上及睡觉前的常用问候语如下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morning!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早晨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afternoon!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下午好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evening!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晚上好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night!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晚安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12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317</TotalTime>
  <Words>529</Words>
  <Application>Microsoft Office PowerPoint</Application>
  <PresentationFormat>宽屏</PresentationFormat>
  <Paragraphs>77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54</cp:revision>
  <dcterms:created xsi:type="dcterms:W3CDTF">2021-07-19T03:09:34Z</dcterms:created>
  <dcterms:modified xsi:type="dcterms:W3CDTF">2024-09-10T05:29:20Z</dcterms:modified>
</cp:coreProperties>
</file>