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2"/>
  </p:notesMasterIdLst>
  <p:sldIdLst>
    <p:sldId id="351" r:id="rId3"/>
    <p:sldId id="342" r:id="rId4"/>
    <p:sldId id="296" r:id="rId5"/>
    <p:sldId id="346" r:id="rId6"/>
    <p:sldId id="345" r:id="rId7"/>
    <p:sldId id="348" r:id="rId8"/>
    <p:sldId id="349" r:id="rId9"/>
    <p:sldId id="350" r:id="rId10"/>
    <p:sldId id="352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79187-3D76-4A48-8D81-BEDE180E62F3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2B77D-234E-4484-A48F-ACFD7B4CCD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0821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523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81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49703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54429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0315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2002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871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9217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194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6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A Day in the Life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(1a-1e)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955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099576"/>
            <a:ext cx="478207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一、根据图片提示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写出时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间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KE7TRX16.eps" descr="id:214748576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6882" y="1752062"/>
            <a:ext cx="2019190" cy="2019190"/>
          </a:xfrm>
          <a:prstGeom prst="rect">
            <a:avLst/>
          </a:prstGeom>
        </p:spPr>
      </p:pic>
      <p:pic>
        <p:nvPicPr>
          <p:cNvPr id="18" name="KE7TRX17.eps" descr="id:2147485772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8938" y="1752062"/>
            <a:ext cx="2019190" cy="2019190"/>
          </a:xfrm>
          <a:prstGeom prst="rect">
            <a:avLst/>
          </a:prstGeom>
        </p:spPr>
      </p:pic>
      <p:pic>
        <p:nvPicPr>
          <p:cNvPr id="19" name="KE7TRX18.eps" descr="id:2147485779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0994" y="1752062"/>
            <a:ext cx="2019190" cy="2019190"/>
          </a:xfrm>
          <a:prstGeom prst="rect">
            <a:avLst/>
          </a:prstGeom>
        </p:spPr>
      </p:pic>
      <p:pic>
        <p:nvPicPr>
          <p:cNvPr id="20" name="KE7TRX19.eps" descr="id:2147485786;FounderCES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3050" y="1752062"/>
            <a:ext cx="2019190" cy="2019190"/>
          </a:xfrm>
          <a:prstGeom prst="rect">
            <a:avLst/>
          </a:prstGeom>
        </p:spPr>
      </p:pic>
      <p:pic>
        <p:nvPicPr>
          <p:cNvPr id="21" name="KE7TRX20.eps" descr="id:2147485793;FounderCES"/>
          <p:cNvPicPr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85104" y="1752062"/>
            <a:ext cx="2019190" cy="2019190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4423738"/>
            <a:ext cx="9969396" cy="12126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endParaRPr lang="en-US" altLang="zh-CN" sz="280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940683" y="4423738"/>
            <a:ext cx="198964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six fifty-five</a:t>
            </a:r>
            <a:endParaRPr lang="zh-CN" altLang="en-US" sz="28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4022931" y="4423738"/>
            <a:ext cx="225093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four forty-five</a:t>
            </a:r>
            <a:endParaRPr lang="zh-CN" altLang="en-US" sz="28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7366469" y="4423738"/>
            <a:ext cx="164820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seven five</a:t>
            </a:r>
            <a:endParaRPr lang="zh-CN" altLang="en-US" sz="28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882136" y="4991907"/>
            <a:ext cx="206659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three o’clock</a:t>
            </a:r>
            <a:endParaRPr lang="zh-CN" altLang="en-US" sz="280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3964159" y="4991907"/>
            <a:ext cx="176843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six o’clock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24367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根据中文提示写出短语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brother often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刷牙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at night.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.Tom usually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起床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at six thirty in the morning.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father likes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洗澡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in the morning.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.His parents don’t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吃早饭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at home.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girl is only three. But she can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自己穿衣服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344838" y="1793553"/>
            <a:ext cx="206659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brushes teeth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954420" y="2307168"/>
            <a:ext cx="121058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gets up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167545" y="2854695"/>
            <a:ext cx="245612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taking a shower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475770" y="3442909"/>
            <a:ext cx="226536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have breakfast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879923" y="3984680"/>
            <a:ext cx="198804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dress herself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039010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do you usually get up?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你通常几点钟起床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本句是由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time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引导的特殊疑问句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time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几点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用来询问具体时刻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回答时要答具体时间点。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—What time does your father go to work?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你父亲几点去上班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—At seven o’clock.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七点。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53943"/>
            <a:ext cx="487024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辨析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195123630"/>
              </p:ext>
            </p:extLst>
          </p:nvPr>
        </p:nvGraphicFramePr>
        <p:xfrm>
          <a:off x="381000" y="1512568"/>
          <a:ext cx="11430000" cy="3328416"/>
        </p:xfrm>
        <a:graphic>
          <a:graphicData uri="http://schemas.openxmlformats.org/drawingml/2006/table">
            <a:tbl>
              <a:tblPr firstRow="1" firstCol="1" bandRow="1"/>
              <a:tblGrid>
                <a:gridCol w="1694380"/>
                <a:gridCol w="2815119"/>
                <a:gridCol w="6920501"/>
              </a:tblGrid>
              <a:tr h="8763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意义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例句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43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询问年、月、日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 is your birthday?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你的生日是什么时候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 time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询问具体时间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—What time is it?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几点了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—It’s seven o’clock.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——7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点。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03819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询问某一动作发生的具体时间时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what time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可以互换。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—When do you exercise?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=What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do you exercise?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你几点锻炼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five.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五点。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524991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你爸爸几点钟离开家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father leave home?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mother cleans the room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at eight in the morning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does your mother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room?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82625" y="2633874"/>
            <a:ext cx="422904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time         does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82625" y="3757323"/>
            <a:ext cx="10406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When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938867" y="3757323"/>
            <a:ext cx="93968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clean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5396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304</TotalTime>
  <Words>330</Words>
  <Application>Microsoft Office PowerPoint</Application>
  <PresentationFormat>宽屏</PresentationFormat>
  <Paragraphs>63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48</cp:revision>
  <dcterms:created xsi:type="dcterms:W3CDTF">2021-07-19T03:09:34Z</dcterms:created>
  <dcterms:modified xsi:type="dcterms:W3CDTF">2024-09-10T08:41:45Z</dcterms:modified>
</cp:coreProperties>
</file>