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9" r:id="rId3"/>
    <p:sldId id="342" r:id="rId4"/>
    <p:sldId id="296" r:id="rId5"/>
    <p:sldId id="346" r:id="rId6"/>
    <p:sldId id="355" r:id="rId7"/>
    <p:sldId id="356" r:id="rId8"/>
    <p:sldId id="345" r:id="rId9"/>
    <p:sldId id="347" r:id="rId10"/>
    <p:sldId id="348" r:id="rId11"/>
    <p:sldId id="349" r:id="rId12"/>
    <p:sldId id="360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D4CD1-9C62-4889-81B6-A519FFFAC990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C58E7-73FB-460B-9670-FB74605000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771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82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653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26216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569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3496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678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6102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7381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137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We're Family!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256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05243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星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期六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Judy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几点起床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time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Judy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Saturdays?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虽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然我不在任何球队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但我在学校会游泳、打网球和棒球。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Though I’m not in any team, I can swim,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baseball at school.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246974" y="1695949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84690" y="1675400"/>
            <a:ext cx="241765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get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up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695684" y="2786655"/>
            <a:ext cx="255550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tennis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304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dirty="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28540532"/>
              </p:ext>
            </p:extLst>
          </p:nvPr>
        </p:nvGraphicFramePr>
        <p:xfrm>
          <a:off x="381000" y="1166622"/>
          <a:ext cx="11430000" cy="3883152"/>
        </p:xfrm>
        <a:graphic>
          <a:graphicData uri="http://schemas.openxmlformats.org/drawingml/2006/table">
            <a:tbl>
              <a:tblPr firstRow="1" firstCol="1" bandRow="1"/>
              <a:tblGrid>
                <a:gridCol w="738883"/>
                <a:gridCol w="3667874"/>
                <a:gridCol w="702324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1.morning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2.hi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3.come in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4.welcome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5.together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6.well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7.thanks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8.hey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9.oh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Glad to see you...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Me too.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2.Who’s it/this/that...?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3.This/That is...These/Those are...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4.A: Is this your...?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it/he/she is./No, it/he/she isn’t...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36990816"/>
              </p:ext>
            </p:extLst>
          </p:nvPr>
        </p:nvGraphicFramePr>
        <p:xfrm>
          <a:off x="381000" y="604857"/>
          <a:ext cx="11430001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664305"/>
                <a:gridCol w="3970994"/>
                <a:gridCol w="679470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及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属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1.husband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2.son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3.uncle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4.aunt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5.whose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6.grandparents’/grandmother’s/grandfather’s/grandchildren’s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Whose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ping-pong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bats are these?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They’re my father’s.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Who are they?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They’re my grandparents, my father’s parents.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 Is your name Mike White?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it is./No, it isn’t.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51568738"/>
              </p:ext>
            </p:extLst>
          </p:nvPr>
        </p:nvGraphicFramePr>
        <p:xfrm>
          <a:off x="381000" y="316847"/>
          <a:ext cx="11430001" cy="6102096"/>
        </p:xfrm>
        <a:graphic>
          <a:graphicData uri="http://schemas.openxmlformats.org/drawingml/2006/table">
            <a:tbl>
              <a:tblPr firstRow="1" firstCol="1" bandRow="1"/>
              <a:tblGrid>
                <a:gridCol w="779980"/>
                <a:gridCol w="3855319"/>
                <a:gridCol w="679470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貌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性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格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1.beautiful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2.clever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3.funny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4.quiet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5.laugh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6.with a hat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7.pink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8.handsome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1.They love wearing caps.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2.My brother is tall./I’m not tall or short.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3.My sister is very different.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4.She has long brown hair.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1.think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2.want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3.mean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4.love and help each other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5.smart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1.These ping-pong bats are nice.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Does she play it well?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she does.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023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662550267"/>
              </p:ext>
            </p:extLst>
          </p:nvPr>
        </p:nvGraphicFramePr>
        <p:xfrm>
          <a:off x="381000" y="303258"/>
          <a:ext cx="11430000" cy="5867654"/>
        </p:xfrm>
        <a:graphic>
          <a:graphicData uri="http://schemas.openxmlformats.org/drawingml/2006/table">
            <a:tbl>
              <a:tblPr firstRow="1" firstCol="1" bandRow="1"/>
              <a:tblGrid>
                <a:gridCol w="566928"/>
                <a:gridCol w="4818888"/>
                <a:gridCol w="604418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1.activity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2.favourite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3.ping-pong bat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4.fishing rod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5.like gardening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6.go hiking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7.love animals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8.Chinese chess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1.He often plays tennis with me.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2.Sam is seven and he really likes chess.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3.Teng Fei’s grandfather likes sport.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4.They play ping-pong every week.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5.My mother plays the piano really well.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  <a:defRPr/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ɜː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ɑ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开音节、闭音节与单词重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实义动词和助动词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的一般现在时形式及其用法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名词所有格形式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-’s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的意义及用法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64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329652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一、情景交际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Bo: Then how about going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(hike) next Sunday?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Peter: Sure. I’ll be free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545208" y="1841340"/>
            <a:ext cx="110158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hiking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3102445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volleyball is this?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 must belong to(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属于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Carla. She loves volleyball a lot.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394283" y="3102445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Whose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8271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二、形容词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looked out of the window and saw green farms and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美丽的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villages along the way.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不同的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colours and breathing fresh air, I feel closer to nature.”Fang said.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三、副词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Good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ideas sometimes start with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(real)silly(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傻的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576043" y="1554270"/>
            <a:ext cx="14590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beautiful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85393" y="2677816"/>
            <a:ext cx="14590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different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07317" y="4274765"/>
            <a:ext cx="10005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really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5935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四、非谓语动词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spend hours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唱歌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my new songs and playing the piano.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上公园是周末娱乐的好地方。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water park is a great place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weekend.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151101" y="1264435"/>
            <a:ext cx="12410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singing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495589" y="2389501"/>
            <a:ext cx="241765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have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fun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03231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Chen is humorous and he often tells funny jokes to make us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16126" y="3524022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laugh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321</TotalTime>
  <Words>414</Words>
  <Application>Microsoft Office PowerPoint</Application>
  <PresentationFormat>宽屏</PresentationFormat>
  <Paragraphs>124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50</cp:revision>
  <dcterms:created xsi:type="dcterms:W3CDTF">2021-07-19T03:09:34Z</dcterms:created>
  <dcterms:modified xsi:type="dcterms:W3CDTF">2024-09-10T08:32:27Z</dcterms:modified>
</cp:coreProperties>
</file>