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0"/>
  </p:notesMasterIdLst>
  <p:sldIdLst>
    <p:sldId id="351" r:id="rId3"/>
    <p:sldId id="342" r:id="rId4"/>
    <p:sldId id="296" r:id="rId5"/>
    <p:sldId id="346" r:id="rId6"/>
    <p:sldId id="345" r:id="rId7"/>
    <p:sldId id="349" r:id="rId8"/>
    <p:sldId id="352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5132D0-A5B6-45F0-9CCD-C0A81CA8993F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3535D-E91D-4C34-B69C-B3929DBB59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73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54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9939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11098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6437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729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605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6297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1398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614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5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Fun Clubs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(Pronunciation-2e)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529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28668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一、写出与下面八个音标对应的辅音字母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组合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./p/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./b/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./t/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./d/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./k/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zh-CN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ɡ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./f/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./v/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152985" y="1466915"/>
            <a:ext cx="91242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p; pp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152985" y="2013147"/>
            <a:ext cx="91242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b; bb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152985" y="2559379"/>
            <a:ext cx="2840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152985" y="3143360"/>
            <a:ext cx="36420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254936" y="3715421"/>
            <a:ext cx="123944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c; k; ck</a:t>
            </a:r>
            <a:endParaRPr lang="zh-CN" altLang="en-US" sz="28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1254936" y="4240628"/>
            <a:ext cx="36420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</a:t>
            </a:r>
            <a:endParaRPr lang="zh-CN" altLang="en-US" sz="28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254936" y="4765303"/>
            <a:ext cx="108709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f; ff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1254936" y="5391866"/>
            <a:ext cx="36420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v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16142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不完全爆破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规则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试读下列词句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.musi(c) club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.Wha(t) club are you in?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.an ol(d) bike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.Goo(d) morning.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don’(t) like we(t) weather.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855640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Let’s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 to the music room after school!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放学后我们就去音乐教室吧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祈使句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“Let’s ...”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让我们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常用来表示建议。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Let’s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后跟动词原形。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Let’s play football.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我们踢足球吧。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也可以作为使役动词用于陈述句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结构为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“let+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宾语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+do sth”,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让某人做某事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people seem to let their kids do whatever they like.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一些人似乎允许自己的孩子为所欲为。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81464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—Let’s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chess.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—That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A.play the; is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B.play; is sound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C.play the; sounds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D.play;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sounds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80832" y="99269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4394870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you can’t move the heavy box, let Bill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A.tell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B.help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C.to tell		    D.to help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09686" y="44634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1867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295</TotalTime>
  <Words>291</Words>
  <Application>Microsoft Office PowerPoint</Application>
  <PresentationFormat>宽屏</PresentationFormat>
  <Paragraphs>53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49</cp:revision>
  <dcterms:created xsi:type="dcterms:W3CDTF">2021-07-19T03:09:34Z</dcterms:created>
  <dcterms:modified xsi:type="dcterms:W3CDTF">2024-09-10T08:39:08Z</dcterms:modified>
</cp:coreProperties>
</file>