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 I</a:t>
            </a:r>
            <a:r>
              <a:rPr lang="en-US" altLang="zh-CN" sz="40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more outgoing than my sister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(2)Our parents love us very much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hardly ever say “I love you”.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B.or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 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D.though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69149" y="201595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87429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一、写出下列形容词或副词的比较级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1.few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2.much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3.good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4.early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5.delicious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6.thin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7.lazy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8.cute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656581" y="1367879"/>
            <a:ext cx="1165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fewer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872605" y="1935409"/>
            <a:ext cx="10893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72605" y="2502939"/>
            <a:ext cx="12330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better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872605" y="3098624"/>
            <a:ext cx="134844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earlier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89120" y="3702180"/>
            <a:ext cx="313156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delicious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539853" y="4261839"/>
            <a:ext cx="14830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thinner</a:t>
            </a:r>
            <a:endParaRPr lang="zh-CN" altLang="en-US" sz="3200" b="1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539853" y="4900123"/>
            <a:ext cx="157767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lazier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39853" y="5450000"/>
            <a:ext cx="119192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cuter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二、选词填空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1.Julia says she is feeling a lot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(well/better) today.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2.Our new schoolbags look similar,but yours is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(expensive/more expensive) than mine.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says I don’t write as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(carefully/more carefully)as I did last term.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33045" y="1511895"/>
            <a:ext cx="16450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better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3220837"/>
            <a:ext cx="28798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expensive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37101" y="4382590"/>
            <a:ext cx="17273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carefully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4.Mary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(friendly/more friendly) than me,and she is always there to help others,so she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(popular/more popular) at school.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father is getting a little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(fat/fatter) than he was five years ago.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48669" y="1360357"/>
            <a:ext cx="25817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friendly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27698" y="2531358"/>
            <a:ext cx="299370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popular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121077" y="3168589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fatter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7302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71794075"/>
              </p:ext>
            </p:extLst>
          </p:nvPr>
        </p:nvGraphicFramePr>
        <p:xfrm>
          <a:off x="361950" y="2135031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078607"/>
                <a:gridCol w="972909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后面只接事或物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,win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的宾语不是竞争对手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而是比赛、战斗、奖品等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后常接表示人的名词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35281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won the match this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这次他们赢得了比赛。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played very well,and beat them.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我们发挥很好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击败了他们。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他轻松地打败了竞争对手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赢得了比赛。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his competitors with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ease,and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race.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656581" y="2716781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beat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68549" y="3320645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won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2.though conj. &amp; adv.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可作连词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不能与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同时使用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却可以与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he was tired,he went on working.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虽然他累了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但他还是继续工作。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often helps me with my English though he is quite busy.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虽然他相当忙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但他还是经常帮助我学习英语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也可作副词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表示转折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常用于口语中。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bit of a cold.It’s nothing much,though.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我有点感冒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不过并不严重。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133</TotalTime>
  <Words>388</Words>
  <Application>Microsoft Office PowerPoint</Application>
  <PresentationFormat>自定义</PresentationFormat>
  <Paragraphs>72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52</cp:revision>
  <dcterms:created xsi:type="dcterms:W3CDTF">2021-03-31T05:26:03Z</dcterms:created>
  <dcterms:modified xsi:type="dcterms:W3CDTF">2024-09-12T06:08:31Z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