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 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Will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people have robots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3.play a part in (doing) sth.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 a part in (doing)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某事中起作用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在这一短语中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,part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前可用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等形容词。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后接名词、代词或动词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Let’s play a part in the discussion.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让我们参与到讨论中吧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408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plays an active part in class activities.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她积极参与班级活动。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Computers play an important part in our daily lives.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电脑在我们的日常生活中起着重要的作用。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17502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每个人都应该为保护环境尽一份力。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 should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protecting the environment.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6821" y="4274185"/>
            <a:ext cx="46634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 </a:t>
            </a:r>
            <a:r>
              <a:rPr lang="en-US" altLang="zh-CN" smtClean="0"/>
              <a:t>              a            part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22229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64391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will be less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污染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future.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2.Now people like to write diaries on computers,not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3.Let’s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some trees and flowers in the garden.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 earth,is becoming more and more crowded.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5.I’m going to be a writer in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未来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04853" y="1295871"/>
            <a:ext cx="17556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pollution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2447999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paper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88629" y="3014438"/>
            <a:ext cx="1095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plant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082856" y="4185816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planet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09109" y="5400327"/>
            <a:ext cx="127047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future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二、英译中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1.live to be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 free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3.in great danger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4.play a part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5.on the earth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12765" y="179992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活到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12765" y="2426637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有空的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1083" y="3032285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处于极度危险中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99112" y="3576981"/>
            <a:ext cx="279275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参与</a:t>
            </a:r>
            <a:r>
              <a:rPr lang="en-US" altLang="zh-CN"/>
              <a:t>;</a:t>
            </a:r>
            <a:r>
              <a:rPr lang="zh-CN" altLang="en-US"/>
              <a:t>发挥作用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96741" y="4206897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在地球上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栏中选出与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栏各项相对应的答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5975151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)1.Will people use paper money in 50 years?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will you be in 10 years?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)3.Will people live to be 200 years old?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)4.Where will kids study in the future?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)5.What will the future be like?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73104" y="1346517"/>
            <a:ext cx="4832549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A.They’ll study on computers at home.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think I will be a writer.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 will live on another planet in the future.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D.No,they will use e-money.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E.Yes,I think so.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179992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75621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32925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E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43513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531536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43274"/>
            <a:ext cx="10807700" cy="55587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1.in+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一段时间</a:t>
            </a:r>
            <a:r>
              <a:rPr lang="zh-CN" altLang="zh-CN" sz="30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“in+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一段时间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以后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常用于一般将来时中。对其提问用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soon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father will be back in three days.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三天后我爸爸就回来了。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—How soon will the film begin?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电影什么时候开始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—In five minutes.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五分钟后。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town will be more crowded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 ten years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this town be more crowded?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80517" y="3268889"/>
            <a:ext cx="282962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How </a:t>
            </a:r>
            <a:r>
              <a:rPr lang="en-US" altLang="zh-CN" smtClean="0"/>
              <a:t>         soon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6286"/>
            <a:ext cx="10807700" cy="5635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2.in great danger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danger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为介词短语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处于危险中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danger,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说明危险的程度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;danger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其形容词形式是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dangerous,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其反义词是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safety,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Listen!Someone is calling “Help”.I think he must be in great danger.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有人在喊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。我想他一定处于极度危险之中。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must do something to protect those animals in danger.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我们必须采取措施来保护那些处于危险中的动物。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“in+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结构的短语。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need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急需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食物或金钱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困窘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trouble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处于困境中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fear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这只老虎处于极大的危险中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人们正尽力救它。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tiger is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are trying to save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96741" y="4742630"/>
            <a:ext cx="512569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</a:t>
            </a:r>
            <a:r>
              <a:rPr lang="en-US" altLang="zh-CN" smtClean="0"/>
              <a:t>           great        danger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695</Words>
  <Application>Microsoft Office PowerPoint</Application>
  <PresentationFormat>自定义</PresentationFormat>
  <Paragraphs>93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57</cp:revision>
  <dcterms:created xsi:type="dcterms:W3CDTF">2021-03-31T05:26:03Z</dcterms:created>
  <dcterms:modified xsi:type="dcterms:W3CDTF">2024-09-12T07:01:24Z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