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  How often do you exercise?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1.Tom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good boy that we all trust him.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clean river goes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)our city.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 good leader(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领导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)helps everyone to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a group.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04653" y="1871935"/>
            <a:ext cx="9829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such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738836" y="2375991"/>
            <a:ext cx="15894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through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76945" y="3544480"/>
            <a:ext cx="16433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together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need to go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but my computer doesn’t work.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5.Twenty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百分之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……) of the students like playing basketball.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84773" y="1714028"/>
            <a:ext cx="12554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online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756534" y="2808039"/>
            <a:ext cx="14997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percent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二、从方框中选择合适的单词并用其适当形式填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20981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habit,sleep,mind,coffee,vegetable 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07048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1.Going camping is good for your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body.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boy likes eating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,but he doesn’t like eating fruit.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3.This kind of animal always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night.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4.Staying up late isn’t a good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,I think.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5.Her brother enjoys drinking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much.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25133" y="2070127"/>
            <a:ext cx="10951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mind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36901" y="2592015"/>
            <a:ext cx="239841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vegetables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736107" y="3744143"/>
            <a:ext cx="12121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sleeps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60528" y="4408576"/>
            <a:ext cx="10951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habit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099387" y="4967200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coffee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1.although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是连词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引导让步状语从句。当表示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,although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在同一个句子中使用的。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Although we tried our best,we lost the game.=We tried our best,but we lost the game.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虽然我们尽了最大的努力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但还是输了比赛。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388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(1)—Tina,someone wants you on the phone.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nobody knows I am here.Who is it?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A.Although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B.And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C.But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D.So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lost the game although everyone all played well.(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Everyone all played well,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lost the game.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96541" y="208795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95239" y="5040287"/>
            <a:ext cx="7761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but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3649"/>
            <a:ext cx="10807700" cy="55587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2.through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 sz="30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凭借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。表示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指从空间内部穿过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如穿越公园、森林等。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across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指从物体表面穿过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如穿过路面、游过海面等。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Look!The new train is running through the tunnel.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这辆新火车正从隧道中穿过。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It’s dangerous to go across the road when traffic lights are red.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红灯亮时过马路是危险的。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阳光穿过云层照射下来。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sun shone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clouds.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(4)How long will it take to swim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river?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A.over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B.across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C.through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D.out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40757" y="2385616"/>
            <a:ext cx="15894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through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310369" y="304042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134</TotalTime>
  <Words>364</Words>
  <Application>Microsoft Office PowerPoint</Application>
  <PresentationFormat>自定义</PresentationFormat>
  <Paragraphs>64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47</cp:revision>
  <dcterms:created xsi:type="dcterms:W3CDTF">2021-03-31T05:26:03Z</dcterms:created>
  <dcterms:modified xsi:type="dcterms:W3CDTF">2024-09-12T06:00:37Z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