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8" r:id="rId6"/>
    <p:sldId id="742" r:id="rId7"/>
    <p:sldId id="736" r:id="rId8"/>
    <p:sldId id="739" r:id="rId9"/>
    <p:sldId id="740" r:id="rId10"/>
    <p:sldId id="741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4  What</a:t>
            </a:r>
            <a:r>
              <a:rPr lang="en-US" altLang="zh-CN" sz="400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 the best movie theater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A(1a-2d)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 can choose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TV at home or go shopping with me.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A.watch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B.watching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 watch	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D.to watching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032845" y="158390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4246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think this bed is more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舒适的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than that one.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2.Mr.White put his English book on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座位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then left.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3.She looks more beautiful in real life than on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the_________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屏幕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184973" y="1734655"/>
            <a:ext cx="230383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comfortable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837102" y="2880047"/>
            <a:ext cx="86914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seat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145413" y="4104183"/>
            <a:ext cx="129612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screen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4.My aunt works for a newspaper as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5.—I have two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)for the movie tonight.Would you like to go with me?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—Of course.I like to watch movies.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489229" y="1609889"/>
            <a:ext cx="16600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reporter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00797" y="2310719"/>
            <a:ext cx="142699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tickets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二、从方框中选择合适的短语并用其适当形式填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54488"/>
            <a:ext cx="10807700" cy="62671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close to,so far,radio station,in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town,movie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theater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132422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do you like Lisa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can enjoy the most comfortable seats in that 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city museum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home,so I often spend my weekend there.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77337" y="2081198"/>
            <a:ext cx="11769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so far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266073"/>
            <a:ext cx="258917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movie theater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471214" y="3897784"/>
            <a:ext cx="18501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is close 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70512"/>
            <a:ext cx="10807700" cy="62671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close to,so far,radio station,in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town,movie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theater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44799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got here yesterday.I’m new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think 97.9 FM is the best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337101" y="2447999"/>
            <a:ext cx="14943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in town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802881" y="3024063"/>
            <a:ext cx="240642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radio station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30260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1.be close to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close to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在时间、空间上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密切的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亲密的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supermarket is close to the movie theater.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这家超市离电影院很近。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We’re a very close family.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我们全家彼此亲密无间。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42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既可作及物动词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也可作不及物动词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其反义词为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 close the door.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请关上门。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time does the bank close?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那家银行什么时候关门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我认为孩子们靠近野生动物是危险的。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think it is dangerous for children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 ______ 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wild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animals.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73205" y="4768616"/>
            <a:ext cx="37321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be </a:t>
            </a:r>
            <a:r>
              <a:rPr lang="en-US" altLang="zh-CN" smtClean="0"/>
              <a:t>      close        to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2.choose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挑选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”,choose to do sth.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”,choose from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中选择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only difference is how you choose to spend your time.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唯一的区别就是你怎样选择用你的时间。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plenty of restaurants to choose from.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有许多餐馆可供选择。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145</TotalTime>
  <Words>431</Words>
  <Application>Microsoft Office PowerPoint</Application>
  <PresentationFormat>自定义</PresentationFormat>
  <Paragraphs>65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50</cp:revision>
  <dcterms:created xsi:type="dcterms:W3CDTF">2021-03-31T05:26:03Z</dcterms:created>
  <dcterms:modified xsi:type="dcterms:W3CDTF">2024-09-12T06:15:10Z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