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altLang="zh-CN" sz="35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10  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If you go to the party,you</a:t>
            </a:r>
            <a:r>
              <a:rPr lang="en-US" altLang="zh-CN" sz="350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ll have a great time!</a:t>
            </a:r>
            <a:endParaRPr lang="en-US" altLang="zh-CN" sz="35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5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35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我给了他一些关于他职业生涯的建议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并劝告他不要草率做决定。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gave him some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his career,and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hasty decisions.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16821" y="2880047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advice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7426" y="3513851"/>
            <a:ext cx="15071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advised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42297" y="3513851"/>
            <a:ext cx="31470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not </a:t>
            </a:r>
            <a:r>
              <a:rPr lang="en-US" altLang="zh-CN" smtClean="0"/>
              <a:t>                  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57309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42419"/>
            <a:ext cx="10807700" cy="4246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1.If you take a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出租汽车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)to go there,you won’t be late.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2.Don’t be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),Jenny.Everything will be fine.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3.Thank you for your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we’ll take 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72958" y="1799927"/>
            <a:ext cx="8451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taxi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80717" y="2932805"/>
            <a:ext cx="11192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upset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927972" y="4139794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advice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29966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二、从方框中选择合适的内容补全句子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will see some animals 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I go to the desert(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沙漠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)in Africa,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3.If you drop(</a:t>
            </a:r>
            <a:r>
              <a:rPr lang="zh-CN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掉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mirror hard on the floor,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4.If I don’t pass the exam,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you aren’t over 18 years old,</a:t>
            </a:r>
            <a:r>
              <a:rPr lang="zh-CN" altLang="zh-CN" sz="28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609752"/>
            <a:ext cx="10807700" cy="25054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A.my parents will be angry with 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B.it will break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will take lots of water with me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D.you can’t learn to drive</a:t>
            </a:r>
            <a:endParaRPr lang="zh-CN" altLang="zh-CN" sz="28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28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E.if Mom takes me to the zoo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92885" y="1027089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E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65093" y="152593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61237" y="2002565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52925" y="249895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48933" y="3012742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1.upset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沮丧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always upset when I don’t get any mails.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我收不到任何邮件时总是心烦意乱。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news quite upsets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这消息使他心烦意乱。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下雨打乱了我们的野餐计划。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rain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picnic.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92685" y="2683273"/>
            <a:ext cx="455342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upset </a:t>
            </a:r>
            <a:r>
              <a:rPr lang="en-US" altLang="zh-CN" smtClean="0"/>
              <a:t>          our         plan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2.advice 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劝告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无复数形式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且不能直接与不定冠词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连用。其后可以接介词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on/about,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如表示具体的数量时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需要借助于量词。如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一条建议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piece of advice,“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两条建议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可表示为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pieces of advice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gives us some advice on our plan.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她给我们的计划提出了一些建议。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teacher gives me two pieces of advice on keeping the body strong.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老师给了我两条关于保持身体强壮的建议。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9385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的常见短语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 for sb.’s 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征询某人的建议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sb.advice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给某人建议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advice 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方面提建议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follow/take one’s advice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采纳某人的建议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last,the boss took his advice.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老板采纳了他的建议。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listen to your parents’ advice.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你应该听从你父母的建议。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28475"/>
      </p:ext>
    </p:extLst>
  </p:cSld>
  <p:clrMapOvr>
    <a:masterClrMapping/>
  </p:clrMapOvr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139</TotalTime>
  <Words>552</Words>
  <Application>Microsoft Office PowerPoint</Application>
  <PresentationFormat>自定义</PresentationFormat>
  <Paragraphs>68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58</cp:revision>
  <dcterms:created xsi:type="dcterms:W3CDTF">2021-03-31T05:26:03Z</dcterms:created>
  <dcterms:modified xsi:type="dcterms:W3CDTF">2024-09-12T07:58:33Z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