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731" r:id="rId3"/>
    <p:sldId id="732" r:id="rId4"/>
    <p:sldId id="737" r:id="rId5"/>
    <p:sldId id="738" r:id="rId6"/>
    <p:sldId id="742" r:id="rId7"/>
    <p:sldId id="736" r:id="rId8"/>
    <p:sldId id="739" r:id="rId9"/>
    <p:sldId id="740" r:id="rId10"/>
    <p:sldId id="741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751" r:id="rId20"/>
    <p:sldId id="735" r:id="rId2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9 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Can you come to my party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B(1a-2e)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028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作名词的用法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可作名词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其后常接介词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的答复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had no reply to my letter.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我没有收到回信。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0437" y="10078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49783306"/>
              </p:ext>
            </p:extLst>
          </p:nvPr>
        </p:nvGraphicFramePr>
        <p:xfrm>
          <a:off x="361950" y="1795036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951306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reply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作动词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表示回答或回复时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常用于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“reply to+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代词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结构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answer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作动词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表示回答或回复时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,answer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后直接跟名词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还可表示应门或接电话。作名词时常与介词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搭配使用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361950" y="38881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【易错点】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后接名词、代词需用介词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则不用。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77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的适当形式填空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read my letter and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me politely.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(3)Please go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door,Jenny.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headmaster gave a quick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their question.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473005" y="2222350"/>
            <a:ext cx="14083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replied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28789" y="2843350"/>
            <a:ext cx="14398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answer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09109" y="3403353"/>
            <a:ext cx="245830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answer/reply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06402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3.without prep.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缺乏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后面可以接名词、代词或动词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old man can’t walk without a stick.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那位老人离开手杖就走不了路。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left without saying goodbye.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他不辞而别。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5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没有你的帮助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我不能完成这项工作。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can’t finish the work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________ 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(6)Henry left in the early morning without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goodbye to me.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A.say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C.saying	D.said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08909" y="1924693"/>
            <a:ext cx="473456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without </a:t>
            </a:r>
            <a:r>
              <a:rPr lang="en-US" altLang="zh-CN" smtClean="0"/>
              <a:t>       your        help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09309" y="252000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00137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4.surprised adj.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作形容词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感觉意外的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在句中常用作表语。常用结构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surprised at sth.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对某事感到惊讶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surprised to do sth.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做某事而感到惊讶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surprised+that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而惊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讶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65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5782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are very surprised at the news.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听到这个消息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我们非常吃惊。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were surprised to see him.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他们见到他都很惊讶。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I’m surprised that he came here in time.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我很惊讶他能及时赶到这儿。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6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31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(1)surprise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使惊奇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使诧异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使感到意外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其后可接名词或代词作宾语。它的过去式和过去分词都是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surprised;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它的形容词形式是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coming surprised us all.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她的到来使我们都感到惊奇。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find it really surprising.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我觉得这确实出人意料。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5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(2)surprise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可作名词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是不可数名词。常用短语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:in surprise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惊讶地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”;to one’s surprise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让某人惊讶的是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looked at me in surprise.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他们惊奇地看着我。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my surprise,the door was unlocked.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使我吃惊的是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门没有锁。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3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7935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(7)—I’m not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Joe didn’t keep his promise.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—But for me,it was a piece of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A.surprising;surprised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B.surprising;surprising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C.surprised;surprising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D.surprise;surprised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49069" y="244799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768636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1.Look out!There’s lots of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胶水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your chair.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2.Mike cannot come.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删除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his name from the list.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3.It’s a factory.They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印刷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)newspapers every 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73005" y="1799927"/>
            <a:ext cx="13260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glue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21185" y="2978462"/>
            <a:ext cx="13260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Delete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93070" y="4156997"/>
            <a:ext cx="107273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print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4.We’re looking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)to seeing you all next month.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5.Bill is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)that his father sold the farm.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76861" y="1609889"/>
            <a:ext cx="16209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forward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64693" y="2736031"/>
            <a:ext cx="19527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surprised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二、根据句意及中文提示完成句子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1.Mr.Green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 invitation because he was pretty busy.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2.Sorry,I have to study for a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_________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 you need anyone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分担工作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)in the shop?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952725" y="1655911"/>
            <a:ext cx="29418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turned </a:t>
            </a:r>
            <a:r>
              <a:rPr lang="en-US" altLang="zh-CN" smtClean="0"/>
              <a:t>     down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53125" y="2808039"/>
            <a:ext cx="27029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</a:t>
            </a:r>
            <a:r>
              <a:rPr lang="en-US" altLang="zh-CN" smtClean="0"/>
              <a:t>            day</a:t>
            </a:r>
            <a:endParaRPr lang="zh-CN" altLang="en-US" sz="3200" b="1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2398" y="3384103"/>
            <a:ext cx="3588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after        tomorrow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28989" y="3950542"/>
            <a:ext cx="30460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help </a:t>
            </a:r>
            <a:r>
              <a:rPr lang="en-US" altLang="zh-CN" smtClean="0"/>
              <a:t>          out</a:t>
            </a:r>
            <a:r>
              <a:rPr lang="zh-CN" altLang="en-US"/>
              <a:t>　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42348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4.—Can Tina go to the party?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—No,she can’t.She has to 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_________ ________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little sister.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5.—What did you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_______ ________ _______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),Gina?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went to a baseball game.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45013" y="1727919"/>
            <a:ext cx="27029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look </a:t>
            </a:r>
            <a:r>
              <a:rPr lang="en-US" altLang="zh-CN" smtClean="0"/>
              <a:t>        after</a:t>
            </a:r>
            <a:endParaRPr lang="zh-CN" altLang="en-US" sz="3200" b="1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608909" y="2827289"/>
            <a:ext cx="64241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the </a:t>
            </a:r>
            <a:r>
              <a:rPr lang="en-US" altLang="zh-CN" smtClean="0"/>
              <a:t>         day      before     yesterday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6518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0252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1.turn down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 down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构成。当宾语为名词时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名词放在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前、后均可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当宾语为代词时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代词只能放在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down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中间。另外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,turn down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可表示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关小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调低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音量等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offered her the job but she turned it down.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他们要给她那份工作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但她拒绝了。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TV is pretty loud.Can you turn it down?</a:t>
            </a:r>
            <a:endParaRPr lang="zh-CN" altLang="zh-CN" sz="300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电视声音太大了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你能调低一点吗</a:t>
            </a:r>
            <a:r>
              <a:rPr lang="en-US" altLang="zh-CN" sz="30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300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(1)Rick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invitation because he had too much homework to do.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A.turned on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B.turned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C.turned around 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D.turned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60637" y="1727919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D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2.reply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后面接名词时往往用介词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但后可直接接宾语从句或直接引语。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didn’t give me a chance to reply to his question.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他没有给我回答他的问题的机会。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Lucy replied that she knew nothing about the accident.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露西回答说她对那场事故一无所知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141</TotalTime>
  <Words>1029</Words>
  <Application>Microsoft Office PowerPoint</Application>
  <PresentationFormat>自定义</PresentationFormat>
  <Paragraphs>116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61</cp:revision>
  <dcterms:created xsi:type="dcterms:W3CDTF">2021-03-31T05:26:03Z</dcterms:created>
  <dcterms:modified xsi:type="dcterms:W3CDTF">2024-09-12T07:52:12Z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