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7" r:id="rId5"/>
    <p:sldId id="736" r:id="rId6"/>
    <p:sldId id="739" r:id="rId7"/>
    <p:sldId id="740" r:id="rId8"/>
    <p:sldId id="741" r:id="rId9"/>
    <p:sldId id="742" r:id="rId10"/>
    <p:sldId id="743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30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2  How often do you </a:t>
            </a:r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exercise?</a:t>
            </a:r>
          </a:p>
          <a:p>
            <a:pPr algn="ctr"/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</a:t>
            </a:r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A(1a-2d)</a:t>
            </a:r>
            <a:endParaRPr lang="zh-CN" altLang="en-US" sz="4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(2)—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 you visit your grandparents?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—Once a month.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A.How often	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B.How long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C.How soon	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D.How far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728589" y="172791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A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1030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651488"/>
            <a:ext cx="10807700" cy="54280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一、中英互译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帮助做家务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在周末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去看电影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每个月四次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怎么样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6.Animal World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7.have dance and piano lessons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8.my favorite program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952725" y="1161480"/>
            <a:ext cx="383149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help with housework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448669" y="1778014"/>
            <a:ext cx="240803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on weekends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592685" y="2313608"/>
            <a:ext cx="299953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go to the movies</a:t>
            </a:r>
            <a:endParaRPr lang="zh-CN" altLang="en-US" sz="3200" b="1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049237" y="2968416"/>
            <a:ext cx="35146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four times a month</a:t>
            </a:r>
            <a:endParaRPr lang="zh-CN" altLang="en-US" sz="3200" b="1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413933" y="3555405"/>
            <a:ext cx="35146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how/what about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528789" y="4120544"/>
            <a:ext cx="183255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动物世界</a:t>
            </a:r>
            <a:endParaRPr lang="zh-CN" altLang="en-US" sz="3200" b="1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047189" y="4701609"/>
            <a:ext cx="306846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上舞蹈和钢琴课</a:t>
            </a:r>
            <a:endParaRPr lang="zh-CN" altLang="en-US" sz="3200" b="1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512954" y="5281777"/>
            <a:ext cx="306846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我最喜欢的节目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4952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二、根据中文提示填空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1.My aunt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去购物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every weekend.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2.Cindy’s brother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几乎不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plays sports.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3.Does your sister like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摇摆舞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),Joe?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4.Helen always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上钢琴课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on Saturdays.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5.Do we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不得不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follow these rules?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664693" y="1266996"/>
            <a:ext cx="376417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goes </a:t>
            </a:r>
            <a:r>
              <a:rPr lang="en-US" altLang="zh-CN" smtClean="0"/>
              <a:t>           shopping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032845" y="1862310"/>
            <a:ext cx="281840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hardly </a:t>
            </a:r>
            <a:r>
              <a:rPr lang="en-US" altLang="zh-CN" smtClean="0"/>
              <a:t>      ever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546779" y="2457624"/>
            <a:ext cx="303480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swing </a:t>
            </a:r>
            <a:r>
              <a:rPr lang="en-US" altLang="zh-CN" smtClean="0"/>
              <a:t>       dance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00797" y="3011493"/>
            <a:ext cx="676499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has </a:t>
            </a:r>
            <a:r>
              <a:rPr lang="en-US" altLang="zh-CN" smtClean="0"/>
              <a:t>                   piano             lessons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696521" y="4230265"/>
            <a:ext cx="329609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have </a:t>
            </a:r>
            <a:r>
              <a:rPr lang="en-US" altLang="zh-CN" smtClean="0"/>
              <a:t>                  to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896178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1.hardly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hardly ever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辨析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640935653"/>
              </p:ext>
            </p:extLst>
          </p:nvPr>
        </p:nvGraphicFramePr>
        <p:xfrm>
          <a:off x="361950" y="2303983"/>
          <a:ext cx="10807700" cy="2438400"/>
        </p:xfrm>
        <a:graphic>
          <a:graphicData uri="http://schemas.openxmlformats.org/drawingml/2006/table">
            <a:tbl>
              <a:tblPr firstRow="1" firstCol="1" bandRow="1"/>
              <a:tblGrid>
                <a:gridCol w="2518767"/>
                <a:gridCol w="2160240"/>
                <a:gridCol w="2304256"/>
                <a:gridCol w="3824437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词语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短语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词性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词义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用法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hardly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副词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几乎没有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简直不能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常位于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动词、助动词、情态动词之后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实义动词之前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hardly ever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副词短语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几乎从不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作状语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表示频率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can hardly wait to know the news about her.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我迫不及待地想知道她的消息。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hardly ever watches TV.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他几乎不看电视。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(1)It’s raining so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we can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out.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A.hard;hard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B.hardly;hardly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C.hard;hardly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D.hardly;hard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72805" y="374414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C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2.how often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 often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多久一次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用来询问动作或行为发生的频率。常用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twice a week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等表示频率的单词或短语进行回答。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构成的几个疑问副词短语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411475461"/>
              </p:ext>
            </p:extLst>
          </p:nvPr>
        </p:nvGraphicFramePr>
        <p:xfrm>
          <a:off x="361950" y="2015951"/>
          <a:ext cx="10807700" cy="2438400"/>
        </p:xfrm>
        <a:graphic>
          <a:graphicData uri="http://schemas.openxmlformats.org/drawingml/2006/table">
            <a:tbl>
              <a:tblPr firstRow="1" firstCol="1" bandRow="1"/>
              <a:tblGrid>
                <a:gridCol w="2701925"/>
                <a:gridCol w="2701925"/>
                <a:gridCol w="2701925"/>
                <a:gridCol w="270192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短语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词义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用法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常用答语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 </a:t>
                      </a:r>
                      <a:r>
                        <a:rPr lang="en-US" sz="3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often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多久一次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询问频率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often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twice a week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等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 </a:t>
                      </a:r>
                      <a:r>
                        <a:rPr lang="en-US" sz="3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soon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多久以后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询问某事多久之后发生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in+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时间段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—How often do you have a piano lesson?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你多久上一次钢琴课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—Once a week.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每周一次。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—How soon will the meeting begin?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会议还要多久开始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—In five minutes.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五分钟之后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457221"/>
      </p:ext>
    </p:extLst>
  </p:cSld>
  <p:clrMapOvr>
    <a:masterClrMapping/>
  </p:clrMapOvr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134</TotalTime>
  <Words>426</Words>
  <Application>Microsoft Office PowerPoint</Application>
  <PresentationFormat>自定义</PresentationFormat>
  <Paragraphs>91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54</cp:revision>
  <dcterms:created xsi:type="dcterms:W3CDTF">2021-03-31T05:26:03Z</dcterms:created>
  <dcterms:modified xsi:type="dcterms:W3CDTF">2024-09-12T05:54:54Z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