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 Where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did you go on vacation?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A(1a-2d)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few eggs in the fridge,so I must buy some.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冰箱里几乎没有鸡蛋了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所以我必须去买一些。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a few eggs in the fridge.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冰箱里还有几个鸡蛋。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There’s little rice in the bowl.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碗里没多少米饭了。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 only speak a little French.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我只会说一点儿法语。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74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has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friends in the city,so he feels very lonely(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孤独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A.few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B.little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 little	D.a few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(4)Now he is very busy with his schoolwork and he has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 to take exercise.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A.few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B.little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 few	D.a little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20677" y="122386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417619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19026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361950" y="865850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一、从方框中选择合适的单词填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539969"/>
            <a:ext cx="10803355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most,wonderful,anyone,anywhere,few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2214088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1.—Is there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reading room?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—Yes,Millie and her sister are reading there.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2.If she wanted to go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,she had to wait for her father to drive her there.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711932" y="2166679"/>
            <a:ext cx="14382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anyone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584590" y="3328456"/>
            <a:ext cx="18876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anywhere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7481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3.—Jerry,did you go to Mike’s birthday party?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—Yes,I had a(n)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understand the difference.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5.—Do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your classmates get to school by bus?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—Yes,only Jim and I ride bikes.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48107"/>
            <a:ext cx="10803355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most,wonderful,anyone,anywhere,few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75994" y="2087959"/>
            <a:ext cx="198483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wonderful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656581" y="2733065"/>
            <a:ext cx="9140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Few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21717" y="3312402"/>
            <a:ext cx="113043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most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56428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二、将短语与相应的图片搭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配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CE8KR01.eps" descr="id:21474864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56981" y="1151855"/>
            <a:ext cx="6109270" cy="401718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132707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1.go to the mountains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2.go to the beach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3.go to summer camp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4.play volleyball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5.take photos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248869" y="1328077"/>
            <a:ext cx="41229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36577" y="1885130"/>
            <a:ext cx="36740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e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526498" y="2506434"/>
            <a:ext cx="36740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81461" y="3070908"/>
            <a:ext cx="41229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424285" y="364697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3947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1.anyone pron.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是不定代词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任何人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一般用于疑问句、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从句或否定句中。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一般被视为单数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作主语时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谓语动词应用单数。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anyone lend me two thousand yuan?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谁能借给我两千元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anyone at home?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有人在家吗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78857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anyone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用于肯定句中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随便哪个人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Anyone can do the simple exercises.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随便哪个人都会做这些简单的练习。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(1)—Can you cook eggs with tomatoes?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—Yes,of course.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do it because it is easy,I think.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A.Anyone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B.Someone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C.Something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D.Anything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(2)There isn’t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room.It is quiet.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A.someone	B.anyone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 one	D.somebody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24162" y="213485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94772" y="391753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2.few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few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little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94313615"/>
              </p:ext>
            </p:extLst>
          </p:nvPr>
        </p:nvGraphicFramePr>
        <p:xfrm>
          <a:off x="361950" y="1943943"/>
          <a:ext cx="10807701" cy="3172968"/>
        </p:xfrm>
        <a:graphic>
          <a:graphicData uri="http://schemas.openxmlformats.org/drawingml/2006/table">
            <a:tbl>
              <a:tblPr firstRow="1" firstCol="1" bandRow="1"/>
              <a:tblGrid>
                <a:gridCol w="1294631"/>
                <a:gridCol w="2520280"/>
                <a:gridCol w="69927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词语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词义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few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不多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很少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修饰可数名词复数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表示否定意义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few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有一点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修饰可数名词复数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表示肯定意义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little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几乎没有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修饰不可数名词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表示否定意义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little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有一点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修饰不可数名词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表示肯定意义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135</TotalTime>
  <Words>451</Words>
  <Application>Microsoft Office PowerPoint</Application>
  <PresentationFormat>自定义</PresentationFormat>
  <Paragraphs>92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47</cp:revision>
  <dcterms:created xsi:type="dcterms:W3CDTF">2021-03-31T05:26:03Z</dcterms:created>
  <dcterms:modified xsi:type="dcterms:W3CDTF">2024-09-12T08:17:49Z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