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9 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Can you come to my party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preparation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的名词形式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,make preparations for...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We’re making preparations for moving house.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我们正为搬家做准备。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ready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51882802"/>
              </p:ext>
            </p:extLst>
          </p:nvPr>
        </p:nvGraphicFramePr>
        <p:xfrm>
          <a:off x="361950" y="1655911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302743"/>
                <a:gridCol w="85049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prepare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准备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但是不一定准备好了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ready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准备好了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强调状态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66402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preparing to do the work.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他们正在准备做这项工作。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正在准备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ready to do the work.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他们准备好了做这项工作。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准备好或愿意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2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玛丽正在为即将到来的考试做准备。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 is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coming exam.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72605" y="3024063"/>
            <a:ext cx="36894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preparing </a:t>
            </a:r>
            <a:r>
              <a:rPr lang="en-US" altLang="zh-CN" smtClean="0"/>
              <a:t>       for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420308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041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2.not...until...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not...until...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强调动作直到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后的时间才发生。主句的谓语多是短暂性动词。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动词、助动词或情态动词连用。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后既可跟一个时间点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也可跟一个句子。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won’t go home for May Day until April 30.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号才能回家过五一。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children didn’t come home until it was dark.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直到天黑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孩子们才回家。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用于肯定句时的用法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作连词用于肯定句时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表示主句的动作一直持续到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短语所表示的时间为止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即表示动作或状态的持续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此处动词必须是延续性动词。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kept on asking the students questions until the bell rang.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他一直向学生提问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直到下课铃响。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Let’s wait until he comes back.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咱们一直等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等到他回来。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426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209" y="761928"/>
            <a:ext cx="9825182" cy="535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44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(2)—Hurry up.The bus is coming.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—Wait a minute.Don’t cross the street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traffic light is green.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A.after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B.until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D.since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33245" y="254724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34627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3.hang out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 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常去某处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悬挂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其过去式为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likes reading and he often hangs out in the bookstore.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他喜欢阅读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并且经常逛书店。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 the picture on the wall.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把这幅画挂到墙上。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330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构成的短语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 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紧紧抓住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挂断电话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悬挂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挂起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hang about(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在某处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她喜欢和她的朋友在街上闲逛。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likes to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friends in the street.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96741" y="4427826"/>
            <a:ext cx="24400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hang </a:t>
            </a:r>
            <a:r>
              <a:rPr lang="en-US" altLang="zh-CN" smtClean="0"/>
              <a:t>       out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410199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1.All of us are worried about the coming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考试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was so lucky that 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及时赶上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last school bus this morning.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3.Dave is still in bed with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),so he can’t go out with us.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80834" y="1665536"/>
            <a:ext cx="15686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exam(s)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896941" y="2856164"/>
            <a:ext cx="13692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caught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16008" y="4090157"/>
            <a:ext cx="6623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flu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6574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4.Sorry,I’m not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有空的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)this afternoon.I have too much work to do.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mother and my grandma are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big meal for our family now.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88829" y="2156123"/>
            <a:ext cx="17572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available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97141" y="3256448"/>
            <a:ext cx="20351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preparing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42419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二、中译英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其他时间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常去某处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得了流感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骑自行车去旅行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12765" y="1737544"/>
            <a:ext cx="259994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prepare for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08709" y="2345004"/>
            <a:ext cx="24214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another time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91276" y="2899297"/>
            <a:ext cx="172194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hang out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08709" y="3531008"/>
            <a:ext cx="26468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have the flu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72805" y="4085301"/>
            <a:ext cx="303480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 bike riding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095333" y="4676700"/>
            <a:ext cx="18806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not...until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16421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栏中选出与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栏各项相对应的答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6421" y="1361086"/>
            <a:ext cx="5759127" cy="447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)1.Can you play ping-pong with me next Wednesday?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)2.Does he have to wash the socks?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)3.What did you do the day before yesterday?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about this afternoon?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13064" y="1526512"/>
            <a:ext cx="5192589" cy="3363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A.Yes,he does.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took care of my little sister.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C.Sorry,I’m going to the teachers’ office this afternoon.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D.Sure,I’d love to.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049069" y="1380336"/>
            <a:ext cx="0" cy="4471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48469" y="1943943"/>
            <a:ext cx="583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 </a:t>
            </a:r>
            <a:endParaRPr lang="zh-CN" altLang="en-US" sz="3200" b="1"/>
          </a:p>
        </p:txBody>
      </p:sp>
      <p:sp>
        <p:nvSpPr>
          <p:cNvPr id="8" name="矩形 7"/>
          <p:cNvSpPr/>
          <p:nvPr/>
        </p:nvSpPr>
        <p:spPr>
          <a:xfrm>
            <a:off x="648469" y="30777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/>
          </a:p>
        </p:txBody>
      </p:sp>
      <p:sp>
        <p:nvSpPr>
          <p:cNvPr id="9" name="矩形 8"/>
          <p:cNvSpPr/>
          <p:nvPr/>
        </p:nvSpPr>
        <p:spPr>
          <a:xfrm>
            <a:off x="648469" y="41626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/>
          </a:p>
        </p:txBody>
      </p:sp>
      <p:sp>
        <p:nvSpPr>
          <p:cNvPr id="10" name="矩形 9"/>
          <p:cNvSpPr/>
          <p:nvPr/>
        </p:nvSpPr>
        <p:spPr>
          <a:xfrm>
            <a:off x="648469" y="52297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79109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1.prepare for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 for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也可作不及物动词。用法如下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E8KR12.eps" descr="id:21474874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223863"/>
            <a:ext cx="8496944" cy="426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prepared a nice breakfast for us.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她给我们准备了可口的早餐。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final exam is just around the corner.Everyone is working hard to prepare for it.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期末考试马上就要到了。每个人都在努力学习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为考试做准备。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preparing to leave.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我正准备离开。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245</TotalTime>
  <Words>901</Words>
  <Application>Microsoft Office PowerPoint</Application>
  <PresentationFormat>自定义</PresentationFormat>
  <Paragraphs>107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62</cp:revision>
  <dcterms:created xsi:type="dcterms:W3CDTF">2021-03-31T05:26:03Z</dcterms:created>
  <dcterms:modified xsi:type="dcterms:W3CDTF">2024-09-12T07:47:11Z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