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44" r:id="rId13"/>
    <p:sldId id="745" r:id="rId14"/>
    <p:sldId id="746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 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Will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people have robots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(2)—Look!There are so many people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square(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广场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—Wow!They look so happy.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A.dance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B.dancing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 dance	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D.danced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1197" y="158390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61047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9419"/>
            <a:ext cx="10807700" cy="56350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3.hundreds of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hundreds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用于修饰可数名词的复数形式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;hundreds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前面不可加数词。当表示具体的数量时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数词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+hundred”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要用单数。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Hundreds of people come to have meals in the restaurant every 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每天都有好多人来这家饭店吃饭。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dress is two hundred yuan.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这条裙子两百元。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36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(hundred) of children play in the park on weekends.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(4)—Where were you born,Michael?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was born in a small village with only four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A.hundred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B.hundreds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C.hundreds of	D.hundred of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96541" y="1727919"/>
            <a:ext cx="19325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Hundreds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713365" y="34561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30658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4.impossible adj.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impossible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是表示否定意义的前缀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im-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不可能的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不可能存在或发生的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。英语中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在某些形容词前加上一个表示否定的前缀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就可变成该词的反义词。这类否定前缀有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un-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im-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in-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ir-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dis-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:able(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)—unable(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);possible(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可能的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)—impossible(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不可能的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);correct(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正确的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)—incorrect(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不正确的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1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(5)It’s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(possible) for you to finish so much work in an hour.Let me help you.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16621" y="2241600"/>
            <a:ext cx="20313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impossible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8017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house looked as if it was about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_________ 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倒塌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2.Jeff,what are you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寻找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under the bed?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 are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butterflies in this place.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54023" y="1655911"/>
            <a:ext cx="263405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fall </a:t>
            </a:r>
            <a:r>
              <a:rPr lang="en-US" altLang="zh-CN" smtClean="0"/>
              <a:t>        down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115731" y="2785900"/>
            <a:ext cx="272542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looking </a:t>
            </a:r>
            <a:r>
              <a:rPr lang="en-US" altLang="zh-CN" smtClean="0"/>
              <a:t>      for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592685" y="4037225"/>
            <a:ext cx="300332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hundreds </a:t>
            </a:r>
            <a:r>
              <a:rPr lang="en-US" altLang="zh-CN" smtClean="0"/>
              <a:t>       of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robots can do simple jobs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_________ ________ _________ ________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反复地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5.I’m sure the girl will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_________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look after herself.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81117" y="1693602"/>
            <a:ext cx="26394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over </a:t>
            </a:r>
            <a:r>
              <a:rPr lang="en-US" altLang="zh-CN" smtClean="0"/>
              <a:t>         and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52525" y="2244406"/>
            <a:ext cx="273081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over        again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12965" y="2876117"/>
            <a:ext cx="423064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able            to </a:t>
            </a:r>
            <a:endParaRPr lang="zh-CN" altLang="zh-CN"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二、请根据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Section B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2b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的内容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判断下列句子正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)1.Robots will get bored when doing simple jobs again and again.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)2.James White thinks that robots will be able to wake up and know where they are.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)3.Some scientists think that robots will be able to talk like humans in the future.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)4.Scientists made robots that look like snakes in Japan.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46384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/>
          </a:p>
        </p:txBody>
      </p:sp>
      <p:sp>
        <p:nvSpPr>
          <p:cNvPr id="4" name="矩形 3"/>
          <p:cNvSpPr/>
          <p:nvPr/>
        </p:nvSpPr>
        <p:spPr>
          <a:xfrm>
            <a:off x="792485" y="268527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/>
          </a:p>
        </p:txBody>
      </p:sp>
      <p:sp>
        <p:nvSpPr>
          <p:cNvPr id="5" name="矩形 4"/>
          <p:cNvSpPr/>
          <p:nvPr/>
        </p:nvSpPr>
        <p:spPr>
          <a:xfrm>
            <a:off x="792485" y="386377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/>
          </a:p>
        </p:txBody>
      </p:sp>
      <p:sp>
        <p:nvSpPr>
          <p:cNvPr id="6" name="矩形 5"/>
          <p:cNvSpPr/>
          <p:nvPr/>
        </p:nvSpPr>
        <p:spPr>
          <a:xfrm>
            <a:off x="792485" y="499223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1.human adj.&amp;n.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用</a:t>
            </a: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human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作形容词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many different cell types in the human body.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人体中有许多不同类型的细胞。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human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21653910"/>
              </p:ext>
            </p:extLst>
          </p:nvPr>
        </p:nvGraphicFramePr>
        <p:xfrm>
          <a:off x="361950" y="1583903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366639"/>
                <a:gridCol w="944106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human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指有别于其他动物的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也可以写为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human being,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复数形式为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humans/human beings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person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指单个的人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是可数名词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有单复数形式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人们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本身为复数意义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不能表示单个的人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360012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humans/human beings are social animals,friendship is an essential part of life.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因为人类是群居动物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所以友情是生活中一个必要的方面。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sort of person would do a thing like that?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什么人会干那样的事呢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doesn’t care what people think of him.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他不在乎人们怎样看他。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狗的听觉比人灵敏得多。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Dogs can hear much better than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09109" y="4421090"/>
            <a:ext cx="282801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humans/people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9385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be sb./sth.doing....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be sb./sth.doing...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有某人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某物正在做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……”,doing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为主语所发出的动作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补充说明主语正在发生的行为或正处于的状态。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some boys playing games on the playground.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有些男孩子在操场上做游戏。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many teachers and students reading in the library.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图书馆里有很多老师和学生在看书。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144</TotalTime>
  <Words>768</Words>
  <Application>Microsoft Office PowerPoint</Application>
  <PresentationFormat>自定义</PresentationFormat>
  <Paragraphs>89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59</cp:revision>
  <dcterms:created xsi:type="dcterms:W3CDTF">2021-03-31T05:26:03Z</dcterms:created>
  <dcterms:modified xsi:type="dcterms:W3CDTF">2024-09-12T07:27:21Z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