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7" r:id="rId5"/>
    <p:sldId id="736" r:id="rId6"/>
    <p:sldId id="739" r:id="rId7"/>
    <p:sldId id="740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3 I</a:t>
            </a:r>
            <a:r>
              <a:rPr lang="en-US" altLang="zh-CN" sz="400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 </a:t>
            </a:r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more outgoing than my sister</a:t>
            </a:r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B(3a-Self Check)</a:t>
            </a:r>
            <a:endParaRPr lang="zh-CN" altLang="en-US" sz="40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738958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一、从方框内选择合适的单词填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55733"/>
            <a:ext cx="10807700" cy="62671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touch,laugh,necessary,share,saying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1957736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story was so funny that I almost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learned a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“Tomorrow is another day.”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3.You should have enough sleep.It is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your health.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4.Please don’t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anything when you visit the museum.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5.Mary had to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bedroom with her sister.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489229" y="1919754"/>
            <a:ext cx="15686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laughed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141272" y="2477563"/>
            <a:ext cx="13019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saying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971587" y="3050049"/>
            <a:ext cx="187423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necessary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240757" y="4248199"/>
            <a:ext cx="157607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touch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528789" y="5416688"/>
            <a:ext cx="123841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share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二、根据中文提示填空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1.Jeff doesn’t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money at all.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2.Breakfast is very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对每个人来说重要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3.Your coat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your friend’s.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boy left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at the age of 12.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5.Those grapes look sweet,but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实际上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they’re sour.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240757" y="1334371"/>
            <a:ext cx="306103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care </a:t>
            </a:r>
            <a:r>
              <a:rPr lang="en-US" altLang="zh-CN" smtClean="0"/>
              <a:t>          about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725016" y="1897269"/>
            <a:ext cx="61334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important </a:t>
            </a:r>
            <a:r>
              <a:rPr lang="en-US" altLang="zh-CN" smtClean="0"/>
              <a:t>         to            everyone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08709" y="3067996"/>
            <a:ext cx="52977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is </a:t>
            </a:r>
            <a:r>
              <a:rPr lang="en-US" altLang="zh-CN" smtClean="0"/>
              <a:t>              different         from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924958" y="4221463"/>
            <a:ext cx="345639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primary </a:t>
            </a:r>
            <a:r>
              <a:rPr lang="en-US" altLang="zh-CN" smtClean="0"/>
              <a:t>      school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381353" y="4853174"/>
            <a:ext cx="293061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in </a:t>
            </a:r>
            <a:r>
              <a:rPr lang="en-US" altLang="zh-CN" smtClean="0"/>
              <a:t>               fact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aloud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loud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辨析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959880977"/>
              </p:ext>
            </p:extLst>
          </p:nvPr>
        </p:nvGraphicFramePr>
        <p:xfrm>
          <a:off x="361950" y="2409314"/>
          <a:ext cx="10807701" cy="2438400"/>
        </p:xfrm>
        <a:graphic>
          <a:graphicData uri="http://schemas.openxmlformats.org/drawingml/2006/table">
            <a:tbl>
              <a:tblPr firstRow="1" firstCol="1" bandRow="1"/>
              <a:tblGrid>
                <a:gridCol w="1366639"/>
                <a:gridCol w="3024336"/>
                <a:gridCol w="6416726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aloud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副词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出声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即把话说出来。还可以表示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大声地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loudly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副词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响亮地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loud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形容词和副词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响亮地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);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大声地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指发出的声音音量大、传得远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called aloud for help.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她大声呼救。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Don’t talk so loudly/loud.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别这么大声讲话。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music is too loud.Please turn it down.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这音乐太吵了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请把音量关小一点儿。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radio is too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.Please turn it down.The baby is sleeping.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A.loud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B.aloud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C.loudly 	D.louder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are talking happily and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day.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A.similar	B.loudly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C.serious	D.necessary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960837" y="151189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265093" y="388815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133</TotalTime>
  <Words>237</Words>
  <Application>Microsoft Office PowerPoint</Application>
  <PresentationFormat>自定义</PresentationFormat>
  <Paragraphs>59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47</cp:revision>
  <dcterms:created xsi:type="dcterms:W3CDTF">2021-03-31T05:26:03Z</dcterms:created>
  <dcterms:modified xsi:type="dcterms:W3CDTF">2024-09-12T06:13:06Z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