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40" r:id="rId9"/>
    <p:sldId id="741" r:id="rId10"/>
    <p:sldId id="742" r:id="rId11"/>
    <p:sldId id="743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30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Unit5 Do </a:t>
            </a:r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you want to watch a game show</a:t>
            </a:r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?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A(1a-2d)</a:t>
            </a:r>
            <a:endParaRPr lang="zh-CN" altLang="en-US" sz="40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7481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Please find out when Mrs.Green will go to Shanghai.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请查明格林夫人去上海的时间。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found his lost notebook in the meeting room.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他在会议室找到了他丢失的笔记本。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you help me look for some information about this topic?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你能帮我找找这个话题的相关信息吗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48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选词填空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(find out,find,found,looked for)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lost my pen.I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everywhere,but I couldn’t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it.Could you help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me_______________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00797" y="2691256"/>
            <a:ext cx="197361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looked for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376661" y="3280936"/>
            <a:ext cx="88998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find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209309" y="3280935"/>
            <a:ext cx="156164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find out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728589" y="3816151"/>
            <a:ext cx="120898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found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041837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1.Is there any important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新闻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the newspaper?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2.It’s too hot.Would you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opening the windows?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can’t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忍受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standing in front of the classmates for such a long time.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112965" y="1727919"/>
            <a:ext cx="105189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news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328989" y="2894324"/>
            <a:ext cx="109517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mind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376661" y="4032175"/>
            <a:ext cx="11416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stand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1595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4.That is an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有教育意义的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film.You had better watch it.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5.They are having a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讨论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the next room.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880717" y="2015951"/>
            <a:ext cx="221246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educational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032845" y="3158454"/>
            <a:ext cx="196399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discussion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54280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二、中英互译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1.find out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2.talk show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3.plan to do sth.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4.have a discussion about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学习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喜欢做某事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体育节目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选秀节目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304653" y="1177841"/>
            <a:ext cx="196399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查明</a:t>
            </a:r>
            <a:r>
              <a:rPr lang="en-US" altLang="zh-CN"/>
              <a:t>;</a:t>
            </a:r>
            <a:r>
              <a:rPr lang="zh-CN" altLang="en-US"/>
              <a:t>弄清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592685" y="1796750"/>
            <a:ext cx="183255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访谈节目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33065" y="2355670"/>
            <a:ext cx="224452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计划做某事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106832" y="2954167"/>
            <a:ext cx="265329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就</a:t>
            </a:r>
            <a:r>
              <a:rPr lang="en-US" altLang="zh-CN"/>
              <a:t>……</a:t>
            </a:r>
            <a:r>
              <a:rPr lang="zh-CN" altLang="en-US"/>
              <a:t>讨论　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110492" y="3549481"/>
            <a:ext cx="277729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learn from...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110492" y="4139372"/>
            <a:ext cx="403668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like doing/to do sth.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808709" y="4670622"/>
            <a:ext cx="22493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sports show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728608" y="5291922"/>
            <a:ext cx="217880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talent show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1.hope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辨析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二者均用作动词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希望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但具体用法不同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359250689"/>
              </p:ext>
            </p:extLst>
          </p:nvPr>
        </p:nvGraphicFramePr>
        <p:xfrm>
          <a:off x="361950" y="2528824"/>
          <a:ext cx="10807700" cy="3413760"/>
        </p:xfrm>
        <a:graphic>
          <a:graphicData uri="http://schemas.openxmlformats.org/drawingml/2006/table">
            <a:tbl>
              <a:tblPr firstRow="1" firstCol="1" bandRow="1"/>
              <a:tblGrid>
                <a:gridCol w="1006599"/>
                <a:gridCol w="980110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hope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hope to do sth.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希望做某事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hope+that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从句表示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希望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注意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:hope sb.to do sth.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为错误用法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wish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wish (sb.) to do sth.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希望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某人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做某事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wish sb.sth.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希望某人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wish+that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从句表示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希望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……”(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表示的希望不太可能实现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485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hope/wish to play basketball.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我希望打篮球。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wish Lucy to play basketball.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我希望露西打篮球。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hope that you have a good time.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我们希望你过得愉快。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wish I could have a plane.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我希望我能有一架飞机。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little girl hopes (that) her mother comes home from work early every day.(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little girl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 ________ ________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 from work early every day.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952725" y="3184440"/>
            <a:ext cx="13260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wishes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129189" y="3184440"/>
            <a:ext cx="277191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to </a:t>
            </a:r>
            <a:r>
              <a:rPr lang="en-US" altLang="zh-CN" smtClean="0"/>
              <a:t>            come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2.find out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for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辨析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777943726"/>
              </p:ext>
            </p:extLst>
          </p:nvPr>
        </p:nvGraphicFramePr>
        <p:xfrm>
          <a:off x="361950" y="2159967"/>
          <a:ext cx="10807700" cy="2438400"/>
        </p:xfrm>
        <a:graphic>
          <a:graphicData uri="http://schemas.openxmlformats.org/drawingml/2006/table">
            <a:tbl>
              <a:tblPr firstRow="1" firstCol="1" bandRow="1"/>
              <a:tblGrid>
                <a:gridCol w="1510655"/>
                <a:gridCol w="929704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find out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查明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弄清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指通过调查、询问、打听、研究等一番努力或曲折之后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才搞清楚、弄明白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find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找到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发现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通常指找到或发现具体的东西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强调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寻找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的结果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 for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寻找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是有目的地找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强调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寻找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的动作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134</TotalTime>
  <Words>553</Words>
  <Application>Microsoft Office PowerPoint</Application>
  <PresentationFormat>自定义</PresentationFormat>
  <Paragraphs>83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55</cp:revision>
  <dcterms:created xsi:type="dcterms:W3CDTF">2021-03-31T05:26:03Z</dcterms:created>
  <dcterms:modified xsi:type="dcterms:W3CDTF">2024-09-12T08:34:18Z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