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6" r:id="rId5"/>
    <p:sldId id="739" r:id="rId6"/>
    <p:sldId id="740" r:id="rId7"/>
    <p:sldId id="741" r:id="rId8"/>
    <p:sldId id="742" r:id="rId9"/>
    <p:sldId id="743" r:id="rId10"/>
    <p:sldId id="744" r:id="rId11"/>
    <p:sldId id="745" r:id="rId12"/>
    <p:sldId id="746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Unit5 Do </a:t>
            </a:r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you want to watch a game show</a:t>
            </a:r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?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B(1a-2e)</a:t>
            </a:r>
            <a:endParaRPr lang="zh-CN" altLang="en-US" sz="40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3.ready adj.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作形容词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愿意的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准备好的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。常用短语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ready to do 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愿意做某事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准备好做某事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”;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ready for...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愿意给某物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做准备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后面可接名词、代词或动词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070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7481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Dinner is ready.Spread the table cloth!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饭好了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铺上桌布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is always ready to help others.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她总是乐于助人。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was very angry and ready for a fight.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我非常生气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想打一架。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38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students are ready to pass the exam.(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students are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 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040957" y="2896408"/>
            <a:ext cx="443961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for </a:t>
            </a:r>
            <a:r>
              <a:rPr lang="en-US" altLang="zh-CN" smtClean="0"/>
              <a:t>           the          exam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76532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946953"/>
            <a:ext cx="10807700" cy="48370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1.Many children like watching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卡通片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 made this speech to introduce food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China.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3.J.K. Rowling is a very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著名的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writer.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math problem is very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简单的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).You can work it out.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5.Color televisions first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1925.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121077" y="1511895"/>
            <a:ext cx="210185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cartoons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809753" y="2087959"/>
            <a:ext cx="143077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culture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308493" y="3259337"/>
            <a:ext cx="146065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famous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711349" y="3806526"/>
            <a:ext cx="132440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simple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049148" y="4956133"/>
            <a:ext cx="18187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appeared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77334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1.famous adj.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是形容词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著名的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出名的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在句中既可作表语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也可作定语。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【辨析】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famous for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famous as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的区别如下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52373520"/>
              </p:ext>
            </p:extLst>
          </p:nvPr>
        </p:nvGraphicFramePr>
        <p:xfrm>
          <a:off x="361950" y="3813644"/>
          <a:ext cx="10807700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2590775"/>
                <a:gridCol w="821692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famous for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因为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而出名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侧重出名的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原因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famous as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出名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强调出名的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身份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Jinan is famous for its springs.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济南因泉而出名。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is famous as a table tennis player.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他作为一个乒乓球运动员而出名。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is famous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singer,and her hometown is famous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its beautiful beaches.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A.as;for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B.for;as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C.at;in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     D.as;in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744813" y="187193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2.might modal 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might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是情态动词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表示可能性较小的推测。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Helen might go to the meeting,but I can’t be sure.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海伦可能去参加会议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但是我不能肯定。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are the only one whose advice he might listen to.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只有你的建议他可能听。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【辨析】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might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但两者有区别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665004147"/>
              </p:ext>
            </p:extLst>
          </p:nvPr>
        </p:nvGraphicFramePr>
        <p:xfrm>
          <a:off x="361950" y="1583903"/>
          <a:ext cx="10807700" cy="1463040"/>
        </p:xfrm>
        <a:graphic>
          <a:graphicData uri="http://schemas.openxmlformats.org/drawingml/2006/table">
            <a:tbl>
              <a:tblPr firstRow="1" firstCol="1" bandRow="1"/>
              <a:tblGrid>
                <a:gridCol w="3094831"/>
                <a:gridCol w="7712869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表推测时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表示的可能性比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might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大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表请求时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might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的语气较委婉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表示允许某人做某事时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而不用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might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309607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think you should take an umbrella.It might rain later on.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我认为你得带把伞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稍后也许会下雨。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下雨的可能性小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may know the answer.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他可能知道答案。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知道答案的可能性较大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100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brought him some bread because I thought 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hungry.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A.need	B.should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C.might	D.can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505453" y="187193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501331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132</TotalTime>
  <Words>604</Words>
  <Application>Microsoft Office PowerPoint</Application>
  <PresentationFormat>自定义</PresentationFormat>
  <Paragraphs>75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49</cp:revision>
  <dcterms:created xsi:type="dcterms:W3CDTF">2021-03-31T05:26:03Z</dcterms:created>
  <dcterms:modified xsi:type="dcterms:W3CDTF">2024-09-12T06:30:41Z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