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  What</a:t>
            </a:r>
            <a:r>
              <a:rPr lang="en-US" altLang="zh-CN" sz="40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 the best movie theater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shouldn’t take these game shows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严肃地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)while watching them.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2.Jane and Jenny are both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).They are always busy with their work.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are choosing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奖品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)for the dancing competition next week.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two tall buildings in our city are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戏院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5.Who’s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扮演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part of Hamlet?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93285" y="1315121"/>
            <a:ext cx="173637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seriously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545013" y="2467249"/>
            <a:ext cx="18203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reporters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972327" y="3653809"/>
            <a:ext cx="12346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prizes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93285" y="4896271"/>
            <a:ext cx="15985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theaters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373812" y="5400327"/>
            <a:ext cx="13580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acting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二、从方框中选择合适的短语并用其适当形式填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02615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up,be up to,all kinds of,play a role in,for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4140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have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activities after class.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teacher asked each group of students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dialogue(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manager(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make the final decision.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80717" y="2113945"/>
            <a:ext cx="21210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all kinds of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08509" y="3230462"/>
            <a:ext cx="16995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make up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58261" y="3834711"/>
            <a:ext cx="14606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 up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02615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up,be up to,all kinds of,play a role in,for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16501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4.I’m happy that I can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sports meeting.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5.Many countries,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,Mexico and Japan,have a lot of earthquakes(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52925" y="2104997"/>
            <a:ext cx="24679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play a role in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6821" y="3256448"/>
            <a:ext cx="23653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for example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78742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true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true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常用表示梦想、理想、愿望等的名词作主语。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dream of becoming a teacher came true.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他实现了当教师的理想。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dream will come true someday.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有一天我的梦想会实现。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659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we work hard,our dream will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A.come out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B.come true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C.come up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D.come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337101" y="153403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132</TotalTime>
  <Words>211</Words>
  <Application>Microsoft Office PowerPoint</Application>
  <PresentationFormat>自定义</PresentationFormat>
  <Paragraphs>47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50</cp:revision>
  <dcterms:created xsi:type="dcterms:W3CDTF">2021-03-31T05:26:03Z</dcterms:created>
  <dcterms:modified xsi:type="dcterms:W3CDTF">2024-09-12T06:25:21Z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