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 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Will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people have robots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鸟儿可以轻易地飞到天上去。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 can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sky easily.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664693" y="2836914"/>
            <a:ext cx="45480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fly </a:t>
            </a:r>
            <a:r>
              <a:rPr lang="en-US" altLang="zh-CN" smtClean="0"/>
              <a:t>               up           </a:t>
            </a:r>
            <a:r>
              <a:rPr lang="en-US" altLang="zh-CN"/>
              <a:t>into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39311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 I can make the same bag as yours.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don’t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went to many places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summer holiday.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 Mr.Lee bought a small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公寓套房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his family.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56439" y="2375991"/>
            <a:ext cx="13933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believe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430651" y="2889672"/>
            <a:ext cx="178125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during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30651" y="4041800"/>
            <a:ext cx="20297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apartment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4.Peter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甚至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more successful than his father.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don’t know these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I need to look them up in a dictionary.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20677" y="1996701"/>
            <a:ext cx="9829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even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36901" y="2585131"/>
            <a:ext cx="1257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words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二、翻译短语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养一只鸟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bird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在工作日里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weekdays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有一天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52725" y="1871935"/>
            <a:ext cx="16658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vacation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24733" y="2474771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keep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11100" y="3037655"/>
            <a:ext cx="13692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during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597823" y="3640491"/>
            <a:ext cx="32832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meaning(s</a:t>
            </a:r>
            <a:r>
              <a:rPr lang="en-US" altLang="zh-CN"/>
              <a:t>) </a:t>
            </a:r>
            <a:r>
              <a:rPr lang="en-US" altLang="zh-CN" smtClean="0"/>
              <a:t>       of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482529" y="4215142"/>
            <a:ext cx="307968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one </a:t>
            </a:r>
            <a:r>
              <a:rPr lang="en-US" altLang="zh-CN" smtClean="0"/>
              <a:t>               day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1.during prep.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during the concert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在音乐会期间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“during+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与延续性动词连用表示某段时间期间的动作。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only saw her once during my stay in Rome.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我在罗马期间只见过她一次。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44288205"/>
              </p:ext>
            </p:extLst>
          </p:nvPr>
        </p:nvGraphicFramePr>
        <p:xfrm>
          <a:off x="361950" y="1439887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94410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连用的动词多强调动作或状态的延续性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可以用于表示某一行为发生在一段时间中的某一个时间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8080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learned a lot during the vacation.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我在假期里学了很多东西。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在假期这段时间中不止一次学习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born in 1997.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她出生于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1997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出生在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1997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年的某一天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杰克在暑假期间每天都游泳。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 swims every day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_______ _______ 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92885" y="2961680"/>
            <a:ext cx="61820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during </a:t>
            </a:r>
            <a:r>
              <a:rPr lang="en-US" altLang="zh-CN" smtClean="0"/>
              <a:t>       the      summer </a:t>
            </a:r>
            <a:r>
              <a:rPr lang="en-US" altLang="zh-CN"/>
              <a:t>holiday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3649"/>
            <a:ext cx="10807700" cy="55587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2.fly up into...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fly up into...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飞到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里去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”,into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强调动作方向的动态过程。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常作及物动词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可表示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驾驶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飞机、火箭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也可表示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放飞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风筝、飞机模型等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。其过去式为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flew,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flown,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3000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形式是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flying,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第三人称单数形式是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flies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can’t fly a plane,but I can fly a kite.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我不会开飞机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但我会放风筝。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plane flew up into the clouds.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那架飞机直入云霄。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135</TotalTime>
  <Words>514</Words>
  <Application>Microsoft Office PowerPoint</Application>
  <PresentationFormat>自定义</PresentationFormat>
  <Paragraphs>62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55</cp:revision>
  <dcterms:created xsi:type="dcterms:W3CDTF">2021-03-31T05:26:03Z</dcterms:created>
  <dcterms:modified xsi:type="dcterms:W3CDTF">2024-09-12T07:29:53Z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