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 I</a:t>
            </a:r>
            <a:r>
              <a:rPr lang="en-US" altLang="zh-CN" sz="40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more outgoing than my sister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3.care about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care for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care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care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66359625"/>
              </p:ext>
            </p:extLst>
          </p:nvPr>
        </p:nvGraphicFramePr>
        <p:xfrm>
          <a:off x="361950" y="2015951"/>
          <a:ext cx="10807700" cy="3511296"/>
        </p:xfrm>
        <a:graphic>
          <a:graphicData uri="http://schemas.openxmlformats.org/drawingml/2006/table">
            <a:tbl>
              <a:tblPr firstRow="1" firstCol="1" bandRow="1"/>
              <a:tblGrid>
                <a:gridCol w="2230735"/>
                <a:gridCol w="857696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 about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”,about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为介词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其后可接名词或代词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 for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照料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不能自理的人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保养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”,“not care for sb/sth”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不喜欢某人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某物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care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当心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其后可接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do sth.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care of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爱护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after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792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thinks only about herself,and she never cares about others.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那个女孩只考虑自己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从不关心别人。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Instructions on caring for the new sofa are included.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里面有保养新沙发的说明书。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don’t care for milk.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我不喜欢喝牛奶。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279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care not to hurt yourself.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当心别伤着你自己。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take care of the young trees.=You should look after the young trees.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你们应该爱护这些小树。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60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你父母一直这么做是因为他们关心你。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parents are always doing this because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(4)Who will take care of the house while the family is away?(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will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 while the family is away?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36501" y="2742690"/>
            <a:ext cx="29584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care </a:t>
            </a:r>
            <a:r>
              <a:rPr lang="en-US" altLang="zh-CN" smtClean="0"/>
              <a:t>         about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10536" y="4501494"/>
            <a:ext cx="33688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look after/care for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27805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一、根据句意及首字母或中文提示填空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1.Tom and Peter are good friends.They can talk about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)everything.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2.Smoking(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bad for your health.You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stop smoking.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stood in front of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looked at myself in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2303983"/>
            <a:ext cx="113582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share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41357" y="2880047"/>
            <a:ext cx="13468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should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896941" y="4041800"/>
            <a:ext cx="13858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mirror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569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4.—Is it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tell my mother about this?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—Yes.You need to tell her.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5.Tim writes with his left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76661" y="1492645"/>
            <a:ext cx="18742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necessary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73005" y="2691386"/>
            <a:ext cx="11753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hand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148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you’re happy,you can do what you want.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2.Americans’ eating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habits__________ ________ 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)ours.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),I came here last year.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4.Amy,your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 ________ ________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相似的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this one.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68549" y="1168216"/>
            <a:ext cx="524694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As </a:t>
            </a:r>
            <a:r>
              <a:rPr lang="en-US" altLang="zh-CN" smtClean="0"/>
              <a:t>                 long                as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45013" y="2368208"/>
            <a:ext cx="486876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are </a:t>
            </a:r>
            <a:r>
              <a:rPr lang="en-US" altLang="zh-CN" smtClean="0"/>
              <a:t>         different       from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12565" y="3554105"/>
            <a:ext cx="28745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</a:t>
            </a:r>
            <a:r>
              <a:rPr lang="en-US" altLang="zh-CN" smtClean="0"/>
              <a:t>               fact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28547" y="4171838"/>
            <a:ext cx="44861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is </a:t>
            </a:r>
            <a:r>
              <a:rPr lang="en-US" altLang="zh-CN" smtClean="0"/>
              <a:t>            similar          to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long as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long as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可引导条件状语从句。如果主句和条件状语从句中的动作都发生在将来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从句的谓语动词要用现在时表示将来。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may go home as long as you are free tomorrow.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只要你明天有时间你就可以回家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只要能细心观察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你就可以发现生活中的美。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can find the beauty in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endParaRPr lang="zh-CN" altLang="en-US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observe carefully.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192664" y="2880047"/>
            <a:ext cx="423224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as </a:t>
            </a:r>
            <a:r>
              <a:rPr lang="en-US" altLang="zh-CN" smtClean="0"/>
              <a:t>           long             as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2.should modal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CE8KR04.eps" descr="id:214748709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09" y="1871935"/>
            <a:ext cx="9825182" cy="41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our friends when they are in trouble.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B.should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C.might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D.need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44613" y="209165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137</TotalTime>
  <Words>524</Words>
  <Application>Microsoft Office PowerPoint</Application>
  <PresentationFormat>自定义</PresentationFormat>
  <Paragraphs>77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49</cp:revision>
  <dcterms:created xsi:type="dcterms:W3CDTF">2021-03-31T05:26:03Z</dcterms:created>
  <dcterms:modified xsi:type="dcterms:W3CDTF">2024-09-12T06:11:20Z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