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7" r:id="rId5"/>
    <p:sldId id="738" r:id="rId6"/>
    <p:sldId id="742" r:id="rId7"/>
    <p:sldId id="736" r:id="rId8"/>
    <p:sldId id="739" r:id="rId9"/>
    <p:sldId id="740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 Where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did you go on vacation?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A(Grammar Focus-3c)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5615111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一、写出下列单词的过去式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1.buy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2.go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3.stay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4.study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5.am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833045" y="1814794"/>
            <a:ext cx="555262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6.do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7.don’t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8.taste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9.have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10.visit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56981" y="2015951"/>
            <a:ext cx="0" cy="2952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>
            <a:spLocks noChangeAspect="1"/>
          </p:cNvSpPr>
          <p:nvPr/>
        </p:nvSpPr>
        <p:spPr>
          <a:xfrm>
            <a:off x="1528862" y="1734655"/>
            <a:ext cx="141417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bought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528862" y="2310719"/>
            <a:ext cx="102784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went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528862" y="2886783"/>
            <a:ext cx="13019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stayed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938798" y="3498448"/>
            <a:ext cx="146065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studied</a:t>
            </a:r>
            <a:endParaRPr lang="zh-CN" altLang="en-US" sz="3200" b="1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705315" y="4125409"/>
            <a:ext cx="84670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was</a:t>
            </a:r>
            <a:endParaRPr lang="zh-CN" altLang="en-US" sz="3200" b="1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941392" y="1798569"/>
            <a:ext cx="75373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did</a:t>
            </a:r>
            <a:endParaRPr lang="zh-CN" altLang="en-US" sz="3200" b="1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393263" y="2357561"/>
            <a:ext cx="125386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didn’t</a:t>
            </a:r>
            <a:endParaRPr lang="zh-CN" altLang="en-US" sz="3200" b="1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318258" y="2973047"/>
            <a:ext cx="12330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tasted</a:t>
            </a:r>
            <a:endParaRPr lang="zh-CN" altLang="en-US" sz="3200" b="1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414311" y="3515814"/>
            <a:ext cx="8451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had</a:t>
            </a:r>
            <a:endParaRPr lang="zh-CN" altLang="en-US" sz="3200" b="1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411790" y="4120544"/>
            <a:ext cx="132440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visited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5428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二、用括号内所给单词的适当形式填空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1.—Where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(do) you go on vacation?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(go) to the beach.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2.Did you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(go) with anyone?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on vacation last month.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4.Mary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(finish) her homework very late last night.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5.Most students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(want) to play computer games on the weekend.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919073" y="1302607"/>
            <a:ext cx="75373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did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584573" y="1838427"/>
            <a:ext cx="102784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went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998421" y="237599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go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503460" y="3040424"/>
            <a:ext cx="84670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was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286888" y="3600127"/>
            <a:ext cx="157447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finished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744813" y="4791541"/>
            <a:ext cx="244009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wanted/want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79352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三、根据中文意思完成句子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1.——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昨天晚上你和其他人外出了吗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没有人在这儿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每个人都在度假。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with__________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last night?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here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on vacation.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224533" y="3040424"/>
            <a:ext cx="8226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Did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499107" y="2952055"/>
            <a:ext cx="249780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go </a:t>
            </a:r>
            <a:r>
              <a:rPr lang="en-US" altLang="zh-CN" smtClean="0"/>
              <a:t>            out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073405" y="2961680"/>
            <a:ext cx="14382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anyone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068758" y="4176191"/>
            <a:ext cx="390042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no </a:t>
            </a:r>
            <a:r>
              <a:rPr lang="en-US" altLang="zh-CN" smtClean="0"/>
              <a:t>                         one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569349" y="4166385"/>
            <a:ext cx="185018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Everyone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2.——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你买什么特别的东西了吗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我给爸爸买了点东西。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buy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—Yes,I bought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my father.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3.——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你去购物了吗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当然了。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440557" y="2159967"/>
            <a:ext cx="8226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Did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328989" y="2052190"/>
            <a:ext cx="374012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anything </a:t>
            </a:r>
            <a:r>
              <a:rPr lang="en-US" altLang="zh-CN" smtClean="0"/>
              <a:t>       special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06680" y="2683901"/>
            <a:ext cx="198483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something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270798" y="4464223"/>
            <a:ext cx="8226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Did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248869" y="4383916"/>
            <a:ext cx="331853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go </a:t>
            </a:r>
            <a:r>
              <a:rPr lang="en-US" altLang="zh-CN" smtClean="0"/>
              <a:t>          shopping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563207" y="5072539"/>
            <a:ext cx="393569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Of </a:t>
            </a:r>
            <a:r>
              <a:rPr lang="en-US" altLang="zh-CN" smtClean="0"/>
              <a:t>                    course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88600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E8KR02.eps" descr="id:21474865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69356" y="1337327"/>
            <a:ext cx="7992888" cy="437241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39471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seem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seems to know the secret.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他好像知道那个秘密。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【注意】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seems/seemed that...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sb.seems/seemed/seem+to be/do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相互转换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要注意主句和从句的时态保持一致。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seems that she is worried now.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=She seems to be worried now.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她现在看上去很焦虑。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(1)Excuse me,I seem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little lost.Can you tell me how to get to Green Park?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B.being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 be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D.to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 was something wrong with the machine.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A.There seems	B.It seemed that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 seemed	D.He seems that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464893" y="151189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296541" y="3904520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137</TotalTime>
  <Words>275</Words>
  <Application>Microsoft Office PowerPoint</Application>
  <PresentationFormat>自定义</PresentationFormat>
  <Paragraphs>85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56</cp:revision>
  <dcterms:created xsi:type="dcterms:W3CDTF">2021-03-31T05:26:03Z</dcterms:created>
  <dcterms:modified xsi:type="dcterms:W3CDTF">2024-09-12T08:28:28Z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