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2" r:id="rId4"/>
    <p:sldId id="737" r:id="rId5"/>
    <p:sldId id="738" r:id="rId6"/>
    <p:sldId id="742" r:id="rId7"/>
    <p:sldId id="736" r:id="rId8"/>
    <p:sldId id="739" r:id="rId9"/>
    <p:sldId id="740" r:id="rId10"/>
    <p:sldId id="741" r:id="rId11"/>
    <p:sldId id="743" r:id="rId12"/>
    <p:sldId id="744" r:id="rId13"/>
    <p:sldId id="745" r:id="rId14"/>
    <p:sldId id="746" r:id="rId15"/>
    <p:sldId id="747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30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__1.docx"/><Relationship Id="rId5" Type="http://schemas.openxmlformats.org/officeDocument/2006/relationships/oleObject" Target="../embeddings/oleObject1.bin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 Where </a:t>
            </a:r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did you go on vacation?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B(3a-Self Check)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so...that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句型转换的四种方法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当从句的主语与主句中的主语一致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从句是否定式时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too...to...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转换。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little girl was so tired that she couldn’t walk farther.=The little girl was too tired to walk farther.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这个小女孩太累了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她不能再走了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当从句的主语与主句中的主语不一致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从句是否定式时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too...for sb.to do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转换。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work is so difficult that we can’t finish it on time.=The work is too difficult for us to finish it on time.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这份工作太难了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我们不能按时完成。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11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当从句的主语与主句中的主语一致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从句是肯定式时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...enough to do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转换。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is so strong that he can lift the heavy box.=He is strong enough to lift the heavy box.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他强壮得足以举起那个重箱子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67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当从句的主语与主句中的主语不一致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从句是肯定式时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...enough for sb.to do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转换。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spoke so clearly that I could hear him.=He spoke clearly enough for me to hear him.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他说得很清楚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我能听明白。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29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2465" y="737553"/>
            <a:ext cx="6097145" cy="516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28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(1)Li Wei is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young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he can’t go with us.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A.such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B.so            C.too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	D.very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(2)Teresa is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nervous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can’t talk in front of the class.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A.such;that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B.too;to      C.so;that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D.enough;to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她太生气了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都说不出话来了。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was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angry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couldn’t speak.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880717" y="151189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880717" y="2695488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04653" y="5040287"/>
            <a:ext cx="320472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so                 </a:t>
            </a:r>
            <a:r>
              <a:rPr lang="en-US" altLang="zh-CN" smtClean="0"/>
              <a:t> </a:t>
            </a:r>
            <a:r>
              <a:rPr lang="en-US" altLang="zh-CN" smtClean="0"/>
              <a:t>that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8875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一、根据句意及首字母提示填空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can’t find my key and I need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help me.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2.—I’m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.Can I have some bread,Grandma?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—Sure.Here it is.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3.It looks like rain.Don’t forget to take a(n) 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you.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297841" y="2157148"/>
            <a:ext cx="168988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someone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567390" y="2664023"/>
            <a:ext cx="146065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hungry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36501" y="4490209"/>
            <a:ext cx="177221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umbrella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4.—Did you see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classroom?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—No,I didn’t.No one was in the classroom.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5.—How was Jill’s party,Dale?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!We all had fun at her party.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528789" y="1439887"/>
            <a:ext cx="14382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anyone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512565" y="3266073"/>
            <a:ext cx="207601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Wonderful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二、从方框中选择合适的单词并用其适当形式填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27919"/>
            <a:ext cx="5301451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building,wait,sell,bicycle,wet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35462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1.Mr.Green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car to a friend last month.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 day but they didn’t arrive.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3.Tom rode to school on a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yesterday.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had to walk in the rain and got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5.There are a group of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 there.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80717" y="2349628"/>
            <a:ext cx="89159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sold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368549" y="2902279"/>
            <a:ext cx="134684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waited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473005" y="3410089"/>
            <a:ext cx="13933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bicycle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866335" y="404180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wet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813455" y="4608239"/>
            <a:ext cx="190468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buildings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1488"/>
            <a:ext cx="10807700" cy="5428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三、根据中文意思完成句子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昨天的天气怎么样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the weather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yesterday?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以前我喜欢这个地方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因为它很好看。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liked this place before,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beautiful.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那个晚上我感到相当累。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evening,I felt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我的腿很累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我想停下来。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legs were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tired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wanted to stop.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0477" y="1799927"/>
            <a:ext cx="116410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What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765800" y="1799927"/>
            <a:ext cx="82266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like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988985" y="2957994"/>
            <a:ext cx="15536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because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684066" y="2978719"/>
            <a:ext cx="84670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was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320877" y="4087101"/>
            <a:ext cx="32491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really </a:t>
            </a:r>
            <a:r>
              <a:rPr lang="en-US" altLang="zh-CN" smtClean="0"/>
              <a:t>       tired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435355" y="5281899"/>
            <a:ext cx="55015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so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097621" y="5281899"/>
            <a:ext cx="88998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that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246937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22038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so...that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(1)so...that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引导结果状语从句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……”,that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后面接从句。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常见的句型有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343042"/>
              </p:ext>
            </p:extLst>
          </p:nvPr>
        </p:nvGraphicFramePr>
        <p:xfrm>
          <a:off x="361950" y="3641581"/>
          <a:ext cx="10807700" cy="2334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文档" r:id="rId6" imgW="3826154" imgH="826572" progId="Word.Document.12">
                  <p:embed/>
                </p:oleObj>
              </mc:Choice>
              <mc:Fallback>
                <p:oleObj name="文档" r:id="rId6" imgW="3826154" imgH="8265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1950" y="3641581"/>
                        <a:ext cx="10807700" cy="2334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7481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(2)so...that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结构中的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后面也可以跟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“many/few+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复数可数名词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“much/little+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不可数名词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computer is so useful that each of us wants to buy one.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计算机太有用了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我们每个人都想买一台。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ran so fast that we couldn’t catch up with him.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他跑得太快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我们追不上他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028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had so many things to do that he was busy all day long.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他要做的事情太多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整天忙个不停。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There’s so much noise in the meeting room that I can’t hear the speaker clearly.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会议室里的噪声太大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我听不清演讲者的发言。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138</TotalTime>
  <Words>682</Words>
  <Application>Microsoft Office PowerPoint</Application>
  <PresentationFormat>自定义</PresentationFormat>
  <Paragraphs>89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54</cp:revision>
  <dcterms:created xsi:type="dcterms:W3CDTF">2021-03-31T05:26:03Z</dcterms:created>
  <dcterms:modified xsi:type="dcterms:W3CDTF">2024-09-12T08:29:49Z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