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42" r:id="rId11"/>
    <p:sldId id="743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8  </a:t>
            </a:r>
            <a:r>
              <a:rPr lang="en-US" altLang="zh-CN" sz="36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How do you make a banana milk shake</a:t>
            </a:r>
            <a:r>
              <a:rPr lang="en-US" altLang="zh-CN" sz="36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  <a:endParaRPr lang="en-US" altLang="zh-CN" sz="36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36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A(Grammar Focus-3c)</a:t>
            </a:r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【辨析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what to do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to do it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的区别如下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724825047"/>
              </p:ext>
            </p:extLst>
          </p:nvPr>
        </p:nvGraphicFramePr>
        <p:xfrm>
          <a:off x="361950" y="2159967"/>
          <a:ext cx="10807700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2374751"/>
                <a:gridCol w="8432949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to do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怎么办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”;what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是代词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作及物动词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的宾语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to do it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如何做到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前文提到的事情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)”;how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是副词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it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动词短语的状语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5313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842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(2)—Excuse me.Could you tell me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 to the hospital?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—Sorry,I am new here.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A.how can I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 to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C.how to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    D.what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can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我们计划去北京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但还没决定何时去。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are planning to go to Beijing,but we haven’t decided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 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769149" y="122386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5328319"/>
            <a:ext cx="464101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when </a:t>
            </a:r>
            <a:r>
              <a:rPr lang="en-US" altLang="zh-CN" smtClean="0"/>
              <a:t>             to             go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44541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机器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)kept running for two hours.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2.—Would you like some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食糖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your milk?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—Yes,just a little.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3.She planted a seed in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洞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she had dug in the garden.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672122" y="1943943"/>
            <a:ext cx="166584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machine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315413" y="2447999"/>
            <a:ext cx="1165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sugar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765800" y="3650496"/>
            <a:ext cx="91403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hole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4.We need one cup of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玉米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 make popcorn.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5.This morning my father bought two kilos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奶酪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831200" y="1655911"/>
            <a:ext cx="98296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corn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36501" y="3366956"/>
            <a:ext cx="130356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cheese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6552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二、中英互译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制作爆米花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植树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挖坑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4.make beef noodles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5.add some salt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096741" y="1655911"/>
            <a:ext cx="270298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make popcorn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944613" y="2229872"/>
            <a:ext cx="203510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plant trees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944613" y="2810269"/>
            <a:ext cx="18710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dig a hole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248869" y="3441672"/>
            <a:ext cx="265649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制作牛肉面　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72805" y="4015633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加盐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68842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1.half a/ an...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half a/an...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半个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half a cake(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半块蛋糕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数词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名词单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+and a half”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数词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+and a half+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名词复数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几个半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 and a half hours/one hour and a half(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一个半小时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drank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</a:t>
            </a: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半杯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yogurt just now.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168749" y="4733005"/>
            <a:ext cx="468589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half </a:t>
            </a:r>
            <a:r>
              <a:rPr lang="en-US" altLang="zh-CN" smtClean="0"/>
              <a:t>              a              cup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17115"/>
            <a:ext cx="10807700" cy="56569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不定式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不定式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结构中的疑问词包括疑问代词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和疑问副词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(how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等。这些疑问词和不定式一起构成了不定式短语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这种结构可在句子中作主语、宾语、表语等。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Please tell me how to write an English letter.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请告诉我如何写英文书信。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作宾语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question is where to put it.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问题是该把它放在哪儿。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作表语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不定式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结构的动词。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不定式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结构经常放在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wonder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discuss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discover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explain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 out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等动词或短语后面。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you tell me how to get there?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你能告诉我怎么去那里吗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不定式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结构的转换。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不定式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结构可以改写成由该疑问词引导的宾语从句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改写时需在疑问词后加主语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与主句主语一致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并将不定式改为谓语动词。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don’t know what to do.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=I don’t know what I should do.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我不知道该做什么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134</TotalTime>
  <Words>644</Words>
  <Application>Microsoft Office PowerPoint</Application>
  <PresentationFormat>自定义</PresentationFormat>
  <Paragraphs>70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58</cp:revision>
  <dcterms:created xsi:type="dcterms:W3CDTF">2021-03-31T05:26:03Z</dcterms:created>
  <dcterms:modified xsi:type="dcterms:W3CDTF">2024-09-12T07:35:00Z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