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8" r:id="rId6"/>
    <p:sldId id="742" r:id="rId7"/>
    <p:sldId id="736" r:id="rId8"/>
    <p:sldId id="739" r:id="rId9"/>
    <p:sldId id="740" r:id="rId10"/>
    <p:sldId id="741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8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Unit6 </a:t>
            </a:r>
            <a:r>
              <a:rPr lang="en-US" altLang="zh-CN" sz="38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I</a:t>
            </a:r>
            <a:r>
              <a:rPr lang="en-US" altLang="zh-CN" sz="380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38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 </a:t>
            </a:r>
            <a:r>
              <a:rPr lang="en-US" altLang="zh-CN" sz="38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going to study computer science</a:t>
            </a:r>
            <a:r>
              <a:rPr lang="en-US" altLang="zh-CN" sz="38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endParaRPr lang="en-US" altLang="zh-CN" sz="38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38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B(3a-Self Check)</a:t>
            </a:r>
            <a:endParaRPr lang="zh-CN" altLang="en-US" sz="38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teacher asked the students to read the story quickly and then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main idea of it.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A.write down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B.cut down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C.bring out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    D.come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448669" y="2475232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863394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一、从方框中选择合适的单词并用其适当形式填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490104"/>
            <a:ext cx="10807700" cy="62671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meaning,paint,article,engineer,send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08894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1.My friend in London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 email to me once a week.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2.Kate is a reporter and she writes many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the newspaper.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3.When I looked up the word in the dictionary,I found it had another two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752925" y="2087003"/>
            <a:ext cx="15686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sends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921277" y="3238359"/>
            <a:ext cx="146226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articles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024733" y="4958654"/>
            <a:ext cx="184858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meanings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9992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4.Those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helping build an important bridge in the city.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looked beautiful,so I bought them.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088629" y="1737544"/>
            <a:ext cx="184858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engineers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088629" y="2899297"/>
            <a:ext cx="184858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paintings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1.To keep healthy,you must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________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得到足够的锻炼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2.Betty always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记录下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her ideas in her notebook.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theme 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主题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the meeting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________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有关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coming sports meeting.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545013" y="1511895"/>
            <a:ext cx="490929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get </a:t>
            </a:r>
            <a:r>
              <a:rPr lang="en-US" altLang="zh-CN" smtClean="0"/>
              <a:t>          enough    exercise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384773" y="2732232"/>
            <a:ext cx="293221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writes </a:t>
            </a:r>
            <a:r>
              <a:rPr lang="en-US" altLang="zh-CN" smtClean="0"/>
              <a:t>      down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129189" y="3904520"/>
            <a:ext cx="235032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has </a:t>
            </a:r>
            <a:r>
              <a:rPr lang="en-US" altLang="zh-CN" smtClean="0"/>
              <a:t>           to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80517" y="4536231"/>
            <a:ext cx="231505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do         with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56928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4.We hope that we are going to improve our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 _______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 </a:t>
            </a: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year.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5.That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听起来像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 good idea.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36501" y="2078334"/>
            <a:ext cx="550503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at </a:t>
            </a:r>
            <a:r>
              <a:rPr lang="en-US" altLang="zh-CN" smtClean="0"/>
              <a:t>           the     beginning      of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088629" y="2727368"/>
            <a:ext cx="285206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sounds </a:t>
            </a:r>
            <a:r>
              <a:rPr lang="en-US" altLang="zh-CN" smtClean="0"/>
              <a:t>       like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33958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739471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1.have to do with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to do with sb./sth.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和某人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某事有关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to do with sth.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。其反义短语为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nothing to do with sth.,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与某物无关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New Year’s resolution has to do with physical health.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我的新年计划和身体健康有关。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accident has to do with his carelessness.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这起事故和他的粗心有关。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这件事和凯莉有关系吗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 this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thing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 _________ ________ </a:t>
            </a: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Kelly?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72805" y="2680595"/>
            <a:ext cx="624722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have </a:t>
            </a:r>
            <a:r>
              <a:rPr lang="en-US" altLang="zh-CN" smtClean="0"/>
              <a:t>           to             do           with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97865"/>
            <a:ext cx="10807700" cy="56569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2.write down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write down(=put down)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记录下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构成的短语。若宾语是名词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则名词可放在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也可放在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write down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的后面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若其后接代词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则代词只能放在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之间。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wrote down every word he said.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她把他讲的话一字不漏地都记了下来。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you know the answer,please write it down.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如果你知道答案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请把它写下来。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135</TotalTime>
  <Words>421</Words>
  <Application>Microsoft Office PowerPoint</Application>
  <PresentationFormat>自定义</PresentationFormat>
  <Paragraphs>58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51</cp:revision>
  <dcterms:created xsi:type="dcterms:W3CDTF">2021-03-31T05:26:03Z</dcterms:created>
  <dcterms:modified xsi:type="dcterms:W3CDTF">2024-09-12T06:55:43Z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