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44" r:id="rId13"/>
    <p:sldId id="745" r:id="rId14"/>
    <p:sldId id="746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  What</a:t>
            </a:r>
            <a:r>
              <a:rPr lang="en-US" altLang="zh-CN" sz="40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 the best movie theater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father likes drinks such as tea and coffee.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我爸爸喜欢诸如茶和咖啡一类的饮品。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do you think of playing sports,for example,mountain climbing?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你是怎样看待运动的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比如爬山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is good at English.For example,she can speak fluent English with native speakers.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她擅长英语。例如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她能与母语为英语的人流利地交流。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like many colors 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yellow,green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pink.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(3)Do you like any animals,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,tigers?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is good at playing musical instruments(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乐器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 guitar.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2087959"/>
            <a:ext cx="14510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such as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05053" y="3240087"/>
            <a:ext cx="22627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for example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8509" y="4392215"/>
            <a:ext cx="22627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for example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66773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3.make up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编造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故事、谎言等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made up the story,and it was not true.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这个故事是我编造的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它不是真的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和解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Workers make up 50% of this city’s population.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工人占该市人口的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50%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glad to know that you and Jane have made up.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知道你和简重归于好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我很高兴。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8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(5)Boys and girls,come on!I want to see who can use these words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story about animals.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A.pick up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B.make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C.bring out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D.blow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76661" y="254724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3195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42419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1.—Who was the best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talk show?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—Henry was,I think.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2.—What do you think of the singer?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is one of the most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有创造力的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singers in China.He can sing,dance and write songs.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96941" y="1751802"/>
            <a:ext cx="20088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performer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43841" y="4104183"/>
            <a:ext cx="15686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creative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3.Now,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here.Let’s begin the class.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know you are good at playing the piano.Can you show me your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5.Who is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获胜者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boat race?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48669" y="1295871"/>
            <a:ext cx="20088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everybody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87180" y="3096071"/>
            <a:ext cx="159851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talent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68749" y="3672135"/>
            <a:ext cx="15109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winner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37884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二、请根据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 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2b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的内容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选择最佳答案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1.Who can join these talent shows?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A.All kinds of people.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B.Some famous actors.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C.Only some poor people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53125" y="2231975"/>
            <a:ext cx="561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2.Why don’t some people like the shows?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 they think some performers’ stories about their lives are not true.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 they think these shows are very boring.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 the performers don’t work hard enough.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is one great thing about these talent shows?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 give people much happiness.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 make people’s dreams come true.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 rules in these shows are very fair(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公平的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05253" y="696960"/>
            <a:ext cx="561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61437" y="37441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FF0000"/>
                </a:solidFill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1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1.“not+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表示全体意义的单词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表示部分否定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与表示全体意义的词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表示部分否定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而不是全部否定。意为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不都是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并不全是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know all of them.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我并不认识他们所有人。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everyone in our class likes playing football.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在我们班并非每个人都喜欢踢足球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并非每一个女孩都喜欢穿裙子。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 likes to wear a dress.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2525" y="2808039"/>
            <a:ext cx="332014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Not </a:t>
            </a:r>
            <a:r>
              <a:rPr lang="en-US" altLang="zh-CN" smtClean="0"/>
              <a:t>              every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2.such as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两者都可译为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但用法有所不同。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8831580"/>
              </p:ext>
            </p:extLst>
          </p:nvPr>
        </p:nvGraphicFramePr>
        <p:xfrm>
          <a:off x="361950" y="2384363"/>
          <a:ext cx="10807700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510655"/>
                <a:gridCol w="929704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such as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用来列举事物时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后一般接名词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一般列举人或事物的几个例子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放在被列举的事物与前面的名词之间</a:t>
                      </a: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as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后不可有逗号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example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用来举例说明时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往往用逗号与句子隔开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作插入语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可位于句首、句中或句末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;for example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后还可接一个独立的句子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用以论证前一个句子中的论点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136</TotalTime>
  <Words>729</Words>
  <Application>Microsoft Office PowerPoint</Application>
  <PresentationFormat>自定义</PresentationFormat>
  <Paragraphs>86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52</cp:revision>
  <dcterms:created xsi:type="dcterms:W3CDTF">2021-03-31T05:26:03Z</dcterms:created>
  <dcterms:modified xsi:type="dcterms:W3CDTF">2024-09-12T06:23:45Z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