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35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10  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If you go to the party,you</a:t>
            </a:r>
            <a:r>
              <a:rPr lang="en-US" altLang="zh-CN" sz="35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ll have a great time!</a:t>
            </a:r>
            <a:endParaRPr lang="en-US" altLang="zh-CN" sz="35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35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2399"/>
            <a:ext cx="10807700" cy="5656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2.say sorry to...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 sorry to...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等词替换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表达不同的意思。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knew they were wrong.So they said sorry to 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他们知道自己错了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所以向我道歉了。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helped you and you should say thanks to her.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她帮了你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你应该向她致谢。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said goodbye to my teacher.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我已经向我的老师说再见了。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激动的孩子们忘记了跟老师道别。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excited children forgot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endParaRPr lang="zh-CN" altLang="en-US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193085" y="253925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say </a:t>
            </a:r>
            <a:r>
              <a:rPr lang="en-US" altLang="zh-CN" smtClean="0"/>
              <a:t>       goodbye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413570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一、根据句意及首字母或中文提示填空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father will go to 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tomorrow morning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lost my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钱包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).I’m very worried now.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3.I’m lucky to have such a(n)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善解人意的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mother.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father often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 to take more exercise to keep healthy.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80917" y="1655911"/>
            <a:ext cx="15686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meeting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952725" y="2310719"/>
            <a:ext cx="12330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wallet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74859" y="2833624"/>
            <a:ext cx="273664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understanding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119702" y="4043825"/>
            <a:ext cx="14398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advises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5.—It’s too hard for me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math problem.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—Why not ask your teacher to help you?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05053" y="1790302"/>
            <a:ext cx="10518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solve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二、根据中文提示完成句子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1.Jim,from now on,you need to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更加小心谨慎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2.During your study,don’t be afraid of ________________________________(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father cuts the watermelon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分成两半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09109" y="1511895"/>
            <a:ext cx="29285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be more careful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40557" y="3240087"/>
            <a:ext cx="313579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making mistakes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69149" y="3832512"/>
            <a:ext cx="13115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 half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4.Eat less junk food,such as hamburgers,ice-cream and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炸薯条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5.Lucy lost her schoolbag,but she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)tell her parents about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2525" y="2087959"/>
            <a:ext cx="23150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potato chips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769149" y="2719670"/>
            <a:ext cx="25667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was afraid to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14372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68842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1.else adv.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别的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修饰不定代词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(something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nobody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和疑问词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,else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必须放在这些词后面。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took someone else’s book by mistake.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她错拿了别人的书。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 what else can we do?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现在我们能做点别的什么吗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另外的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位于名词之前。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What’s that in your other hand?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你的另一只手里是什么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(1)—Would you like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drink?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—Yes!I’d like a glass of juice.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A.something else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B.else something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C.anything else 	D.else anything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你还在别的什么时候看见过他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 you see him?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20877" y="18719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4493" y="4752255"/>
            <a:ext cx="320632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When </a:t>
            </a:r>
            <a:r>
              <a:rPr lang="en-US" altLang="zh-CN" smtClean="0"/>
              <a:t>            else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140</TotalTime>
  <Words>442</Words>
  <Application>Microsoft Office PowerPoint</Application>
  <PresentationFormat>自定义</PresentationFormat>
  <Paragraphs>66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59</cp:revision>
  <dcterms:created xsi:type="dcterms:W3CDTF">2021-03-31T05:26:03Z</dcterms:created>
  <dcterms:modified xsi:type="dcterms:W3CDTF">2024-09-12T08:03:20Z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