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8  </a:t>
            </a:r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How do you make a banana milk shake</a:t>
            </a:r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36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(2)It’s 9:30 p.m.,children!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time to go to bed.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(3)It’s time for class.(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time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class.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318044" y="20879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48669" y="3816151"/>
            <a:ext cx="30909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 </a:t>
            </a:r>
            <a:r>
              <a:rPr lang="en-US" altLang="zh-CN" smtClean="0"/>
              <a:t>                have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400236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brought Jim some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三明治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because I thought he might be hungry.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温度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different places can be different at the same time of a year.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 make a cake,you need eggs,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sugar.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80917" y="1799927"/>
            <a:ext cx="21691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sandwiches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88092" y="2917155"/>
            <a:ext cx="277729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temperature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37101" y="4123433"/>
            <a:ext cx="12779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butter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soup was too thick,so 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添加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some water to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5.To share the cake,Henry cut it into six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77061" y="1871935"/>
            <a:ext cx="12779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added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633245" y="2978355"/>
            <a:ext cx="13372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pieces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二、从方框内选择合适的短语并用其适当形式填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18525"/>
            <a:ext cx="10807700" cy="121764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by one,cut...into pieces,turn on,one more thing,two spoons of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0803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TV,please.It’s time to watch the TV play.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2.Please put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sugar in the soup.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36501" y="2780315"/>
            <a:ext cx="1594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Turn on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80717" y="3292693"/>
            <a:ext cx="255550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two spoons of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964566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3.Who can help 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meat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4.They went into the classroom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5.Jane,I have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tell you.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53683" y="3964566"/>
            <a:ext cx="7312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cut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11666" y="3888159"/>
            <a:ext cx="20201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into pieces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477431" y="4484101"/>
            <a:ext cx="20537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one by one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240757" y="5066117"/>
            <a:ext cx="28205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one more thing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45990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 make this special food,you need to...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make this special food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是动词不定式结构作目的状语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要做这种特殊的食物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作目的状语时可以位于句首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与后面的句子常用逗号隔开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pass the driving test,he practices again and again.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为了通过驾驶考试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他一次又一次地练习。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opened the door to let children come in.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他打开门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让孩子们进来。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(1)—Why do we eat vegetables every day,Mom?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healthy,my dear.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 keep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B.Keep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C.Keeping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  D.Kept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24533" y="218720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2.It’s time 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该做某事了。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time 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time for (doing)sth.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到该做某事的时候了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”,to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是不定式符号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,for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后接名词或动词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time for school.=It’s time to go to school.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该上学了。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如果要表示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该到某人做某事的时候了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在不定式前面加上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“for+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逻辑主语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sb.”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time for us to have a rest.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我们该休息一下了。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time for you to go to school.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到你去上学的时间了。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(2)“It’s+the+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序数词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+time+that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第几次做某事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the first time that she’s seen an elephant.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这是她第一次见到大象。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516</Words>
  <Application>Microsoft Office PowerPoint</Application>
  <PresentationFormat>自定义</PresentationFormat>
  <Paragraphs>68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57</cp:revision>
  <dcterms:created xsi:type="dcterms:W3CDTF">2021-03-31T05:26:03Z</dcterms:created>
  <dcterms:modified xsi:type="dcterms:W3CDTF">2024-09-12T07:44:27Z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