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42" r:id="rId7"/>
    <p:sldId id="743" r:id="rId8"/>
    <p:sldId id="744" r:id="rId9"/>
    <p:sldId id="736" r:id="rId10"/>
    <p:sldId id="739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8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  What</a:t>
            </a:r>
            <a:r>
              <a:rPr lang="en-US" altLang="zh-CN" sz="40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 the best movie theater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也可作形容词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漂亮的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侧重表示女孩的可爱或某物精致、可爱、小巧玲珑。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looks very pretty in that dress.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她穿那件连衣裙看上去很漂亮。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第一个问题难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但是其余的相当简单。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first question was difficult,but the rest were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4493" y="4994265"/>
            <a:ext cx="29247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pretty </a:t>
            </a:r>
            <a:r>
              <a:rPr lang="en-US" altLang="zh-CN" smtClean="0"/>
              <a:t>        easy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一、写出下列单词的比较级和最高级形式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1.warm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2.important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3.popular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4.little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5.large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456439" y="1727919"/>
            <a:ext cx="44075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warmer             warmest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664693" y="2268791"/>
            <a:ext cx="68200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</a:t>
            </a:r>
            <a:r>
              <a:rPr lang="en-US" altLang="zh-CN" smtClean="0"/>
              <a:t>important       most </a:t>
            </a:r>
            <a:r>
              <a:rPr lang="en-US" altLang="zh-CN"/>
              <a:t>important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36514" y="2817664"/>
            <a:ext cx="55254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</a:t>
            </a:r>
            <a:r>
              <a:rPr lang="en-US" altLang="zh-CN" smtClean="0"/>
              <a:t>popular      most </a:t>
            </a:r>
            <a:r>
              <a:rPr lang="en-US" altLang="zh-CN"/>
              <a:t>popular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232645" y="3410089"/>
            <a:ext cx="334418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less                 least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160637" y="4011207"/>
            <a:ext cx="46330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larger                largest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6.serious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7.young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8.exciting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9.heavy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10.nice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88629" y="1342312"/>
            <a:ext cx="54591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</a:t>
            </a:r>
            <a:r>
              <a:rPr lang="en-US" altLang="zh-CN" smtClean="0"/>
              <a:t>serious   most </a:t>
            </a:r>
            <a:r>
              <a:rPr lang="en-US" altLang="zh-CN"/>
              <a:t>serious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88629" y="1870251"/>
            <a:ext cx="49429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younger            youngest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32645" y="2447999"/>
            <a:ext cx="61387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</a:t>
            </a:r>
            <a:r>
              <a:rPr lang="en-US" altLang="zh-CN" smtClean="0"/>
              <a:t>exciting       most </a:t>
            </a:r>
            <a:r>
              <a:rPr lang="en-US" altLang="zh-CN"/>
              <a:t>exciting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201501" y="3087945"/>
            <a:ext cx="51908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heavier                 heaviest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964684" y="3665693"/>
            <a:ext cx="39581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nicer                 nicest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二、从方框中选择合适的单词并用其适当形式填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64997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act,interesting,quiet,carefully,pretty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9170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1.—Who does homework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,Tim,Tom or Tony?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—Tim.He is more careful than Tom and Tony.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2.This TV show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 that one.I like watching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65800" y="2128843"/>
            <a:ext cx="26731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most carefully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20877" y="3816151"/>
            <a:ext cx="30535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interesting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act,interesting,quiet,carefully,pretty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3485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actress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well in the movie.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think 102.8 FM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bad.It has the worst music.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think the library is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 in our school.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00797" y="2039404"/>
            <a:ext cx="86914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acts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752925" y="2539257"/>
            <a:ext cx="12480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pretty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73005" y="3722711"/>
            <a:ext cx="16546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quietest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70509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三、根据中文意思完成句子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在镇上最好的电影院是哪一家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城镇电影院。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best movie theater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—Town Cinema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80517" y="3024063"/>
            <a:ext cx="14453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What’s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73205" y="3024063"/>
            <a:ext cx="334258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</a:t>
            </a:r>
            <a:r>
              <a:rPr lang="en-US" altLang="zh-CN" smtClean="0"/>
              <a:t>              town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74595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这里的服务一点也不好。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service here was not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丹尼餐馆是最好的选择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因为它是最近的。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Danny’s restaurant is the best choice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84973" y="1675161"/>
            <a:ext cx="43669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good </a:t>
            </a:r>
            <a:r>
              <a:rPr lang="en-US" altLang="zh-CN" smtClean="0"/>
              <a:t>           at             all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55174" y="2872471"/>
            <a:ext cx="15536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because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40557" y="3456111"/>
            <a:ext cx="13260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closest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37280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881248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pretty adv.&amp;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可修饰形容词或其他副词。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pretty busy on Friday night.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周五晚上我们相当忙。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136</TotalTime>
  <Words>348</Words>
  <Application>Microsoft Office PowerPoint</Application>
  <PresentationFormat>自定义</PresentationFormat>
  <Paragraphs>72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52</cp:revision>
  <dcterms:created xsi:type="dcterms:W3CDTF">2021-03-31T05:26:03Z</dcterms:created>
  <dcterms:modified xsi:type="dcterms:W3CDTF">2024-09-12T08:33:30Z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