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Unit6 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en-US" altLang="zh-CN" sz="38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going to study computer science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8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38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间接宾语后移时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表示动作为谁而做的动词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bought me a new dictionary yesterday.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bought a new dictionary for me yesterday.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她昨天给我买了一本新字典。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92894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(2)Rose is sending her friend an email.(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email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friend.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16621" y="5040287"/>
            <a:ext cx="47772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sending              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3774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36399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1.Emma is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)and she is busy with her work.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sister studied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)for three years.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think those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newspaper are interesting.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4.I’m sure that Jack had a college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5.Mike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邮寄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three books to me from Beijing last week.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08709" y="1367879"/>
            <a:ext cx="15985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scientist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62877" y="2556032"/>
            <a:ext cx="17572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medicine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528618" y="3112474"/>
            <a:ext cx="146226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articles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697141" y="4320207"/>
            <a:ext cx="18934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education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21174" y="4905896"/>
            <a:ext cx="8915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sent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二、中译英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一名赛车驾驶员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上声乐课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去烹饪学校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上表演课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在一所大学里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4853" y="1799927"/>
            <a:ext cx="352109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 race car driver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36701" y="2313608"/>
            <a:ext cx="36054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take singing lessons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24733" y="2884671"/>
            <a:ext cx="401424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 to a cooking school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08709" y="3481702"/>
            <a:ext cx="34227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take acting lessons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56781" y="4087445"/>
            <a:ext cx="269176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at a university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栏中选择与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栏中问题相对应的答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5615111" cy="5025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does your brother want to be?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)2.When are they going to move to Shanghai?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)3.How are you going to become a race car driver?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)4.Where are you going to study music?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09109" y="1274509"/>
            <a:ext cx="476054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A.I’m going to buy a car first.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 month.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 wants to be a soccer player.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D.In Pairs.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121077" y="1276621"/>
            <a:ext cx="0" cy="4809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spect="1"/>
          </p:cNvSpPr>
          <p:nvPr/>
        </p:nvSpPr>
        <p:spPr>
          <a:xfrm>
            <a:off x="743311" y="166553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43311" y="277683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43311" y="392133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43311" y="495865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1.medicine 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this medicine three times a 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每日服用此药三次。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Mr.Brown is a doctor of medicine.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布朗先生是一位医学博士。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“take one’s/some/the medicine”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“eat/drink medicine”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medical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works in a medical college.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他在医学院工作。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你必须在饭后服药。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must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meals.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664693" y="5014720"/>
            <a:ext cx="490230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take </a:t>
            </a:r>
            <a:r>
              <a:rPr lang="en-US" altLang="zh-CN" smtClean="0"/>
              <a:t>            the     medicine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2.send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邮寄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 sth.to sb.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send sb.sth.,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把某物发送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邮寄给某人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often send some cards to my friends at Christmas.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圣诞节我经常给我的朋友寄一些卡片。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parents sent him to Shanghai to study.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他的父母把他送到上海学习。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【归纳】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后接双宾语的动词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根据间接宾语后移时所用介词的不同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可把它们分为两类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间接宾语后移时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表示动作的目标或方向的动词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Bring me the book.=Bring the book to 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把书给我拿来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568</Words>
  <Application>Microsoft Office PowerPoint</Application>
  <PresentationFormat>自定义</PresentationFormat>
  <Paragraphs>81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55</cp:revision>
  <dcterms:created xsi:type="dcterms:W3CDTF">2021-03-31T05:26:03Z</dcterms:created>
  <dcterms:modified xsi:type="dcterms:W3CDTF">2024-09-12T06:38:37Z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