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Unit6 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I</a:t>
            </a:r>
            <a:r>
              <a:rPr lang="en-US" altLang="zh-CN" sz="38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going to study computer science</a:t>
            </a:r>
            <a:r>
              <a:rPr lang="en-US" altLang="zh-CN" sz="38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38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8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38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(2)To keep healthy,we are going to keep on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 every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 make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B.making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 do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D.doing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281317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13003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一、从方框中选择合适的单词填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46517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cook,violinist,scientist,pianist,doctor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95216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cooks very well and he is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2.Mary plays the violin well and she wants to be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3.—Do you know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—Of course.He is famous.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4.Einstein,the famous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born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1879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5.You had a bad cold.You’d better see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93085" y="1952165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cook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001397" y="2512087"/>
            <a:ext cx="15744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violinist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18615" y="3033688"/>
            <a:ext cx="178125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pianist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41202" y="4283810"/>
            <a:ext cx="15985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scientist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633245" y="4879075"/>
            <a:ext cx="132440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doctor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6953"/>
            <a:ext cx="10807700" cy="48370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二、中英互译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1.computer programmer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2.grow up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3.keep on doing sth.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4.be sure about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你说得对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7.take lessons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4933" y="1513379"/>
            <a:ext cx="526458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计算机程序设计员</a:t>
            </a:r>
            <a:r>
              <a:rPr lang="en-US" altLang="zh-CN"/>
              <a:t>;</a:t>
            </a:r>
            <a:r>
              <a:rPr lang="zh-CN" altLang="en-US"/>
              <a:t>编程人员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76661" y="2079805"/>
            <a:ext cx="292900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长大</a:t>
            </a:r>
            <a:r>
              <a:rPr lang="en-US" altLang="zh-CN"/>
              <a:t>;</a:t>
            </a:r>
            <a:r>
              <a:rPr lang="zh-CN" altLang="en-US"/>
              <a:t>成熟</a:t>
            </a:r>
            <a:r>
              <a:rPr lang="en-US" altLang="zh-CN"/>
              <a:t>;</a:t>
            </a:r>
            <a:r>
              <a:rPr lang="zh-CN" altLang="en-US"/>
              <a:t>成长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44148" y="2668636"/>
            <a:ext cx="485261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不断地做某事</a:t>
            </a:r>
            <a:r>
              <a:rPr lang="en-US" altLang="zh-CN"/>
              <a:t>;</a:t>
            </a:r>
            <a:r>
              <a:rPr lang="zh-CN" altLang="en-US"/>
              <a:t>继续做某事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39495" y="3272941"/>
            <a:ext cx="361349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确信</a:t>
            </a:r>
            <a:r>
              <a:rPr lang="en-US" altLang="zh-CN"/>
              <a:t>;</a:t>
            </a:r>
            <a:r>
              <a:rPr lang="zh-CN" altLang="en-US"/>
              <a:t>对</a:t>
            </a:r>
            <a:r>
              <a:rPr lang="en-US" altLang="zh-CN"/>
              <a:t>……</a:t>
            </a:r>
            <a:r>
              <a:rPr lang="zh-CN" altLang="en-US"/>
              <a:t>有把握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339495" y="3856677"/>
            <a:ext cx="240219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make sure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24733" y="4374281"/>
            <a:ext cx="286867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you are right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106258" y="4989641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上课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1.make sure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sure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主要用法为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(1)make sure+(that)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务必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(2)make sure of (doing)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弄清楚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sure(that)he takes the medicine three times a 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务必让他一天吃三次药。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must make sure of the facts.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我们必须弄清楚事实。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我们将尽力确保你旅途愉快。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will do our best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enjoy your visit.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64893" y="2736031"/>
            <a:ext cx="22980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make </a:t>
            </a:r>
            <a:r>
              <a:rPr lang="en-US" altLang="zh-CN" smtClean="0"/>
              <a:t>   sure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2.keep on doing sth.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on doing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不断地做某事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强调时间的间隔性和动作的反复性及某人做事的决心。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 kept on standing in class.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莉莉在课堂上不断地站起来。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on doing sth.,keep sb.doing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doing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74181116"/>
              </p:ext>
            </p:extLst>
          </p:nvPr>
        </p:nvGraphicFramePr>
        <p:xfrm>
          <a:off x="361950" y="2447999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3454871"/>
                <a:gridCol w="735282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on doing sth.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表示经过了一段时间的间隔再继续做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sb.doing sth.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使某人处于某种状态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doing sth.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继续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地做某事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指无停顿或停顿较短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kept on working in the fields,though it was raining.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虽然天正在下雨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他们还是继续在田里干活。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Chinese teacher kept us reading by ourselves the whole class.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整节课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我们的语文老师都让我们自己读书。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kept sitting there for half an hour without moving.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他一动不动地在那儿坐了半个小时。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1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134</TotalTime>
  <Words>512</Words>
  <Application>Microsoft Office PowerPoint</Application>
  <PresentationFormat>自定义</PresentationFormat>
  <Paragraphs>74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55</cp:revision>
  <dcterms:created xsi:type="dcterms:W3CDTF">2021-03-31T05:26:03Z</dcterms:created>
  <dcterms:modified xsi:type="dcterms:W3CDTF">2024-09-12T06:36:02Z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