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7" r:id="rId5"/>
    <p:sldId id="736" r:id="rId6"/>
    <p:sldId id="742" r:id="rId7"/>
    <p:sldId id="739" r:id="rId8"/>
    <p:sldId id="740" r:id="rId9"/>
    <p:sldId id="741" r:id="rId10"/>
    <p:sldId id="743" r:id="rId11"/>
    <p:sldId id="744" r:id="rId12"/>
    <p:sldId id="745" r:id="rId13"/>
    <p:sldId id="746" r:id="rId14"/>
    <p:sldId id="747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8  </a:t>
            </a:r>
            <a:r>
              <a:rPr lang="en-US" altLang="zh-CN" sz="36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How do you make a banana milk shake</a:t>
            </a:r>
            <a:r>
              <a:rPr lang="en-US" altLang="zh-CN" sz="36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36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36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B(1a-2e)</a:t>
            </a:r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3.cover v.&amp;n.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cover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遮盖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覆盖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”,cover...with...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覆盖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表示动作。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covered with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所覆盖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表示状态。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children were completely covered with mud.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孩子们满身是泥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21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cover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作名词时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覆盖物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盖子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kept the computer printer under a plastic cover.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我用塑料罩子盖住了电脑打印机。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她用手掩住了脸。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face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hands.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52525" y="4161933"/>
            <a:ext cx="635680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covers/covered                          with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0632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4.serve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serve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服务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具体用法如下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(1)serve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既可作及物动词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又可作不及物动词。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should serve the soup first.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你应该先提供汤。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 cheese on it and serve at once.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把奶酪放在上面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马上端上来。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66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(2)serve sb.sth.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serve sth.to sb.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用某物招待某人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给某人提供某物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served us a delicious lunch.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=She served a delicious lunch to us.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她给我们提供了可口的午餐。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(3)“serve sth.+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某物呈上来的时候保持某种状态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sure that you serve the coffee hot.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确保你提供的咖啡是热的。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21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宾馆给我们提供了饮料和饼干。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hotel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drinks and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cookies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880717" y="2496124"/>
            <a:ext cx="642034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served                                             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62715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42419"/>
            <a:ext cx="10807700" cy="4246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一、根据句意及首字母或中文提示填空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1.People usually eat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传统的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food on the Spring Festival.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after summer.It’s cool.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3.Put the eggs and honey in the bowl,and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混合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them together.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4.Please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glass with milk.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752925" y="1799927"/>
            <a:ext cx="246413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traditional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152525" y="2952055"/>
            <a:ext cx="16417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Autumn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039784" y="3583766"/>
            <a:ext cx="8451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mix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664693" y="4752255"/>
            <a:ext cx="6623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fill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1488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1.Put the butter on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bread and have a taste.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2.You need to cook the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meat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zh-CN" altLang="en-US" smtClean="0"/>
              <a:t>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在高温下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for a long time.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3.Finally,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盖上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gravy and it’s ready to eat.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4.Please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cup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盛满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water and pass it to me.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320877" y="1180730"/>
            <a:ext cx="428835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 </a:t>
            </a:r>
            <a:r>
              <a:rPr lang="en-US" altLang="zh-CN" smtClean="0"/>
              <a:t>              piece           of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65800" y="2303983"/>
            <a:ext cx="448071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at </a:t>
            </a:r>
            <a:r>
              <a:rPr lang="en-US" altLang="zh-CN" smtClean="0"/>
              <a:t>                a            high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71575" y="2906033"/>
            <a:ext cx="236532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temperature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664923" y="3537744"/>
            <a:ext cx="31411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cover            with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624619" y="4724643"/>
            <a:ext cx="434285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fill                           with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1.piece 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数词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+piece(s)+of+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不可数名词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结构中。该结构在句中作主语时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谓语动词要与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的单复数形式保持一致。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pieces of bread on the plate.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在盘子里有三片面包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1595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这两条新闻是真实的。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 are true.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00597" y="3132887"/>
            <a:ext cx="447269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two </a:t>
            </a:r>
            <a:r>
              <a:rPr lang="en-US" altLang="zh-CN" smtClean="0"/>
              <a:t>        pieces         of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84235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2.fill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fill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充满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装满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”,fill...with...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装满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Let’s fill the hole with earth.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咱们用泥土把洞填起来吧。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 filled with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充满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是被动语态形式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full of,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I heard my baby girl say her first word,my heart was filled with/full of joy.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当我听到我女儿说她的第一个字时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我的心里充满了喜悦。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(2)Let’s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bag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rice and take it to Mr.White after dinner.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A.talk;with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B.write;to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C.fill;with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D.send;to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304653" y="208795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135</TotalTime>
  <Words>731</Words>
  <Application>Microsoft Office PowerPoint</Application>
  <PresentationFormat>自定义</PresentationFormat>
  <Paragraphs>81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58</cp:revision>
  <dcterms:created xsi:type="dcterms:W3CDTF">2021-03-31T05:26:03Z</dcterms:created>
  <dcterms:modified xsi:type="dcterms:W3CDTF">2024-09-12T07:37:27Z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