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7" r:id="rId5"/>
    <p:sldId id="738" r:id="rId6"/>
    <p:sldId id="736" r:id="rId7"/>
    <p:sldId id="739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7  </a:t>
            </a:r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Will </a:t>
            </a:r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people have robots</a:t>
            </a:r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?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A(Grammar Focus-3c)</a:t>
            </a:r>
            <a:endParaRPr lang="zh-CN" altLang="en-US" sz="4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5" name="矩形 4"/>
          <p:cNvSpPr>
            <a:spLocks noChangeAspect="1"/>
          </p:cNvSpPr>
          <p:nvPr/>
        </p:nvSpPr>
        <p:spPr>
          <a:xfrm>
            <a:off x="361950" y="76439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1.We all hope there will be world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和平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the future.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2.We should do our best not to pollute our 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环境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3.Nick likes to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建造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model planes in his free time.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4.Look!Some birds are flying in the blue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5.Henry,how far is it from here to the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558149" y="1273732"/>
            <a:ext cx="1165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peace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20477" y="3086446"/>
            <a:ext cx="241021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environment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225705" y="3679657"/>
            <a:ext cx="109517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build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007938" y="4185816"/>
            <a:ext cx="77777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sky</a:t>
            </a:r>
            <a:endParaRPr lang="zh-CN" altLang="en-US" sz="3200" b="1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713947" y="4817527"/>
            <a:ext cx="73289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sea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1182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二、未来的机器人能够帮助人们做许多事情</a:t>
            </a:r>
            <a:r>
              <a:rPr lang="en-US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请仔细观察下列图片</a:t>
            </a:r>
            <a:r>
              <a:rPr lang="en-US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根据提示词用含</a:t>
            </a:r>
            <a:r>
              <a:rPr lang="en-US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zh-CN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的一般将来时分别描述每一幅图片</a:t>
            </a:r>
            <a:endParaRPr lang="zh-CN" altLang="zh-CN" sz="31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EE8KR05.eps" descr="id:21474869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093392" y="1731157"/>
            <a:ext cx="7344816" cy="3144031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61950" y="4922644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   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       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                   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             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                  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4853312"/>
            <a:ext cx="798366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The robots will do much work in the factory.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20477" y="5429202"/>
            <a:ext cx="750994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The robots will take good care of patients.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E8KR06.eps" descr="id:2147486939;FounderCES"/>
          <p:cNvPicPr/>
          <p:nvPr/>
        </p:nvPicPr>
        <p:blipFill rotWithShape="1">
          <a:blip r:embed="rId2"/>
          <a:srcRect l="6128" t="1" b="49398"/>
          <a:stretch/>
        </p:blipFill>
        <p:spPr>
          <a:xfrm>
            <a:off x="432444" y="863823"/>
            <a:ext cx="6624339" cy="2405721"/>
          </a:xfrm>
          <a:prstGeom prst="rect">
            <a:avLst/>
          </a:prstGeom>
        </p:spPr>
      </p:pic>
      <p:pic>
        <p:nvPicPr>
          <p:cNvPr id="3" name="EE8KR06.eps" descr="id:2147486939;FounderCES"/>
          <p:cNvPicPr/>
          <p:nvPr/>
        </p:nvPicPr>
        <p:blipFill rotWithShape="1">
          <a:blip r:embed="rId2"/>
          <a:srcRect t="52288" r="51137"/>
          <a:stretch/>
        </p:blipFill>
        <p:spPr>
          <a:xfrm>
            <a:off x="7705253" y="987167"/>
            <a:ext cx="3448201" cy="226836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338410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               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   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    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                     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                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    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    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                   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                 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   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    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                   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3331842"/>
            <a:ext cx="55104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The robots will play the violin.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3878534"/>
            <a:ext cx="710335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The robots will make dinner for people.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4480923"/>
            <a:ext cx="710335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The robots will play chess with people.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626740"/>
            <a:ext cx="10807700" cy="56569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hope so.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“I hope so.”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我希望如此。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”,so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为代词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用来表示赞同前面所提及的内容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常作某些动词的宾语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如此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。除了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suppose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afraid 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连用。如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—Do you think it will rain this afternoon?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你认为下午会下雨吗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 think/believe/suppose/hope/am afraid so.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认为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希望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恐怕会。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53937" y="719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【注意】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表示不赞同前面所提及的内容时可用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don’t think so.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我不这么想。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hope/suppose/am afraid not.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我希望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认为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恐怕不是这样。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—Will you be able to finish the work on time?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.I’m working hard to meet the deadline(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截止日期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A.Of course not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 don’t think so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 hope so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    D.I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can’t stand it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152525" y="419544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C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147</TotalTime>
  <Words>362</Words>
  <Application>Microsoft Office PowerPoint</Application>
  <PresentationFormat>自定义</PresentationFormat>
  <Paragraphs>50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56</cp:revision>
  <dcterms:created xsi:type="dcterms:W3CDTF">2021-03-31T05:26:03Z</dcterms:created>
  <dcterms:modified xsi:type="dcterms:W3CDTF">2024-09-12T07:15:10Z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