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3 I</a:t>
            </a:r>
            <a:r>
              <a:rPr lang="en-US" altLang="zh-CN" sz="400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 </a:t>
            </a:r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more outgoing than my sister</a:t>
            </a:r>
            <a:r>
              <a:rPr lang="en-US" altLang="zh-CN" sz="40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endParaRPr lang="en-US" altLang="zh-CN" sz="40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0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A(1a-2d)</a:t>
            </a:r>
            <a:endParaRPr lang="zh-CN" altLang="en-US" sz="40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(1)—Which of the two subjects do you like,math or music?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.They are really interesting.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A.Either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B.Both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C.None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D.All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露西和莉莉都是学生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她们在同一个班里。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Lucy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 are students and they are in the same class.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2525" y="21599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08509" y="4464223"/>
            <a:ext cx="10278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Both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36901" y="4464223"/>
            <a:ext cx="8451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1.Alan is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较好的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)at math than any other subject at school.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2.Peter got home very late,so he walked into his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轻声地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3.Jenny is very friendly and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外向的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),so she has lots of friends.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1744280"/>
            <a:ext cx="12330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better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36501" y="3508869"/>
            <a:ext cx="13917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quietly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38424" y="4061050"/>
            <a:ext cx="17107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outgoing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heard someone knocking(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at the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door______________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大声地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just now.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spoke so fast that I couldn’t hear him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清晰地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69349" y="1459137"/>
            <a:ext cx="12779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loudly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62950" y="2606273"/>
            <a:ext cx="13708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clearly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二、用括号内所给单词的适当形式填空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1.Mr.Smith is much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(friendly) than his wife.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2.Bob works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(hard) now than before.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3.Who is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(smart),your sister or your brother?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4.Is this story as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(interest)as that one?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60837" y="1835538"/>
            <a:ext cx="435946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friendlier/more friendly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68749" y="3006919"/>
            <a:ext cx="13933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harder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04653" y="3638630"/>
            <a:ext cx="15760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smarter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77099" y="4104183"/>
            <a:ext cx="204632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interesting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三、从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栏中选出与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栏各项相对应的答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7934" y="1439887"/>
            <a:ext cx="61191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1.Tina,is that Emily?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2.That’s Joy,isn’t it?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does she look like?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4.Is your new friend tall or short?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5.Who is taller,Kelly or Tara?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25133" y="1295871"/>
            <a:ext cx="4400500" cy="447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A.No,it isn’t.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 is of medium height.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C.No,that’s Jane.Jane has longer hair than Emily.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D.Oh,it’s Tara.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E.She has brown hair and wears a pair of glasses.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409109" y="1439887"/>
            <a:ext cx="0" cy="4327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spect="1"/>
          </p:cNvSpPr>
          <p:nvPr/>
        </p:nvSpPr>
        <p:spPr>
          <a:xfrm>
            <a:off x="445654" y="211394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5654" y="2797628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45654" y="342933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45654" y="408356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5654" y="471527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500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88178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 det.(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限定词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)&amp; pron.(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在句中常作代词使用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 of the flowers are very beautiful.=The flowers are both very beautiful.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那两朵花都很漂亮。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还可以用作限定词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两个都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双方都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want both (of the) books.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两本书我都想要。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1684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都含有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其反义词是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neither,all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三者或三者以上都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其反义词是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。两者均可用作限定词和代词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连用。它们作主语的同位语时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要放在实义动词前</a:t>
            </a: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助动词、系动词后。</a:t>
            </a:r>
            <a:endParaRPr lang="zh-CN" altLang="zh-CN" sz="31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both/all very tired</a:t>
            </a:r>
            <a:r>
              <a:rPr lang="en-US" altLang="zh-CN" sz="3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zh-CN" altLang="zh-CN" sz="31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们都很累。</a:t>
            </a:r>
            <a:endParaRPr lang="zh-CN" altLang="zh-CN" sz="31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parents both like taking walks after dinner.</a:t>
            </a:r>
            <a:endParaRPr lang="zh-CN" altLang="zh-CN" sz="31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他父母都喜欢在晚饭后散步。</a:t>
            </a:r>
            <a:r>
              <a:rPr lang="zh-CN" altLang="zh-CN" sz="31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1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all want to visit the zoo.</a:t>
            </a:r>
            <a:endParaRPr lang="zh-CN" altLang="zh-CN" sz="31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他们都想去参观动物园。</a:t>
            </a:r>
            <a:r>
              <a:rPr lang="zh-CN" altLang="zh-CN" sz="31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1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both...and...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 you and I were wrong.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你和我都错了。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can speak both English and French.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他会说英语和法语。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both...and...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的否定形式为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neither...nor...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135</TotalTime>
  <Words>495</Words>
  <Application>Microsoft Office PowerPoint</Application>
  <PresentationFormat>自定义</PresentationFormat>
  <Paragraphs>79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51</cp:revision>
  <dcterms:created xsi:type="dcterms:W3CDTF">2021-03-31T05:26:03Z</dcterms:created>
  <dcterms:modified xsi:type="dcterms:W3CDTF">2024-09-12T08:32:20Z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