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41" r:id="rId9"/>
    <p:sldId id="742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  How often do you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exercise?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0437" y="79181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(2)In America,you can buy a used car for as little as 300 dollars.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 new car can be very expensive.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A.However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B.But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C.Though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   D.Because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beginning of the play was boring,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end was amazing(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令人惊奇的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)!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A.but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B.and 	C.so	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D.or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60637" y="194394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1277" y="36721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67153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946953"/>
            <a:ext cx="10807700" cy="48370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1.It is small.I can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几乎不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see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)thinks that the best way for you to learn a language is by listening.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clean our classroom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4.My brother likes chatting(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聊天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with others on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因特网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5.Do you drink much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咖啡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as before?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38129" y="1449512"/>
            <a:ext cx="134684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hardly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858088" y="2058070"/>
            <a:ext cx="169148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writer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400997" y="3259337"/>
            <a:ext cx="150874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twice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103715" y="4421090"/>
            <a:ext cx="16209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Internet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455055" y="5033551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coffee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二、把下列中文译成英语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多于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少于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岁的高中学生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一周几次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大多数时间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56192" y="1629139"/>
            <a:ext cx="198862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more than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00597" y="2216931"/>
            <a:ext cx="170110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less than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08909" y="2770554"/>
            <a:ext cx="595784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 16-year-old high school student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47821" y="3405465"/>
            <a:ext cx="520366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 few/several times a week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952725" y="3995778"/>
            <a:ext cx="299793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most of the time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50252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1.none pron.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 sz="30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none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作代词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没有一个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毫无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既可指人也可指物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可单独使用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也可与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连用。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none of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后接不可数名词时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谓语动词用单数形式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后接复数名词或代词时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谓语动词用单、复数形式均可。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None of the news was exciting.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没有一条消息是激动人心的。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Mr.Black has three sons,but none of them lives/live nearby.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布莱克先生有三个儿子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但他们都不住在附近</a:t>
            </a:r>
            <a:r>
              <a:rPr lang="zh-CN" altLang="zh-CN" sz="3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1595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我们都不喜欢早起。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enjoy getting up early.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3168079"/>
            <a:ext cx="44951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None </a:t>
            </a:r>
            <a:r>
              <a:rPr lang="en-US" altLang="zh-CN" smtClean="0"/>
              <a:t>        of             us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2.however adv.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常用作连词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表示转折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但不与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连用。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位于句首时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其后加逗号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位于句中时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其前后都要加逗号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位于句末时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其前要加逗号。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raining hard.However,they’re still working in the fields.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雨下得很大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然而他们仍然在地里干活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Ming may,however,come late.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李明可能晚一会儿来。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found we had made a big mistake,however.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我们发现我们犯了个大错误。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但用法不同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76415175"/>
              </p:ext>
            </p:extLst>
          </p:nvPr>
        </p:nvGraphicFramePr>
        <p:xfrm>
          <a:off x="361950" y="1488656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654671"/>
                <a:gridCol w="915302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however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转折的意味微弱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,however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是副词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可位于句首、句中或句末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用逗号与句子其他部分分开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对比明显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转折意味强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,but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是连词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位于所引出的分句之首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之后一般不使用逗号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3432872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feel a bit tired.However,I can hold on.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我有点儿累了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但我能坚持下去。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watch is cheap,but it goes quite well.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这块表虽然便宜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但走得很准时。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82889"/>
      </p:ext>
    </p:extLst>
  </p:cSld>
  <p:clrMapOvr>
    <a:masterClrMapping/>
  </p:clrMapOvr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133</TotalTime>
  <Words>568</Words>
  <Application>Microsoft Office PowerPoint</Application>
  <PresentationFormat>自定义</PresentationFormat>
  <Paragraphs>70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49</cp:revision>
  <dcterms:created xsi:type="dcterms:W3CDTF">2021-03-31T05:26:03Z</dcterms:created>
  <dcterms:modified xsi:type="dcterms:W3CDTF">2024-09-12T06:02:43Z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