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48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  <p:sldLayoutId id="2147483696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Unit5 Do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want to watch a game show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61950" y="86339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一、从方框中选择合适的单词填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51851"/>
            <a:ext cx="5118517" cy="68326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stand,mind,plan,show,jokes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4755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do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watch tomorrow?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can learn some great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 sitcoms.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3.—Would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cleaning the rubbish(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垃圾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—Of course not.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4.Do you want to watch a sports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me?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can’t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game shows;they are boring.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215922" y="2210234"/>
            <a:ext cx="9589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plan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184973" y="2736031"/>
            <a:ext cx="10967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jokes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88829" y="3400464"/>
            <a:ext cx="10967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mind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53125" y="4536231"/>
            <a:ext cx="10967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show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360762" y="5167942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stand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栏中选出与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栏各项相对应的答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46517"/>
            <a:ext cx="6623223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do you want to watch?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do you think of the game show?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)3.Do you like talk shows?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)4.Let’s watch a talent show.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17220" y="1376034"/>
            <a:ext cx="31683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A.Good idea.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B.Yes,I do.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C.Scary movies.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D.It’s great.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129189" y="1439887"/>
            <a:ext cx="0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spect="1"/>
          </p:cNvSpPr>
          <p:nvPr/>
        </p:nvSpPr>
        <p:spPr>
          <a:xfrm>
            <a:off x="792485" y="19648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253376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367213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3213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do/ does sb.think of sth.?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do/does sb.think of sth.?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这一句型主要用于询问某人对某物的喜爱程度或看法。句中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对这一句型的回答由某人对某物喜爱程度的高低来定。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97865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think of sitcoms?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love them.(love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很喜欢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like...very much)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like them.(like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所表示的喜爱程度比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don’t mind them.(don’t mind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不介意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所表示的喜爱程度低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don’t like them.(don’t 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不喜欢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所表示的喜爱程度为零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can’t stand them.(can’t stand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不能忍受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表示已达到讨厌的地步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do/does sb.think of sth.?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的同义句型为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do/does sb.like sth.?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think of game shows?→How do you like game shows?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—What do you think of the story?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hope to watch a better one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can’t stand it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watch it with my grandma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watch it once a week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24533" y="24479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133</TotalTime>
  <Words>364</Words>
  <Application>Microsoft Office PowerPoint</Application>
  <PresentationFormat>自定义</PresentationFormat>
  <Paragraphs>57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53</cp:revision>
  <dcterms:created xsi:type="dcterms:W3CDTF">2021-03-31T05:26:03Z</dcterms:created>
  <dcterms:modified xsi:type="dcterms:W3CDTF">2024-09-12T06:29:26Z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