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7" r:id="rId5"/>
    <p:sldId id="738" r:id="rId6"/>
    <p:sldId id="742" r:id="rId7"/>
    <p:sldId id="736" r:id="rId8"/>
    <p:sldId id="739" r:id="rId9"/>
    <p:sldId id="740" r:id="rId10"/>
    <p:sldId id="741" r:id="rId11"/>
    <p:sldId id="743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30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</a:t>
            </a:r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 Where </a:t>
            </a:r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did you go on vacation?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B(1a-2e)</a:t>
            </a:r>
            <a:endParaRPr lang="zh-CN" altLang="en-US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2.because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because of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辨析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两者都表示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01280443"/>
              </p:ext>
            </p:extLst>
          </p:nvPr>
        </p:nvGraphicFramePr>
        <p:xfrm>
          <a:off x="361950" y="2385616"/>
          <a:ext cx="10807700" cy="1920240"/>
        </p:xfrm>
        <a:graphic>
          <a:graphicData uri="http://schemas.openxmlformats.org/drawingml/2006/table">
            <a:tbl>
              <a:tblPr firstRow="1" firstCol="1" bandRow="1"/>
              <a:tblGrid>
                <a:gridCol w="1870695"/>
                <a:gridCol w="893700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because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连词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后面一般接从句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引导原因状语从句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且不可和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连用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because of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介词短语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后接名词、代词、动词</a:t>
                      </a:r>
                      <a:r>
                        <a:rPr lang="en-US" sz="28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-ing</a:t>
                      </a: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或其他名词性短语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在句中作原因状语</a:t>
                      </a:r>
                      <a:endParaRPr lang="zh-CN" sz="28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61950" y="4182553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boy didn’t go to school because of his illness.=The boy didn’t go to school because he was ill.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那个男孩没去上学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因为他生病了。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842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(4)We didn’t have any fun on our school trip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terrible weather.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A.because	B.because of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C.so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D.so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(5)Most people get sick because of the cold weather. 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Most people get sick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weather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cold.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641357" y="124984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392885" y="4752255"/>
            <a:ext cx="15536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because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569349" y="475225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is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109964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87028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一、中英互译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1.arrive in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2.ride bicycles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3.in the past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4.take the train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952725" y="2375991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到达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240757" y="3019921"/>
            <a:ext cx="183255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骑自行车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952725" y="3549481"/>
            <a:ext cx="142058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在过去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457029" y="4152339"/>
            <a:ext cx="142058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乘火车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7481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一个多小时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足够的钱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一碗米饭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最好的朋友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过得愉快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015399" y="1511895"/>
            <a:ext cx="550080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over/more than one/an hour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088629" y="2138605"/>
            <a:ext cx="199766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because of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880717" y="2611265"/>
            <a:ext cx="272542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enough money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893106" y="3242976"/>
            <a:ext cx="327365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one/a bowl of rice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092987" y="3870745"/>
            <a:ext cx="206498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best friend</a:t>
            </a:r>
            <a:endParaRPr lang="zh-CN" altLang="en-US" sz="3200" b="1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893106" y="4421090"/>
            <a:ext cx="724910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have a good time/have fun/enjoy oneself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15185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二、根据中文提示填空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washed my jacket yesterday,but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it’s_________ ________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仍然湿着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today.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正想知道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about the best way to tell her the news.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3.She and her parents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决定离开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)the city yesterday.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705253" y="1727919"/>
            <a:ext cx="277351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still </a:t>
            </a:r>
            <a:r>
              <a:rPr lang="en-US" altLang="zh-CN" smtClean="0"/>
              <a:t>        wet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656581" y="2834025"/>
            <a:ext cx="38314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am </a:t>
            </a:r>
            <a:r>
              <a:rPr lang="en-US" altLang="zh-CN" smtClean="0"/>
              <a:t>           wondering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608909" y="4032175"/>
            <a:ext cx="532549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decided </a:t>
            </a:r>
            <a:r>
              <a:rPr lang="en-US" altLang="zh-CN" smtClean="0"/>
              <a:t>         to               </a:t>
            </a:r>
            <a:r>
              <a:rPr lang="en-US" altLang="zh-CN"/>
              <a:t>leave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7028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4.—There is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没有差异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between Lily and Amy.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—Really?Do the two girls look the same?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5.Children are planting trees at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the___________ __________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的顶部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hill.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312765" y="1869473"/>
            <a:ext cx="390581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no </a:t>
            </a:r>
            <a:r>
              <a:rPr lang="en-US" altLang="zh-CN" smtClean="0"/>
              <a:t>          difference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345213" y="3528119"/>
            <a:ext cx="242887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top </a:t>
            </a:r>
            <a:r>
              <a:rPr lang="en-US" altLang="zh-CN" smtClean="0"/>
              <a:t>            of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91973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994851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1.feel like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 like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的感觉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感受到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”,like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作介词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后面可接名词或代词作宾语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也可接句子。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feels like an apple.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这东西摸起来像个苹果。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felt like she was at home.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她感觉像在家里一样。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5782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 like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还可表示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would like,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后面可接名词、代词或动词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但不能跟动词不定式。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feel like a rest after the long journey.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长途旅行之后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我想要休息一下。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don’t feel like watching TV today.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今天我不想看电视。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在昨天的聚会上我感觉自己像个孩子一样。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was a child at yesterday’s party.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(2)—What do you think of my skirt?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small for you.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A.would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B.feel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 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C.taste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D.look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little girl didn’t feel like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anything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morning.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A.eat	B.to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eating     C.to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eat	D.eating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296541" y="1888296"/>
            <a:ext cx="323838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felt                  </a:t>
            </a:r>
            <a:r>
              <a:rPr lang="en-US" altLang="zh-CN"/>
              <a:t>like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296540" y="3042168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265093" y="422894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D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138</TotalTime>
  <Words>461</Words>
  <Application>Microsoft Office PowerPoint</Application>
  <PresentationFormat>自定义</PresentationFormat>
  <Paragraphs>84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54</cp:revision>
  <dcterms:created xsi:type="dcterms:W3CDTF">2021-03-31T05:26:03Z</dcterms:created>
  <dcterms:modified xsi:type="dcterms:W3CDTF">2024-09-12T08:30:19Z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