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8  </a:t>
            </a:r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How do you make a banana milk shake</a:t>
            </a:r>
            <a:r>
              <a:rPr lang="en-US" altLang="zh-CN" sz="36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36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36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36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911"/>
            <a:ext cx="10807700" cy="5635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3.another det.&amp; pron.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。其常用结构为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“another+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可数名词单数形式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“another+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基数词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可数名词复数形式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后者可与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基数词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+more+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可数名词复数形式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you like another orange?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你还要个橘子吗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need another two apples.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=I need two more apples.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我还需要两个苹果。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have to stay here for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days because of the bad weather.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A.two another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B.another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C.more two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D.other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36410" y="172791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50539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4.finally adv.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。英语中常用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等来说明做某事的先后顺序或事情发展的前后过程。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father finally agreed to let me go on the trip.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爸爸最后同意让我去旅游。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97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(4)After months of looking,Jane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found a nice job in the city.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A.almost	B.still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C.finally	D.maybe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09109" y="201595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7082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21532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1.She loves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酸奶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)so much that she drinks it every 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2.You’d better not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cola before you drink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3.Would you like some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or some cakes?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mother likes drinking tea with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蜂蜜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mother put too much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食盐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into the chicken soup.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08709" y="1305496"/>
            <a:ext cx="175881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yogurt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88374" y="2520007"/>
            <a:ext cx="118814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shake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567524" y="3725762"/>
            <a:ext cx="22589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watermelon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057181" y="4248199"/>
            <a:ext cx="16450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honey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770117" y="4857974"/>
            <a:ext cx="90281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salt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43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二、中译英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电流、煤气、水等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切碎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倒入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奶昔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一杯酸奶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制作水果沙拉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放进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193085" y="1305496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turn on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83198" y="1862310"/>
            <a:ext cx="170110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cut up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37587" y="2447999"/>
            <a:ext cx="19807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pour...into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72605" y="3072188"/>
            <a:ext cx="20874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milk shake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33751" y="3626107"/>
            <a:ext cx="325121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 cup of yogurt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77817" y="4259936"/>
            <a:ext cx="346761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fruit salad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024733" y="4805270"/>
            <a:ext cx="17668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put...into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栏中选出与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栏各项相对应的答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8468"/>
            <a:ext cx="6191175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)1.Let’s make vegetable salad tonight.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)2.How much honey do we need?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)3.Do you know how to make tomato and egg soup?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many bananas do we need?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)5.Can you make a banana milk shake?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61136" y="1137115"/>
            <a:ext cx="4472509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A.Two spoons.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C.Sorry,I can’t.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D.OK,good idea!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E.Yes,I do.Let me teach you.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87516" y="1202501"/>
            <a:ext cx="0" cy="4917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20477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/>
          </a:p>
        </p:txBody>
      </p:sp>
      <p:sp>
        <p:nvSpPr>
          <p:cNvPr id="9" name="矩形 8"/>
          <p:cNvSpPr/>
          <p:nvPr/>
        </p:nvSpPr>
        <p:spPr>
          <a:xfrm>
            <a:off x="732081" y="27001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/>
          </a:p>
        </p:txBody>
      </p:sp>
      <p:sp>
        <p:nvSpPr>
          <p:cNvPr id="10" name="矩形 9"/>
          <p:cNvSpPr/>
          <p:nvPr/>
        </p:nvSpPr>
        <p:spPr>
          <a:xfrm>
            <a:off x="732081" y="323903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/>
          </a:p>
        </p:txBody>
      </p:sp>
      <p:sp>
        <p:nvSpPr>
          <p:cNvPr id="11" name="矩形 10"/>
          <p:cNvSpPr/>
          <p:nvPr/>
        </p:nvSpPr>
        <p:spPr>
          <a:xfrm>
            <a:off x="732081" y="419788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/>
          </a:p>
        </p:txBody>
      </p:sp>
      <p:sp>
        <p:nvSpPr>
          <p:cNvPr id="12" name="矩形 11"/>
          <p:cNvSpPr/>
          <p:nvPr/>
        </p:nvSpPr>
        <p:spPr>
          <a:xfrm>
            <a:off x="732081" y="47587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1.turn on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电流、煤气、水等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turned on the computer and got online.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他打开电脑上网。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0998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调大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调小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off the light before you leave.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离开之前把灯关上。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can’t hear it clearly.Could you please turn up the TV a little?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我听不清楚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你能把电视音量调大一点吗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you mind turning down the music?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你介意把音乐关小一点吗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:turn on/off/up/down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型短语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如果后面接名词作宾语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名词可以放在中间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也可放在副词后面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如果接代词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则代词只能放在中间。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房间里这么黑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为什么不开灯呢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so dark in the room.Why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light?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625133" y="4104183"/>
            <a:ext cx="26228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turn </a:t>
            </a:r>
            <a:r>
              <a:rPr lang="en-US" altLang="zh-CN" smtClean="0"/>
              <a:t>           on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2.pour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pour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倾倒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”,pour...into...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不要把废水倒入河里。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waste water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river.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28589" y="4536231"/>
            <a:ext cx="56444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pour                                 into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137</TotalTime>
  <Words>650</Words>
  <Application>Microsoft Office PowerPoint</Application>
  <PresentationFormat>自定义</PresentationFormat>
  <Paragraphs>104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59</cp:revision>
  <dcterms:created xsi:type="dcterms:W3CDTF">2021-03-31T05:26:03Z</dcterms:created>
  <dcterms:modified xsi:type="dcterms:W3CDTF">2024-09-12T07:33:01Z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