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6" r:id="rId6"/>
    <p:sldId id="739" r:id="rId7"/>
    <p:sldId id="740" r:id="rId8"/>
    <p:sldId id="741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8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Unit5 Do 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want to watch a game show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B(3a-Self Check)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64391"/>
            <a:ext cx="10807700" cy="5428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grandfather likes to watch sports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2.Rice is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food in this area.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3.This math question is very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简单的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).I can do it by myself.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think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笑话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is very funny and relaxing.I like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don’t like the soap opera because it is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毫无意义的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589466" y="1331482"/>
            <a:ext cx="10518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news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923817" y="1897921"/>
            <a:ext cx="10727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main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689029" y="2447999"/>
            <a:ext cx="173637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simple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205934" y="3619463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joke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589466" y="4795388"/>
            <a:ext cx="230543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meaningless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二、从方框中选择合适的短语并用其适当形式填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46517"/>
            <a:ext cx="10807700" cy="62671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 of,be one of,good luck,learn from,be ready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12244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1.Fishing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father’s hobbies.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2.Lily is very friendly and she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 others.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do you expect to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 shows?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4.—I will have a match tomorrow.I hope I will win.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know this song,but I can’t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its name.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736701" y="2070789"/>
            <a:ext cx="162095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is one of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121077" y="2599937"/>
            <a:ext cx="200144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is ready to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400997" y="3231648"/>
            <a:ext cx="246952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learn from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296541" y="4392215"/>
            <a:ext cx="246952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Good luck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409109" y="5018925"/>
            <a:ext cx="156164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think of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699385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1.dress up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dress up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为固定短语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装扮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乔装打扮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为副词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当宾语为代词时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须放在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之间。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dress up as/like...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打扮成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的样子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actress dressed up and went onto the stage.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女演员打扮好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走上舞台。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my turn to show.Please dress me up.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该我表演了。请给我装扮起来。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5692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安娜喜欢打扮成男孩的样子。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Anna likes to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168749" y="2664023"/>
            <a:ext cx="492051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dress </a:t>
            </a:r>
            <a:r>
              <a:rPr lang="en-US" altLang="zh-CN" smtClean="0"/>
              <a:t>           up          as/like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2.take sb.’s place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sb.’s place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替换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the place 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替换。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Mr.Wang can’t go to the meeting.I’ll take his place.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=Mr.Wang can’t go to the meeting.I’ll take the place of him.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王先生不能去参加会议了。我将代替他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去参加会议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(2)Robots can take the place of humans to do most of the work in the future.(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Robots can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most of the work in the future.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024733" y="3067196"/>
            <a:ext cx="437010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take </a:t>
            </a:r>
            <a:r>
              <a:rPr lang="en-US" altLang="zh-CN" smtClean="0"/>
              <a:t>     humans</a:t>
            </a:r>
            <a:r>
              <a:rPr lang="en-US" altLang="zh-CN"/>
              <a:t>’ </a:t>
            </a:r>
            <a:r>
              <a:rPr lang="en-US" altLang="zh-CN" smtClean="0"/>
              <a:t>   place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133</TotalTime>
  <Words>378</Words>
  <Application>Microsoft Office PowerPoint</Application>
  <PresentationFormat>自定义</PresentationFormat>
  <Paragraphs>55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52</cp:revision>
  <dcterms:created xsi:type="dcterms:W3CDTF">2021-03-31T05:26:03Z</dcterms:created>
  <dcterms:modified xsi:type="dcterms:W3CDTF">2024-09-12T08:21:46Z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