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46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8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Unit6 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I</a:t>
            </a:r>
            <a:r>
              <a:rPr lang="en-US" altLang="zh-CN" sz="38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going to study computer science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8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38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(2)—I’m going to exercise more and eat less junk food this year.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easy to make a(n)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,but it’s difficult to keep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A.promise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B.hobby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C.article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D.example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(3)Don’t worry,Mrs.Black.I promise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 as you say.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B.doing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 do	D.to doing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040957" y="23759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73205" y="4176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61851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3.too...to...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too...to...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为肯定形式表达否定含义。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后跟形容词或副词原级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在这里是不定式符号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后跟动词原形。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boy is too young to cook himself.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那个男孩子太小了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不能自己做饭。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86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481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too...to...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与其他句型的转换。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too...to...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enough...to...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结构相互转换。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enough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前的形容词或副词应是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后形容词或副词的反义词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enough...to...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句型用否定式。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girl is too young to go to school.=The girl is not old enough to go to school.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这个女孩子太小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不能去上学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1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too...to...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so...that...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结构相互转换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的后面需接形容词或副词的原级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的后面接从句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且从句要用否定形式。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was too poor to afford that beautiful dress.=She was so poor that she could not afford that beautiful dress.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她太穷了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买不起那件漂亮的连衣裙。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89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(4)Kate,I’m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tired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walk any more.Let’s have a rest.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A.so;that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B.such;that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C.enough;to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D.too;to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boy isn’t tall enough to reach the apples.(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boy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reach the apples.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52725" y="16559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29454" y="4536231"/>
            <a:ext cx="36711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too                       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33435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64391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believe our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can win the match.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your words.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3.More and more people are caring about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身体的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education.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teacher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question tomorrow afternoon.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5.Did you take your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265224" y="1334371"/>
            <a:ext cx="10502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team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296541" y="1867095"/>
            <a:ext cx="362471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questioned/doubted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17437" y="1862310"/>
            <a:ext cx="16882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meaning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64493" y="3601510"/>
            <a:ext cx="203292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physical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897422" y="4188546"/>
            <a:ext cx="34992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promised/promises</a:t>
            </a:r>
            <a:endParaRPr lang="zh-CN" altLang="en-US" sz="3200" b="1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209309" y="4204834"/>
            <a:ext cx="141737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discuss</a:t>
            </a:r>
            <a:endParaRPr lang="zh-CN" altLang="en-US" sz="3200" b="1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348424" y="5407293"/>
            <a:ext cx="17572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medicine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二、根据中文意思完成句子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听起来好像是一个好计划。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good plan.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我们的父母希望我们能改善自己的生活。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parents hope that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improve our lives.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尽管决定有所不同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但大部分决定有一个共同之处。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are differences,most resolutions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thing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2445" y="1871935"/>
            <a:ext cx="332975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Sounds </a:t>
            </a:r>
            <a:r>
              <a:rPr lang="en-US" altLang="zh-CN" smtClean="0"/>
              <a:t>           like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545013" y="3059674"/>
            <a:ext cx="40757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are </a:t>
            </a:r>
            <a:r>
              <a:rPr lang="en-US" altLang="zh-CN" smtClean="0"/>
              <a:t>          able           to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469" y="4758991"/>
            <a:ext cx="18245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Although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292138" y="4840624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have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92685" y="5385188"/>
            <a:ext cx="357020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 </a:t>
            </a:r>
            <a:r>
              <a:rPr lang="en-US" altLang="zh-CN" smtClean="0"/>
              <a:t>          common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有时候这些决定可能太难而不能实现。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Sometimes the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resolutions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617021" y="2331174"/>
            <a:ext cx="42530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may </a:t>
            </a:r>
            <a:r>
              <a:rPr lang="en-US" altLang="zh-CN" smtClean="0"/>
              <a:t>         be             too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63380" y="2940134"/>
            <a:ext cx="5261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394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1.be able to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able to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表示有能力做某事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后接动词原形。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able to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68942489"/>
              </p:ext>
            </p:extLst>
          </p:nvPr>
        </p:nvGraphicFramePr>
        <p:xfrm>
          <a:off x="361950" y="3816151"/>
          <a:ext cx="108077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2014711"/>
                <a:gridCol w="879298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able to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可用于各种时态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侧重通过努力而获得的能力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常用于一般现在时和一般过去时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表示有能力做某事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able to keep his resolutions.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他能够坚守自己的决定。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I’ll be able to speak English in another two months.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再过两个月我就会说英语了。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(1)Lucy could read storybooks at the age of four.(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storybooks at the age of four.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00597" y="4464223"/>
            <a:ext cx="44823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was </a:t>
            </a:r>
            <a:r>
              <a:rPr lang="en-US" altLang="zh-CN" smtClean="0"/>
              <a:t>           able            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2.promise n.&amp;v.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作名词时意为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诺言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作动词时意为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promises to sb.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向某人做出承诺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承诺某人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one’s promise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遵守诺言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promise 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承诺去做某事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promise sth.to sb.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向某人许诺某物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promise+that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keep your promise.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请信守你的承诺。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me your promise that you’ll never be late again.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答应我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你决不再迟到了。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145</TotalTime>
  <Words>754</Words>
  <Application>Microsoft Office PowerPoint</Application>
  <PresentationFormat>自定义</PresentationFormat>
  <Paragraphs>97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54</cp:revision>
  <dcterms:created xsi:type="dcterms:W3CDTF">2021-03-31T05:26:03Z</dcterms:created>
  <dcterms:modified xsi:type="dcterms:W3CDTF">2024-09-12T08:22:42Z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