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Write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4eg24.eps" descr="id:2147489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5296" y="1758648"/>
            <a:ext cx="10065297" cy="1913487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写出关于情绪的单词。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6501" y="3123363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44813" y="3123363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afraid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29815" y="3110977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happy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33445" y="3087360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angry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二、判断图片与句子内容是否相符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)1.Sarah is happy.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 cat is ill. The girl is sad.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boy is very angry with the driver.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)4.They are afraid. 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187193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31024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43006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2485" y="5466184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1924906"/>
            <a:ext cx="1847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endParaRPr lang="zh-CN" altLang="en-US" dirty="0"/>
          </a:p>
        </p:txBody>
      </p:sp>
      <p:pic>
        <p:nvPicPr>
          <p:cNvPr id="15" name="NE6KRG131.eps" descr="id:21474893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08909" y="1511895"/>
            <a:ext cx="1119598" cy="1361797"/>
          </a:xfrm>
          <a:prstGeom prst="rect">
            <a:avLst/>
          </a:prstGeom>
        </p:spPr>
      </p:pic>
      <p:pic>
        <p:nvPicPr>
          <p:cNvPr id="16" name="NE6KRG132.eps" descr="id:21474893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13165" y="2592015"/>
            <a:ext cx="1152128" cy="1438523"/>
          </a:xfrm>
          <a:prstGeom prst="rect">
            <a:avLst/>
          </a:prstGeom>
        </p:spPr>
      </p:pic>
      <p:pic>
        <p:nvPicPr>
          <p:cNvPr id="17" name="NE6KRG133.eps" descr="id:21474893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497341" y="4002759"/>
            <a:ext cx="2539283" cy="1086645"/>
          </a:xfrm>
          <a:prstGeom prst="rect">
            <a:avLst/>
          </a:prstGeom>
        </p:spPr>
      </p:pic>
      <p:pic>
        <p:nvPicPr>
          <p:cNvPr id="18" name="NE6KRG134.eps" descr="id:214748937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824933" y="5000497"/>
            <a:ext cx="1877928" cy="111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59671"/>
            <a:ext cx="50465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4EG25.eps" descr="id:21474893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17" y="1442935"/>
            <a:ext cx="10136087" cy="93305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238762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 has a pet 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Its name is Mimi. Mimi is fat and cute. Amy likes 2.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it after school. But today Mimi is ill. Amy is 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takes it to the pet 4.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 doctor sees the cat. After a while, it feels well. Amy is 5.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76861" y="2370004"/>
            <a:ext cx="112082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cat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205390" y="2996714"/>
            <a:ext cx="18950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05053" y="3555999"/>
            <a:ext cx="15760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worried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216528" y="4104183"/>
            <a:ext cx="19864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hospital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08909" y="4730893"/>
            <a:ext cx="12779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happy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87</Words>
  <Application>Microsoft Office PowerPoint</Application>
  <PresentationFormat>自定义</PresentationFormat>
  <Paragraphs>38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2024-09-18T07:03:22Z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