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156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)2.A.factory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)3.A.country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)4.A.study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C.pilot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)5.A.ship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B.train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727919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32427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8689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4605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414870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61950" y="647799"/>
            <a:ext cx="10807700" cy="5115246"/>
            <a:chOff x="361950" y="738842"/>
            <a:chExt cx="10807700" cy="5115246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38842"/>
              <a:ext cx="10807700" cy="51152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二、根据图片提示完成对话。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1.—What ____________your sister ____________?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Look! She is ____________now.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2.—____________ does your father ____________?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works in a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 __________                  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E57.eps" descr="id:214748916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849269" y="4248199"/>
              <a:ext cx="1584176" cy="1222031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903731" y="1395546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80385" y="1413998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48669" y="2173667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45143" y="2892777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singing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702972" y="3572381"/>
            <a:ext cx="136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083187" y="3603000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work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244166" y="4332557"/>
            <a:ext cx="3102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 </a:t>
            </a:r>
            <a:r>
              <a:rPr lang="en-US" altLang="zh-CN" dirty="0" smtClean="0">
                <a:ea typeface="宋体" panose="02010600030101010101" pitchFamily="2" charset="-122"/>
              </a:rPr>
              <a:t>           office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818794" y="5086799"/>
            <a:ext cx="1688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postman</a:t>
            </a:r>
            <a:endParaRPr lang="zh-CN" altLang="en-US" dirty="0"/>
          </a:p>
        </p:txBody>
      </p:sp>
      <p:pic>
        <p:nvPicPr>
          <p:cNvPr id="16" name="ZE6KRG117.eps" descr="id:21474890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50882" y="2072296"/>
            <a:ext cx="1110355" cy="1131473"/>
          </a:xfrm>
          <a:prstGeom prst="rect">
            <a:avLst/>
          </a:prstGeom>
        </p:spPr>
      </p:pic>
      <p:pic>
        <p:nvPicPr>
          <p:cNvPr id="18" name="24EG72.eps" descr="id:21474891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49268" y="4918525"/>
            <a:ext cx="1071897" cy="138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259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三、任务型阅读。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填入短文中的横线处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200194"/>
            <a:ext cx="10807700" cy="30137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singing.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works on a rescue plane.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weekend, my family often get together and have fun.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teaches art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5835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Alice. I have a happy family. My grandmother is a worker. 1.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grandfather is a farmer. He works on a big farm. He likes reading books. My mother is a pilot. 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likes listening to music. My father is a teacher. 3.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likes going hiking. I study 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Dayang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School. I like doing word puzzles. 4.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520677" y="18621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80517" y="3008535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72901" y="36206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91165" y="41860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134</Words>
  <Application>Microsoft Office PowerPoint</Application>
  <PresentationFormat>自定义</PresentationFormat>
  <Paragraphs>52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2024-09-18T06:57:55Z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