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7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279868"/>
              </p:ext>
            </p:extLst>
          </p:nvPr>
        </p:nvGraphicFramePr>
        <p:xfrm>
          <a:off x="1656581" y="699487"/>
          <a:ext cx="7704856" cy="5526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4" imgW="5596930" imgH="4014625" progId="Word.Document.12">
                  <p:embed/>
                </p:oleObj>
              </mc:Choice>
              <mc:Fallback>
                <p:oleObj name="文档" r:id="rId4" imgW="5596930" imgH="40146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56581" y="699487"/>
                        <a:ext cx="7704856" cy="5526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have an art lesson.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我要上美术课。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“be going to+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可以用来表达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计划、打算做某事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are going to see a film this afternoon.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going to clean the bedroom this afternoon.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4289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2.“wh-”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在英语中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大多数的特殊疑问句以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疑问词开头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下面就让我们认识一下吧。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who(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whom(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which(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whose(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when(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where(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8686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50</TotalTime>
  <Words>147</Words>
  <Application>Microsoft Office PowerPoint</Application>
  <PresentationFormat>自定义</PresentationFormat>
  <Paragraphs>18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2024-09-18T06:36:30Z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