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731" r:id="rId3"/>
    <p:sldId id="736" r:id="rId4"/>
    <p:sldId id="737" r:id="rId5"/>
    <p:sldId id="745" r:id="rId6"/>
    <p:sldId id="738" r:id="rId7"/>
    <p:sldId id="739" r:id="rId8"/>
    <p:sldId id="740" r:id="rId9"/>
    <p:sldId id="741" r:id="rId10"/>
    <p:sldId id="742" r:id="rId11"/>
    <p:sldId id="743" r:id="rId12"/>
    <p:sldId id="744" r:id="rId13"/>
    <p:sldId id="735" r:id="rId14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72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400" dirty="0">
                <a:solidFill>
                  <a:srgbClr val="D60093"/>
                </a:solidFill>
              </a:rPr>
              <a:t>快乐双休</a:t>
            </a:r>
            <a:r>
              <a:rPr lang="en-US" altLang="zh-CN" sz="4400" dirty="0">
                <a:solidFill>
                  <a:srgbClr val="D60093"/>
                </a:solidFill>
              </a:rPr>
              <a:t>1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631749"/>
            <a:ext cx="10807700" cy="56850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1.______ I want to send a letter.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Robin: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next to the museum.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2.______ Where is the library? I want to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read books.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Robin: Sorry. 3.______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ask. 4.______ Is there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library near here?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Man: Yes, there is.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Robin: 5.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behind the cinema.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Robin: Thank you.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04653" y="71980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304653" y="179992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00797" y="292881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985173" y="292881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303701" y="458857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47178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13413"/>
            <a:ext cx="10807700" cy="53774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</a:t>
            </a:r>
            <a:r>
              <a:rPr lang="zh-CN" altLang="zh-CN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阅读短文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判断正误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正确的写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错误的写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Hi,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Zhang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Peng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Today I want to introduce(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介绍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my city. There is a science museum in my city. It is between the cinema and the bookstore. There is also a big hospital.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front of the science museum. Is there a post office in my city? Yes, there is.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next to the hospital. I often send some postcards to my friends there. Where is my school?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near the park.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clean and beautiful. This is my city. What about your city?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449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345802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)1.There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science museum in the city.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)2.The hospital is between the cinema and the bookstore.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)3.The hospital is behind the school.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)4.We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find a zoo in the city.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18797" y="1418724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25175" y="2003499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842843" y="3181097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849221" y="377794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74174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114336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一、选出每组中不同类的选项。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)1.A.library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B.museum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C.there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)2.A.where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C.want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)3.A.my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C.behind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)4.A.is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B.city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C.are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)5.A.hospital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B.excuse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C.park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20477" y="172791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42372" y="236334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4267" y="294769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86709" y="356128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86875" y="412182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8578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)1.—Excuse me. Where is the library?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museum.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A.next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B.next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C.at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)2.Is it far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here?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A.from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C.of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great cinema!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C.Where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2485" y="151189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92485" y="323363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79027" y="4460996"/>
            <a:ext cx="485695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3029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11895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)4.I want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ruler.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A.buy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B.to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buy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C.buying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)5.She often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books in the morning.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A.read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B.reads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C.see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2485" y="158390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01365" y="277592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1739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223863"/>
            <a:ext cx="10807700" cy="301896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三、选词填空。</a:t>
            </a:r>
            <a:endParaRPr lang="zh-CN" altLang="zh-CN">
              <a:solidFill>
                <a:srgbClr val="000000"/>
              </a:solidFill>
              <a:latin typeface="NEU-BZ-S92" panose="02020503000000020003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(Where/What) is the zoo?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 panose="02020503000000020003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2.How can we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(get/get to) there?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 panose="02020503000000020003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Let/Let’s) go to the museum.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 panose="02020503000000020003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4.Excuse me.I want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(go/to go) to the cinema.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 panose="02020503000000020003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08509" y="1871935"/>
            <a:ext cx="17754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Where</a:t>
            </a:r>
            <a:r>
              <a:rPr lang="zh-CN" altLang="en-US">
                <a:ea typeface="宋体" panose="02010600030101010101" pitchFamily="2" charset="-122"/>
              </a:rPr>
              <a:t>　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429173" y="2440959"/>
            <a:ext cx="70884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get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368549" y="3025734"/>
            <a:ext cx="105907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Let’s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392885" y="3658056"/>
            <a:ext cx="105907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to go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397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61950" y="792800"/>
            <a:ext cx="10807700" cy="5029743"/>
            <a:chOff x="361950" y="719807"/>
            <a:chExt cx="10807700" cy="5029743"/>
          </a:xfrm>
        </p:grpSpPr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719807"/>
              <a:ext cx="10807700" cy="48197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四</a:t>
              </a:r>
              <a:r>
                <a:rPr lang="zh-CN" altLang="zh-CN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判断图片与对话内容是否相符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相符的写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“T”,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不相符的写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“F”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endPara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)1.—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What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that?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my robot.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　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　　　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)2.—Where is the tree?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near the house.	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7" name="19z37.eps" descr="id:2147487090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6049069" y="4176191"/>
              <a:ext cx="2125836" cy="1573359"/>
            </a:xfrm>
            <a:prstGeom prst="rect">
              <a:avLst/>
            </a:prstGeom>
          </p:spPr>
        </p:pic>
      </p:grpSp>
      <p:sp>
        <p:nvSpPr>
          <p:cNvPr id="9" name="矩形 8"/>
          <p:cNvSpPr/>
          <p:nvPr/>
        </p:nvSpPr>
        <p:spPr>
          <a:xfrm>
            <a:off x="792485" y="260323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01937" y="441367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pic>
        <p:nvPicPr>
          <p:cNvPr id="11" name="NE6KRG04.eps" descr="id:214748705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12965" y="2184496"/>
            <a:ext cx="1379398" cy="1820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759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948001"/>
            <a:ext cx="10807700" cy="4360654"/>
            <a:chOff x="361950" y="948001"/>
            <a:chExt cx="10807700" cy="4360654"/>
          </a:xfrm>
        </p:grpSpPr>
        <p:grpSp>
          <p:nvGrpSpPr>
            <p:cNvPr id="3" name="组合 2"/>
            <p:cNvGrpSpPr/>
            <p:nvPr/>
          </p:nvGrpSpPr>
          <p:grpSpPr>
            <a:xfrm>
              <a:off x="361950" y="1382117"/>
              <a:ext cx="10807700" cy="3926538"/>
              <a:chOff x="361950" y="1401781"/>
              <a:chExt cx="10807700" cy="3926538"/>
            </a:xfrm>
          </p:grpSpPr>
          <p:sp>
            <p:nvSpPr>
              <p:cNvPr id="2" name="矩形 1"/>
              <p:cNvSpPr>
                <a:spLocks noChangeAspect="1"/>
              </p:cNvSpPr>
              <p:nvPr/>
            </p:nvSpPr>
            <p:spPr>
              <a:xfrm>
                <a:off x="361950" y="1401781"/>
                <a:ext cx="10807700" cy="363791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</a:rPr>
                  <a:t>(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</a:rPr>
                  <a:t>)3.—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</a:rPr>
                  <a:t>Let</a:t>
                </a:r>
                <a:r>
                  <a:rPr lang="en-US" altLang="zh-CN" dirty="0" smtClean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</a:rPr>
                  <a:t>s 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</a:rPr>
                  <a:t>go to the science museum.</a:t>
                </a:r>
                <a:b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</a:rPr>
                </a:b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</a:rPr>
                  <a:t>—OK.</a:t>
                </a:r>
                <a:endParaRPr lang="zh-CN" altLang="en-US" dirty="0"/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endPara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endParaRPr lang="zh-CN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)4.—Is there a park?</a:t>
                </a:r>
                <a:b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</a:b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—Yes, there is.	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12" name="19z39.eps" descr="id:2147487104;FounderCES"/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473005" y="3423656"/>
                <a:ext cx="1860038" cy="1904663"/>
              </a:xfrm>
              <a:prstGeom prst="rect">
                <a:avLst/>
              </a:prstGeom>
            </p:spPr>
          </p:pic>
        </p:grpSp>
        <p:pic>
          <p:nvPicPr>
            <p:cNvPr id="9" name="21CRG17.eps" descr="id:2147487122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8137301" y="948001"/>
              <a:ext cx="2880320" cy="1860038"/>
            </a:xfrm>
            <a:prstGeom prst="rect">
              <a:avLst/>
            </a:prstGeom>
          </p:spPr>
        </p:pic>
      </p:grpSp>
      <p:sp>
        <p:nvSpPr>
          <p:cNvPr id="13" name="矩形 12"/>
          <p:cNvSpPr/>
          <p:nvPr/>
        </p:nvSpPr>
        <p:spPr>
          <a:xfrm>
            <a:off x="792485" y="1471648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792485" y="377154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98597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1950" y="575791"/>
            <a:ext cx="10807700" cy="5820357"/>
            <a:chOff x="361950" y="575791"/>
            <a:chExt cx="10807700" cy="5820357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575791"/>
              <a:ext cx="5242141" cy="65659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五</a:t>
              </a:r>
              <a:r>
                <a:rPr lang="zh-CN" altLang="zh-CN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选择合适的选项填空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1368549" y="1151855"/>
              <a:ext cx="8495431" cy="117096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A.science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museum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B.hospital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C.post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office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D.cinema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E.bookstore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361950" y="2354016"/>
              <a:ext cx="10807700" cy="404213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)1.I want to see a film. 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 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can go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to the 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)2.I am ill. I want to go to the 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)3.I like science. I want to go to the 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4.Let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go to the 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I want to send a postcard to my friend.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)5.There is a new 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You can buy many interesting books there.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808965" y="237866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08965" y="296344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97744" y="348530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97744" y="409473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820186" y="522049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5296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463460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读一读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补全对话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675575"/>
            <a:ext cx="10807700" cy="304698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A.Excuse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me, sir.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it?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C.Robin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where is the post office?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know.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E.Thanks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3520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80</TotalTime>
  <Words>259</Words>
  <Application>Microsoft Office PowerPoint</Application>
  <PresentationFormat>自定义</PresentationFormat>
  <Paragraphs>85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21</cp:revision>
  <dcterms:created xsi:type="dcterms:W3CDTF">2020-08-17T02:46:32Z</dcterms:created>
  <dcterms:modified xsi:type="dcterms:W3CDTF">2024-09-18T06:05:12Z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