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504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360437" y="3744143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情景交际专项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575791"/>
            <a:ext cx="10807700" cy="5686509"/>
            <a:chOff x="361950" y="575791"/>
            <a:chExt cx="10807700" cy="568650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655911"/>
              <a:ext cx="10807700" cy="46063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going to go shopping.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likes flying kites.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C.By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a doctor.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near the post office.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from the UK.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brother.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575791"/>
              <a:ext cx="10807700" cy="1170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选答语。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8111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1.Where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Mike from?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)2.Do you like music?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)3.Where is the bookstore?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)4.How do we go to the zoo?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5.What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Chen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Jie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)6.Who works in a car factory?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)7.What does your mother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)8.What is Linda going to do on Saturday? 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781116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9564" y="141282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9564" y="202185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9564" y="254236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9564" y="315138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9564" y="3783099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H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9564" y="434786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29564" y="48476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11479"/>
            <a:ext cx="10807700" cy="4859728"/>
            <a:chOff x="361950" y="669161"/>
            <a:chExt cx="10807700" cy="485972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5485114" y="669161"/>
              <a:ext cx="56137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300039"/>
              <a:ext cx="10807700" cy="42288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should see a doctor.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B.See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C.This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afternoon.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she does.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E.I like drawing cartoons.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not far.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G.Thank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494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)1.Does Alice go to school by bus?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should I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)3.See you.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)4.When are you going to the bookstore?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)5.Is it far from here?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)6.Have a good time!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)7.I like swimming. What about you?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9541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58583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1060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27061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0477" y="328974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3841724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477" y="449172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22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935831"/>
            <a:ext cx="10807700" cy="4336637"/>
            <a:chOff x="361950" y="726302"/>
            <a:chExt cx="10807700" cy="433663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6302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2015951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his hobbies?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hobby?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about you?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from England.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E.Do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have a pen pal?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09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0407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I like singing. 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Me too. I have a pen pal. He also likes singing.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Yes. My pen pal is Jack.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He likes drawing cartoons and playing basketball.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Where is he from?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36701" y="7040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24933" y="13161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8509" y="24479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36701" y="36721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76661" y="53904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2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079847"/>
            <a:ext cx="10807700" cy="3677866"/>
            <a:chOff x="361950" y="669161"/>
            <a:chExt cx="10807700" cy="367786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5485114" y="669161"/>
              <a:ext cx="56137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300039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A.You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welcome.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 going this afternoon?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C.Is it far from here?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buy a new pen for my friend.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take the No.1 bus.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87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599261"/>
            <a:ext cx="10807700" cy="56978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the supermarket.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What are you going to buy?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2.______ But how can I get to the supermarket?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Where is the bus stop?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bookstore.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No,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far from here.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Thank you.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92685" y="59926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32645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13867" y="259201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37156" y="41287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485111" y="564488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81</TotalTime>
  <Words>139</Words>
  <Application>Microsoft Office PowerPoint</Application>
  <PresentationFormat>自定义</PresentationFormat>
  <Paragraphs>63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18</cp:revision>
  <dcterms:created xsi:type="dcterms:W3CDTF">2020-08-17T02:46:32Z</dcterms:created>
  <dcterms:modified xsi:type="dcterms:W3CDTF">2023-07-14T09:15:37Z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