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5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What does he do?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Read and write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2741" y="853991"/>
            <a:ext cx="11426424" cy="4990912"/>
            <a:chOff x="52741" y="863823"/>
            <a:chExt cx="11426424" cy="499091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863823"/>
              <a:ext cx="441819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一、给下列单词分类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49" y="1511895"/>
              <a:ext cx="11087719" cy="245605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A.English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B.scientist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C.taxi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D.plane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E.pilot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F.ship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G.science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H.postman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I.train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J.art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K.coach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L.music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M.bike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N.reporter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O.boat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P.head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teacher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Q.PE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R.subway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S.secretary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T.maths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18v91.eps" descr="id:214748907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2741" y="4032175"/>
              <a:ext cx="3816424" cy="1822560"/>
            </a:xfrm>
            <a:prstGeom prst="rect">
              <a:avLst/>
            </a:prstGeom>
          </p:spPr>
        </p:pic>
        <p:pic>
          <p:nvPicPr>
            <p:cNvPr id="6" name="18v92.eps" descr="id:2147489078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869165" y="4032175"/>
              <a:ext cx="3816424" cy="1822560"/>
            </a:xfrm>
            <a:prstGeom prst="rect">
              <a:avLst/>
            </a:prstGeom>
          </p:spPr>
        </p:pic>
        <p:pic>
          <p:nvPicPr>
            <p:cNvPr id="7" name="18v93.eps" descr="id:2147489085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7662741" y="4032175"/>
              <a:ext cx="3816424" cy="1822560"/>
            </a:xfrm>
            <a:prstGeom prst="rect">
              <a:avLst/>
            </a:prstGeom>
          </p:spPr>
        </p:pic>
      </p:grpSp>
      <p:sp>
        <p:nvSpPr>
          <p:cNvPr id="10" name="矩形 9"/>
          <p:cNvSpPr>
            <a:spLocks noChangeAspect="1"/>
          </p:cNvSpPr>
          <p:nvPr/>
        </p:nvSpPr>
        <p:spPr>
          <a:xfrm>
            <a:off x="1272783" y="4176191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703646" y="417619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118906" y="4176191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H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39838" y="4517823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K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250341" y="451782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N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703646" y="4517823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P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2154975" y="4517823"/>
            <a:ext cx="41229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S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192489" y="417619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5623352" y="4176191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G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6038612" y="417619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J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4659544" y="451782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L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5170047" y="4517823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Q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5623352" y="451782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9014366" y="417619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9445229" y="417619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9860489" y="4176191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5" name="矩形 34"/>
          <p:cNvSpPr>
            <a:spLocks noChangeAspect="1"/>
          </p:cNvSpPr>
          <p:nvPr/>
        </p:nvSpPr>
        <p:spPr>
          <a:xfrm>
            <a:off x="8481421" y="4517823"/>
            <a:ext cx="34496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I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6" name="矩形 35"/>
          <p:cNvSpPr>
            <a:spLocks noChangeAspect="1"/>
          </p:cNvSpPr>
          <p:nvPr/>
        </p:nvSpPr>
        <p:spPr>
          <a:xfrm>
            <a:off x="8860852" y="4517823"/>
            <a:ext cx="57259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M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7" name="矩形 36"/>
          <p:cNvSpPr>
            <a:spLocks noChangeAspect="1"/>
          </p:cNvSpPr>
          <p:nvPr/>
        </p:nvSpPr>
        <p:spPr>
          <a:xfrm>
            <a:off x="9445229" y="4517823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O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8" name="矩形 37"/>
          <p:cNvSpPr>
            <a:spLocks noChangeAspect="1"/>
          </p:cNvSpPr>
          <p:nvPr/>
        </p:nvSpPr>
        <p:spPr>
          <a:xfrm>
            <a:off x="9896558" y="451782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R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61950" y="781983"/>
            <a:ext cx="10807700" cy="5111981"/>
            <a:chOff x="361950" y="719807"/>
            <a:chExt cx="10807700" cy="5111981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二、看图</a:t>
              </a: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选择合适的选项填空。</a:t>
              </a:r>
              <a:endParaRPr lang="zh-CN" altLang="zh-CN" dirty="0">
                <a:solidFill>
                  <a:schemeClr val="tx1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367879"/>
              <a:ext cx="10807700" cy="127419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A.science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B.coach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C.secretary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D.scientist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E.quickly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F.police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officer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G.sports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H.helping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61950" y="2784800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1.If you like ______people, you can be a ______.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2.If you can type ______, you can be a ______.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3.If you like ______, you can be a ______.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4.If you like ______, you  can be a ______.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2" name="19Z27.eps" descr="id:214748911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705253" y="4320207"/>
              <a:ext cx="457200" cy="722630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2880717" y="3034201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48358" y="297597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816821" y="376283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664436" y="376283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988753" y="452023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6697141" y="452023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010746" y="5207101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G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6685920" y="520710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pic>
        <p:nvPicPr>
          <p:cNvPr id="22" name="NE6KRG119.eps" descr="id:21474890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528430" y="3657390"/>
            <a:ext cx="697230" cy="735330"/>
          </a:xfrm>
          <a:prstGeom prst="rect">
            <a:avLst/>
          </a:prstGeom>
        </p:spPr>
      </p:pic>
      <p:pic>
        <p:nvPicPr>
          <p:cNvPr id="23" name="NE6KRG121.eps" descr="id:214748907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787287" y="5207101"/>
            <a:ext cx="494030" cy="582295"/>
          </a:xfrm>
          <a:prstGeom prst="rect">
            <a:avLst/>
          </a:prstGeom>
        </p:spPr>
      </p:pic>
      <p:pic>
        <p:nvPicPr>
          <p:cNvPr id="24" name="24EG71.eps" descr="id:214748904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877045" y="2779334"/>
            <a:ext cx="628408" cy="84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三、将问句与相应的答语连线。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1.How does your uncle go to work?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</a:rPr>
              <a:t>A.It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137########.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phone number?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wants to be a PE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		    teacher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3.Where does your mother work?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subway.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4.What does Lucy want to be?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D.She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thin and tall.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5.What does your aunt look like?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works in an office.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193085" y="2159967"/>
            <a:ext cx="648072" cy="158417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6049069" y="2087959"/>
            <a:ext cx="792088" cy="57606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193085" y="3816151"/>
            <a:ext cx="576064" cy="115212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5761037" y="2628019"/>
            <a:ext cx="1080120" cy="164993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6193085" y="4376745"/>
            <a:ext cx="648072" cy="54223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73</TotalTime>
  <Words>102</Words>
  <Application>Microsoft Office PowerPoint</Application>
  <PresentationFormat>自定义</PresentationFormat>
  <Paragraphs>60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2024-09-18T06:56:45Z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