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选短语。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car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 bike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D.by bus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NE6KRG23.eps" descr="id:21474874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1912" y="2297488"/>
            <a:ext cx="10941733" cy="23011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02733" y="41674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248869" y="4157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230693" y="41379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176359" y="41336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994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)1.We usually come to school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C.in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come to school? —I usually walk.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______good exercise.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87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0043" y="28963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3114" y="41140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61686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三、根据表格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仿照例子写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56101059"/>
              </p:ext>
            </p:extLst>
          </p:nvPr>
        </p:nvGraphicFramePr>
        <p:xfrm>
          <a:off x="361950" y="1559297"/>
          <a:ext cx="10807701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多久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foot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bike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31680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:Sam: How do you come to school, Amy?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I usually come on foot.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56581" y="4396107"/>
            <a:ext cx="6122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How do you come to school, Sam?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659914" y="4964206"/>
            <a:ext cx="3842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I often come by bike.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66</TotalTime>
  <Words>109</Words>
  <Application>Microsoft Office PowerPoint</Application>
  <PresentationFormat>自定义</PresentationFormat>
  <Paragraphs>46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