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731" r:id="rId3"/>
    <p:sldId id="736" r:id="rId4"/>
    <p:sldId id="737" r:id="rId5"/>
    <p:sldId id="751" r:id="rId6"/>
    <p:sldId id="738" r:id="rId7"/>
    <p:sldId id="739" r:id="rId8"/>
    <p:sldId id="740" r:id="rId9"/>
    <p:sldId id="741" r:id="rId10"/>
    <p:sldId id="742" r:id="rId11"/>
    <p:sldId id="743" r:id="rId12"/>
    <p:sldId id="744" r:id="rId13"/>
    <p:sldId id="745" r:id="rId14"/>
    <p:sldId id="746" r:id="rId15"/>
    <p:sldId id="747" r:id="rId16"/>
    <p:sldId id="748" r:id="rId17"/>
    <p:sldId id="749" r:id="rId18"/>
    <p:sldId id="750" r:id="rId19"/>
    <p:sldId id="752" r:id="rId20"/>
    <p:sldId id="735" r:id="rId2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句型专项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91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三、根据图片提示完成对话或句子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1.—What does your father do?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hobby?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74009" y="2584226"/>
            <a:ext cx="2768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is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ea typeface="宋体" panose="02010600030101010101" pitchFamily="2" charset="-122"/>
              </a:rPr>
              <a:t>a</a:t>
            </a:r>
            <a:r>
              <a:rPr lang="en-US" altLang="zh-CN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ea typeface="宋体" panose="02010600030101010101" pitchFamily="2" charset="-122"/>
              </a:rPr>
              <a:t>teacher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454861" y="4896271"/>
            <a:ext cx="3148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likes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singing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pic>
        <p:nvPicPr>
          <p:cNvPr id="10" name="NE6KRG154.eps" descr="id:21474897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45213" y="3753975"/>
            <a:ext cx="1754243" cy="2255455"/>
          </a:xfrm>
          <a:prstGeom prst="rect">
            <a:avLst/>
          </a:prstGeom>
        </p:spPr>
      </p:pic>
      <p:pic>
        <p:nvPicPr>
          <p:cNvPr id="7" name="24eg27.eps" descr="id:21474897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89229" y="1727919"/>
            <a:ext cx="1528767" cy="159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1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807599"/>
            <a:ext cx="10807700" cy="4933104"/>
            <a:chOff x="361950" y="719807"/>
            <a:chExt cx="10807700" cy="493310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3.Please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at the cinema.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4.My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Chinese teacher goes to work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D24.eps" descr="id:214748982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045720" y="1523221"/>
              <a:ext cx="1440160" cy="1440160"/>
            </a:xfrm>
            <a:prstGeom prst="rect">
              <a:avLst/>
            </a:prstGeom>
          </p:spPr>
        </p:pic>
        <p:pic>
          <p:nvPicPr>
            <p:cNvPr id="12" name="D25.eps" descr="id:214748983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032845" y="3766795"/>
              <a:ext cx="3384376" cy="1886116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3816821" y="897255"/>
            <a:ext cx="16305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turn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left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34117" y="3246735"/>
            <a:ext cx="13356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bus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009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55495"/>
            <a:ext cx="10807700" cy="5184576"/>
            <a:chOff x="361950" y="935831"/>
            <a:chExt cx="10807700" cy="518457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35831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5.Sarah likes ________________________stories.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6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.—Where is the hospital?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________________________the library.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20ERG26.eps" descr="id:214748984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312765" y="3939673"/>
              <a:ext cx="4896544" cy="2180734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4464893" y="1035957"/>
            <a:ext cx="1727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reading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672805" y="3356989"/>
            <a:ext cx="1380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next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pic>
        <p:nvPicPr>
          <p:cNvPr id="9" name="24EG29.eps" descr="id:21474897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45413" y="838476"/>
            <a:ext cx="1639186" cy="156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50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719807"/>
            <a:ext cx="10807700" cy="5345766"/>
            <a:chOff x="361950" y="647799"/>
            <a:chExt cx="10807700" cy="534576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647799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7.Turn left at the cinema. Then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8.I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want to buy a ________________________.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20erg27.eps" descr="id:214748985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536901" y="1367879"/>
              <a:ext cx="1512168" cy="1512168"/>
            </a:xfrm>
            <a:prstGeom prst="rect">
              <a:avLst/>
            </a:prstGeom>
          </p:spPr>
        </p:pic>
        <p:pic>
          <p:nvPicPr>
            <p:cNvPr id="12" name="20ERG27A.eps" descr="id:2147489860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683665" y="3616701"/>
              <a:ext cx="1725444" cy="2376864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7351861" y="787257"/>
            <a:ext cx="20649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straight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890844" y="3113766"/>
            <a:ext cx="21788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comic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book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874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042328"/>
            <a:ext cx="10807700" cy="5115586"/>
            <a:chOff x="361950" y="1042328"/>
            <a:chExt cx="10807700" cy="511558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42328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9.—How do you come to Shanghai?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—I come here ________________________.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10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.—Look,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red light.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—Yes, I should pay attention to the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20ERG29.eps" descr="id:21474898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824933" y="4137828"/>
              <a:ext cx="1080120" cy="2020086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4562316" y="1699804"/>
            <a:ext cx="1585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train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44091" y="3456111"/>
            <a:ext cx="24400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traffic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lights</a:t>
            </a:r>
            <a:endParaRPr lang="zh-CN" altLang="en-US" dirty="0"/>
          </a:p>
        </p:txBody>
      </p:sp>
      <p:pic>
        <p:nvPicPr>
          <p:cNvPr id="8" name="24EG30.eps" descr="id:21474898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58372" y="1281339"/>
            <a:ext cx="2262506" cy="116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8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9424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四、连词成句。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1.with, cat, is, them, angry, the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them.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2.he, live, in, does, Beijing (?)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Beijing?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3.tonight, you, what, going, do, are, to (?)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tonight?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4.at, turn, bookstore, left, the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bookstore.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33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3847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5.bus, over, the, there, take, No.17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No.17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there.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67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657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五、根据汉语意思完成句子。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必须注意交通信号灯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traffic lights.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他喜欢远足吗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 like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我们打算到自然公园去画画。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________ 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draw some pictures in the nature park.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04653" y="2058463"/>
            <a:ext cx="42787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attention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4945" y="3216292"/>
            <a:ext cx="65932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ea typeface="宋体" panose="02010600030101010101" pitchFamily="2" charset="-122"/>
              </a:rPr>
              <a:t>going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hiking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72013" y="4386825"/>
            <a:ext cx="28366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  are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going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825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7668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生它们的气。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________them.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他怎样去上班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________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 go to work?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53719" y="2439448"/>
            <a:ext cx="29113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angry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0477" y="3601248"/>
            <a:ext cx="2707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does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183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358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六、按要求完成下列各题。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1.They go to the cinema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go to the cinema?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2.My uncle works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 a hospital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uncle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3.My father is a businessman.(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改为一般疑问句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businessman?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4493" y="2159967"/>
            <a:ext cx="15408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How do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08509" y="3341659"/>
            <a:ext cx="22418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Where does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977061" y="3364687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work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86508" y="4510414"/>
            <a:ext cx="25945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Is your father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35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786738"/>
            <a:ext cx="11081980" cy="4973629"/>
            <a:chOff x="361950" y="724562"/>
            <a:chExt cx="11081980" cy="4973629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24562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一、根据图片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uncle is a fisherman.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uncle is a postman.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)2.A.We are going to the science museum.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going to the supermarket.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D16.eps" descr="id:214748978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589013" y="3681967"/>
              <a:ext cx="2854917" cy="2016224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792485" y="20159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7532" y="43922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11" name="24EG74.eps" descr="id:21474897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29189" y="1521573"/>
            <a:ext cx="1459824" cy="188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839711"/>
            <a:ext cx="10807700" cy="4838816"/>
            <a:chOff x="361950" y="719807"/>
            <a:chExt cx="10807700" cy="483881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38842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)3.A.They usually go to school by bus.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B.They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usually go to school by sled.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)4.A.Jane likes dancing.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B.Jane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likes singing.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)5.A.Turn left at the cinema.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B.Turn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right at the cinema.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D17.eps" descr="id:214748979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377533" y="719807"/>
              <a:ext cx="2304256" cy="1313654"/>
            </a:xfrm>
            <a:prstGeom prst="rect">
              <a:avLst/>
            </a:prstGeom>
          </p:spPr>
        </p:pic>
        <p:pic>
          <p:nvPicPr>
            <p:cNvPr id="13" name="D20.eps" descr="id:214748980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625133" y="4407165"/>
              <a:ext cx="1206417" cy="1151458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792485" y="9117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7663" y="266419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03706" y="444020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10" name="NE6KRG151.eps" descr="id:214748974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837808" y="2159967"/>
            <a:ext cx="1219373" cy="221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)1.—Mum,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angry.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have some healthy food.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take a deep breath.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see a doctor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7900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469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like flying kites.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you doing?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does he like?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hobby?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0477" y="154462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999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673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)3.—Thank you.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welcome.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OK.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)4.—Do you often go to the park?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going there.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am not.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8638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37441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233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69573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)5.—What does Amy like doing?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often draws pictures.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likes drawing pictures.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 like drawing pictures.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—He goes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Beijing by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plane.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does he go?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does he go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Beijing?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does he go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Beijing?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64779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341208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295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432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)7.—I like singing. What about you?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)8.—______ Can you help me?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wrong?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B.Excuse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welcome.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91593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265944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467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0164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)9.—What are you going to do?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take a trip.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going to take a trip.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going to Beijing.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)10.—How does your aunt feel now?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she does.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teacher.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83409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7998" y="38161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126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77</TotalTime>
  <Words>247</Words>
  <Application>Microsoft Office PowerPoint</Application>
  <PresentationFormat>自定义</PresentationFormat>
  <Paragraphs>146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2024-09-18T07:29:45Z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