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736" r:id="rId3"/>
    <p:sldId id="743" r:id="rId4"/>
    <p:sldId id="737" r:id="rId5"/>
    <p:sldId id="738" r:id="rId6"/>
    <p:sldId id="739" r:id="rId7"/>
    <p:sldId id="740" r:id="rId8"/>
    <p:sldId id="741" r:id="rId9"/>
    <p:sldId id="742" r:id="rId10"/>
    <p:sldId id="735" r:id="rId11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54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10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91" r:id="rId3"/>
    <p:sldLayoutId id="2147483692" r:id="rId4"/>
    <p:sldLayoutId id="2147483694" r:id="rId5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400" dirty="0">
                <a:solidFill>
                  <a:srgbClr val="D60093"/>
                </a:solidFill>
              </a:rPr>
              <a:t>快乐双休</a:t>
            </a:r>
            <a:r>
              <a:rPr lang="en-US" altLang="zh-CN" sz="4400" dirty="0">
                <a:solidFill>
                  <a:srgbClr val="D60093"/>
                </a:solidFill>
              </a:rPr>
              <a:t>3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361950" y="709695"/>
            <a:ext cx="10807700" cy="5410712"/>
            <a:chOff x="361950" y="647799"/>
            <a:chExt cx="10807700" cy="5410712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647799"/>
              <a:ext cx="10807700" cy="541071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en-US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一</a:t>
              </a:r>
              <a:r>
                <a:rPr lang="zh-CN" altLang="zh-CN" smtClean="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、</a:t>
              </a:r>
              <a:r>
                <a:rPr lang="zh-CN" altLang="zh-CN" dirty="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选择合适的单词填空。</a:t>
              </a:r>
              <a:endParaRPr lang="zh-CN" altLang="zh-CN" dirty="0">
                <a:solidFill>
                  <a:schemeClr val="tx1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 algn="ctr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algn="ctr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algn="ctr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1.He ______going to the park this afternoon.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2.I ______going to take a trip tomorrow.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3.We______ going to watch TV this evening.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4.She ______going to read a book this afternoon.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5.They ______going to the supermarket next week.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5" name="N17.eps" descr="id:2147487973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2664693" y="1291703"/>
              <a:ext cx="6624736" cy="1684328"/>
            </a:xfrm>
            <a:prstGeom prst="rect">
              <a:avLst/>
            </a:prstGeom>
          </p:spPr>
        </p:pic>
      </p:grpSp>
      <p:sp>
        <p:nvSpPr>
          <p:cNvPr id="3" name="矩形 2"/>
          <p:cNvSpPr/>
          <p:nvPr/>
        </p:nvSpPr>
        <p:spPr>
          <a:xfrm>
            <a:off x="1728589" y="3122663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is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226689" y="3717270"/>
            <a:ext cx="7312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am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592334" y="4324231"/>
            <a:ext cx="7478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are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841170" y="4909006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is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966282" y="5493781"/>
            <a:ext cx="7478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are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85951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>
            <a:spLocks noChangeAspect="1"/>
          </p:cNvSpPr>
          <p:nvPr/>
        </p:nvSpPr>
        <p:spPr>
          <a:xfrm>
            <a:off x="361949" y="647799"/>
            <a:ext cx="10871695" cy="4967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二、圈出每组画线部分中不同类的单词或词组。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1.I’m going to the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bookstore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Can I go by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bus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or by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subway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2.He’s going to buy a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word book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a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comic book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and a new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schoolbag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3.You can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go straight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and then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turn left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at the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first crossing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4.It is Mother’s Day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tomorrow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I’m going to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buy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some flowers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tonight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5.Sam is going to see a film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music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Sunday. How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exciting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3528789" y="1151855"/>
            <a:ext cx="1872208" cy="64807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367037" y="2303983"/>
            <a:ext cx="1872208" cy="64807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8425333" y="2736031"/>
            <a:ext cx="2448272" cy="71956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8065294" y="3312095"/>
            <a:ext cx="792088" cy="71956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361949" y="4968279"/>
            <a:ext cx="1510656" cy="71956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31717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627030"/>
            <a:ext cx="10807700" cy="56850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三、单项选择。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)1.—______ he going to do tomorrow?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—He is going to see a film.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A.What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B.What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are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C.What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)2.I have to ______my clothes.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A.wash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B.washing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C.washes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going to ______my grandparents.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A.visit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B.watch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C.look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)4.What are they going to do ______this evening?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A.on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B.in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C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./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92485" y="122386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92485" y="2884764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92485" y="398363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92485" y="5115500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1935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34045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四、读句子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选答语。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)1.Can Mike go swimming today?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)2.What is Sarah going to do tomorrow?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going to take a trip next week.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)4.When are you going to buy a computer?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3701240"/>
            <a:ext cx="10807700" cy="245605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A.Have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 good time.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B.No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C.This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weekend.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D.She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going to see a film.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92485" y="1374354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92485" y="194081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70043" y="2507268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81264" y="313054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78553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361950" y="766249"/>
            <a:ext cx="10807700" cy="5410712"/>
            <a:chOff x="361950" y="719807"/>
            <a:chExt cx="10807700" cy="5410712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719807"/>
              <a:ext cx="10807700" cy="541071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五、读对话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选出对应的图片。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)1.—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I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m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going to go swimming!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—Sounds great!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)2.—What are they going to do?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—They are going to go for a picnic.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)3.—What is your brother going to do?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—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He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going to draw a picture.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)4.—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I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m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going to go fishing tomorrow.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—Me too.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641356" y="2159967"/>
              <a:ext cx="2294185" cy="1018686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785373" y="4759427"/>
              <a:ext cx="2105857" cy="1249817"/>
            </a:xfrm>
            <a:prstGeom prst="rect">
              <a:avLst/>
            </a:prstGeom>
          </p:spPr>
        </p:pic>
      </p:grpSp>
      <p:sp>
        <p:nvSpPr>
          <p:cNvPr id="12" name="矩形 11"/>
          <p:cNvSpPr/>
          <p:nvPr/>
        </p:nvSpPr>
        <p:spPr>
          <a:xfrm>
            <a:off x="792485" y="1452918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792485" y="259201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797831" y="3731112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792485" y="4919766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pic>
        <p:nvPicPr>
          <p:cNvPr id="17" name="NE6KRG45.eps" descr="id:2147487923;FounderCES"/>
          <p:cNvPicPr/>
          <p:nvPr/>
        </p:nvPicPr>
        <p:blipFill rotWithShape="1">
          <a:blip r:embed="rId4"/>
          <a:srcRect r="76030"/>
          <a:stretch/>
        </p:blipFill>
        <p:spPr>
          <a:xfrm>
            <a:off x="8785372" y="766249"/>
            <a:ext cx="2384277" cy="1303105"/>
          </a:xfrm>
          <a:prstGeom prst="rect">
            <a:avLst/>
          </a:prstGeom>
        </p:spPr>
      </p:pic>
      <p:pic>
        <p:nvPicPr>
          <p:cNvPr id="18" name="NE6KRG45.eps" descr="id:2147487923;FounderCES"/>
          <p:cNvPicPr/>
          <p:nvPr/>
        </p:nvPicPr>
        <p:blipFill rotWithShape="1">
          <a:blip r:embed="rId4"/>
          <a:srcRect l="55578" r="22110"/>
          <a:stretch/>
        </p:blipFill>
        <p:spPr>
          <a:xfrm>
            <a:off x="8785371" y="3366949"/>
            <a:ext cx="2384277" cy="1399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6519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09975"/>
            <a:ext cx="10807700" cy="537749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六、阅读短文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判断正误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正确的写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“T”,</a:t>
            </a:r>
            <a:r>
              <a:rPr lang="en-US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错误的写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“F”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My name is Amy. Tomorrow is Saturday. I have no classes. My parents 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aren</a:t>
            </a:r>
            <a:r>
              <a:rPr lang="en-US" altLang="zh-CN" dirty="0" smtClean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going to work, but we will be very busy tomorrow. My mother is going to buy something for next week. My father is going to visit my aunt and uncle. 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going to buy a storybook. I will go to the bookstore by bus. Tomorrow evening we are going to visit my grandparents and have a big dinner. After that we are going to see a film. I think we are going to have a nice weekend. 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9412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93999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)1.Today is Friday. 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2.Amy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mother is going to buy something for next week.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3.Amy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father is going to visit her grandparents in the morning.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)4.Amy is going to play computer games with her sister.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)5.Amy and her parents will go to the museum.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92485" y="1011023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92485" y="1595798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816531" y="2733759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816531" y="3927724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816531" y="4511726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13979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903639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七</a:t>
            </a:r>
            <a:r>
              <a:rPr lang="zh-CN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en-US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写作</a:t>
            </a:r>
            <a:r>
              <a:rPr lang="zh-CN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写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一篇短文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介绍一下你的周末计划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不少于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答案</a:t>
            </a:r>
            <a:r>
              <a:rPr lang="en-US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略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4046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62</TotalTime>
  <Words>269</Words>
  <Application>Microsoft Office PowerPoint</Application>
  <PresentationFormat>自定义</PresentationFormat>
  <Paragraphs>73</Paragraphs>
  <Slides>10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0" baseType="lpstr">
      <vt:lpstr>NEU-BZ-S92</vt:lpstr>
      <vt:lpstr>方正启体简体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21</cp:revision>
  <dcterms:created xsi:type="dcterms:W3CDTF">2020-08-17T02:46:32Z</dcterms:created>
  <dcterms:modified xsi:type="dcterms:W3CDTF">2024-09-18T06:29:33Z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