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6" r:id="rId6"/>
    <p:sldId id="738" r:id="rId7"/>
    <p:sldId id="733" r:id="rId8"/>
    <p:sldId id="73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Make a plan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61950" y="826361"/>
            <a:ext cx="9863583" cy="4720375"/>
            <a:chOff x="361950" y="826361"/>
            <a:chExt cx="9863583" cy="472037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26361"/>
              <a:ext cx="42226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写短语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21CRG03.eps" descr="id:2147487969;FounderCES"/>
            <p:cNvPicPr/>
            <p:nvPr/>
          </p:nvPicPr>
          <p:blipFill rotWithShape="1">
            <a:blip r:embed="rId2"/>
            <a:srcRect r="54178"/>
            <a:stretch/>
          </p:blipFill>
          <p:spPr>
            <a:xfrm>
              <a:off x="1080517" y="1509625"/>
              <a:ext cx="9145016" cy="4037111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/>
        </p:nvSpPr>
        <p:spPr>
          <a:xfrm>
            <a:off x="1224533" y="5055375"/>
            <a:ext cx="4086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visit </a:t>
            </a:r>
            <a:r>
              <a:rPr lang="en-US" altLang="zh-CN" dirty="0">
                <a:ea typeface="宋体" panose="02010600030101010101" pitchFamily="2" charset="-122"/>
              </a:rPr>
              <a:t>his grandparents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521909" y="505537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see a film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EG10.eps" descr="id:2147487907;FounderCES"/>
          <p:cNvPicPr/>
          <p:nvPr/>
        </p:nvPicPr>
        <p:blipFill rotWithShape="1">
          <a:blip r:embed="rId2"/>
          <a:srcRect l="52662"/>
          <a:stretch/>
        </p:blipFill>
        <p:spPr>
          <a:xfrm>
            <a:off x="1440557" y="1224149"/>
            <a:ext cx="8568952" cy="369301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96541" y="3839947"/>
            <a:ext cx="6480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go </a:t>
            </a:r>
            <a:r>
              <a:rPr lang="en-US" altLang="zh-CN" dirty="0">
                <a:ea typeface="宋体" panose="02010600030101010101" pitchFamily="2" charset="-122"/>
              </a:rPr>
              <a:t>shopping</a:t>
            </a:r>
            <a:r>
              <a:rPr lang="en-US" altLang="zh-CN" dirty="0" smtClean="0">
                <a:ea typeface="宋体" panose="02010600030101010101" pitchFamily="2" charset="-122"/>
              </a:rPr>
              <a:t>/</a:t>
            </a:r>
          </a:p>
          <a:p>
            <a:r>
              <a:rPr lang="en-US" altLang="zh-CN" dirty="0" smtClean="0">
                <a:ea typeface="宋体" panose="02010600030101010101" pitchFamily="2" charset="-122"/>
              </a:rPr>
              <a:t>go </a:t>
            </a:r>
            <a:r>
              <a:rPr lang="en-US" altLang="zh-CN" dirty="0">
                <a:ea typeface="宋体" panose="02010600030101010101" pitchFamily="2" charset="-122"/>
              </a:rPr>
              <a:t>to the supermarket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841152" y="4332390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ake</a:t>
            </a:r>
            <a:r>
              <a:rPr lang="en-US" altLang="zh-CN" dirty="0">
                <a:ea typeface="宋体" panose="02010600030101010101" pitchFamily="2" charset="-122"/>
              </a:rPr>
              <a:t> a trip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069280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6857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)1.—______?—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have a music lesson.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you going to do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have a picnic tomorrow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______great.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A.sound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B.sounds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C.looks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5118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927" y="38684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)3.—We are going to have a trip this weekend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good time!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C.Happy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birthday!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4398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65206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0078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三、根据对话内容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Where are you going tomorrow, Mike?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the zoo.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What are you going to do in the zoo?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draw some pictures for the animals.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That sounds good. Have a good time!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You too. Bye!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Bye!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1.Where is Mike going tomorrow?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zoo.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is Mike going to do in the zoo?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animals.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50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52</TotalTime>
  <Words>143</Words>
  <Application>Microsoft Office PowerPoint</Application>
  <PresentationFormat>自定义</PresentationFormat>
  <Paragraphs>48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2024-09-18T06:25:32Z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