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1" r:id="rId3"/>
    <p:sldId id="732" r:id="rId4"/>
    <p:sldId id="739" r:id="rId5"/>
    <p:sldId id="736" r:id="rId6"/>
    <p:sldId id="738" r:id="rId7"/>
    <p:sldId id="737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54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 smtClean="0">
                <a:solidFill>
                  <a:srgbClr val="D60093"/>
                </a:solidFill>
              </a:rPr>
              <a:t>单  元  总  结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3396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学海指南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327779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疑点指津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3219207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39887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学海指南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8497135"/>
              </p:ext>
            </p:extLst>
          </p:nvPr>
        </p:nvGraphicFramePr>
        <p:xfrm>
          <a:off x="936501" y="863823"/>
          <a:ext cx="10808417" cy="5122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文档" r:id="rId3" imgW="6277957" imgH="2975271" progId="Word.Document.12">
                  <p:embed/>
                </p:oleObj>
              </mc:Choice>
              <mc:Fallback>
                <p:oleObj name="文档" r:id="rId3" imgW="6277957" imgH="297527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36501" y="863823"/>
                        <a:ext cx="10808417" cy="51223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NE6KRG144.eps" descr="id:214748966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28788" y="1727919"/>
            <a:ext cx="5398815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93849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疑点指津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632672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060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1.“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wrong(with you)?”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怎么了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这个句子可以用来询问他人的身体健康状况。询问某人怎么了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后面跟介词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。询问别人身体状况时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我们还可以说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matter?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058635"/>
            <a:ext cx="10807700" cy="355943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060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情态动词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的用法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应该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应当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后面跟动词原形。例如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should work harder.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他应该更加努力地工作。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should help your mother with the housework.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你应该帮你母亲做家务。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362503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NE6KRG145.eps" descr="id:214748968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088629" y="1295871"/>
            <a:ext cx="7128792" cy="3913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65475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49</TotalTime>
  <Words>122</Words>
  <Application>Microsoft Office PowerPoint</Application>
  <PresentationFormat>自定义</PresentationFormat>
  <Paragraphs>19</Paragraphs>
  <Slides>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19</cp:revision>
  <dcterms:created xsi:type="dcterms:W3CDTF">2020-08-17T02:46:32Z</dcterms:created>
  <dcterms:modified xsi:type="dcterms:W3CDTF">2024-09-18T07:12:26Z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