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6" r:id="rId4"/>
    <p:sldId id="737" r:id="rId5"/>
    <p:sldId id="739" r:id="rId6"/>
    <p:sldId id="740" r:id="rId7"/>
    <p:sldId id="741" r:id="rId8"/>
    <p:sldId id="742" r:id="rId9"/>
    <p:sldId id="743" r:id="rId10"/>
    <p:sldId id="748" r:id="rId11"/>
    <p:sldId id="744" r:id="rId12"/>
    <p:sldId id="745" r:id="rId13"/>
    <p:sldId id="746" r:id="rId14"/>
    <p:sldId id="747" r:id="rId15"/>
    <p:sldId id="749" r:id="rId16"/>
    <p:sldId id="750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6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词汇专项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259201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girl is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play) computer games 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take) a trip together.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982221" y="2607233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playing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92685" y="3210945"/>
            <a:ext cx="10390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take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46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 do you feel?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feel ill.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______black.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______black car.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A./; 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C./; 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1511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8881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463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York?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C.Canada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D.Australia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)4.Which of the two policemen ______Mike?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D.be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)5.My grandpa is a fisherman.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works______sea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A.behind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B.at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D.from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8638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4718" y="32400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718" y="44282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920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62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)6.—Can you ______the number of the bus?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can.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A.listen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B.look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D.meet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)7.Why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not______on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Sunday?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B.going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D.comes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sit on the chair. There ______on it.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 some water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water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C.is any water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any water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2821" y="8692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821" y="26413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2653" y="37800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284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)9.—How does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the______mother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 to work?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—By car.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A.girl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B.girls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girl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D.girl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)10.This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sweater. Put ______on her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9358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3706" y="3312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025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八、根据句意及首字母提示补全单词。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uncle is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works at sea.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will go to Shanghai by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3.Please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ten. After that, you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so angry.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4.Lily likes science very much. She wants to be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you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word,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help you.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6.Miss Green often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Chinese food at home.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240757" y="1459551"/>
            <a:ext cx="18261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isherman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07004" y="2015951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lane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59133" y="2612505"/>
            <a:ext cx="10839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ount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011229" y="3786655"/>
            <a:ext cx="15408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cientist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255261" y="4375896"/>
            <a:ext cx="18598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ictionary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967624" y="4951960"/>
            <a:ext cx="10855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ooks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192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7.In this cartoon the cat is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officer. The mice are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him.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8.—Is the bookstore far from here?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—No. Go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5 minutes. Then you can see it.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02501" y="1733113"/>
            <a:ext cx="9829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olice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24721" y="2294944"/>
            <a:ext cx="11528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fraid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75157" y="3483848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traight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86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8429" y="969394"/>
            <a:ext cx="10964880" cy="3926877"/>
            <a:chOff x="288429" y="969394"/>
            <a:chExt cx="10964880" cy="392687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69394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将下列单词归入属于同一类的集合里。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z35.eps" descr="id:21474897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1693517"/>
              <a:ext cx="10964880" cy="3202754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224533" y="2880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56781" y="283197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11471" y="28800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66161" y="28319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20851" y="2880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6851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二、按要求写出下列单词的相应形式。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写出下列动词的第三人称单数形式。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 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2.watch 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3.play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4.study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5.go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7.like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8.teach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60637" y="2231975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33326" y="222192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watches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1679" y="2776381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4821" y="2790588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studies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22248" y="3373728"/>
            <a:ext cx="938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03936" y="34006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971231" y="3975143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14088" y="3967909"/>
            <a:ext cx="1874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973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spect="1"/>
          </p:cNvSpPr>
          <p:nvPr/>
        </p:nvSpPr>
        <p:spPr>
          <a:xfrm>
            <a:off x="361950" y="7198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写出下列动词的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4.run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5.write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6.chase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写出下列单词的对应词或反义词。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2.right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3.fast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4.up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6.come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8.far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44613" y="1295871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making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121077" y="1295871"/>
            <a:ext cx="2010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sleeping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44612" y="1880646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cooking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905053" y="1880646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running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957206" y="2520007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writing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917647" y="2520007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chasing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304653" y="3722440"/>
            <a:ext cx="732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yes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145766" y="3712608"/>
            <a:ext cx="1977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left/wrong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324317" y="4297383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slow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145766" y="4307215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2860067" y="4874568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father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313030" y="48598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520169" y="5466396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bad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274667" y="5460248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937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61950" y="8638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选出每组画线单词中不同类的一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项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730329"/>
              </p:ext>
            </p:extLst>
          </p:nvPr>
        </p:nvGraphicFramePr>
        <p:xfrm>
          <a:off x="288429" y="1525589"/>
          <a:ext cx="11192834" cy="4450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4994652" imgH="1990730" progId="Word.Document.12">
                  <p:embed/>
                </p:oleObj>
              </mc:Choice>
              <mc:Fallback>
                <p:oleObj name="文档" r:id="rId3" imgW="4994652" imgH="19907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429" y="1525589"/>
                        <a:ext cx="11192834" cy="4450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504453" y="1527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04453" y="24479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04453" y="335700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04453" y="4277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04453" y="51326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59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四、用适当的介词填空。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father is living ____________Shanghai now.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school is next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plant trees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____________March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12th.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4.Turn left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bookstore.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5.Is it far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6.My brother goes to school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____________bus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7.She lives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park is in front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museum.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60621" y="137644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96941" y="196122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14690" y="2536165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84773" y="312094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52725" y="3702606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77611" y="428738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65411" y="487887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109841" y="545970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397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8597" y="647799"/>
            <a:ext cx="11133009" cy="5683010"/>
            <a:chOff x="278597" y="647799"/>
            <a:chExt cx="11133009" cy="568301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604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五、选择合适的单词完成句子或对话。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8V84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8597" y="1256543"/>
              <a:ext cx="11133009" cy="2064052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8382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1.Her mother is a teacher. She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doctor.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3.My brother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bike.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4.—Is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____________policeman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—No,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6170237" y="3384103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16821" y="392026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46386" y="4519929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riding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40757" y="513295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79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8597" y="833301"/>
            <a:ext cx="11133009" cy="5165938"/>
            <a:chOff x="278597" y="1164871"/>
            <a:chExt cx="11133009" cy="5165938"/>
          </a:xfrm>
        </p:grpSpPr>
        <p:pic>
          <p:nvPicPr>
            <p:cNvPr id="4" name="18V84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8597" y="1164871"/>
              <a:ext cx="11133009" cy="2064052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8382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.—____________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he like singing?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he does.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6.My father usually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____________books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after lunch.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7.They are going to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_________their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homework this afternoon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8.We must _________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hard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stay healthy.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92269" y="3039649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29976" y="4217677"/>
            <a:ext cx="1135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64893" y="4787793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22811" y="5321671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study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25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5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school from Monday to Friday.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read) books on Sunday.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often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watch) TV after dinner.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4.Tom and Kate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like) listening to music.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buy) a storybook next week.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6.How does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school?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(water)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flower every day, please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write). He writes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6621" y="13678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96741" y="1952654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04853" y="2537429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07558" y="313249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60285" y="3706979"/>
            <a:ext cx="1289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90252" y="430204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76958" y="4921695"/>
            <a:ext cx="1279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656283" y="550647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99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100</TotalTime>
  <Words>266</Words>
  <Application>Microsoft Office PowerPoint</Application>
  <PresentationFormat>自定义</PresentationFormat>
  <Paragraphs>170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27</cp:revision>
  <dcterms:created xsi:type="dcterms:W3CDTF">2020-08-17T02:46:32Z</dcterms:created>
  <dcterms:modified xsi:type="dcterms:W3CDTF">2024-09-18T07:17:39Z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