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7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72405" y="3722371"/>
            <a:ext cx="11377264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What does he do?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Listen, match and say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24EG70.eps" descr="id:2147488834;FounderCES"/>
          <p:cNvPicPr/>
          <p:nvPr/>
        </p:nvPicPr>
        <p:blipFill rotWithShape="1">
          <a:blip r:embed="rId2"/>
          <a:srcRect r="54330"/>
          <a:stretch/>
        </p:blipFill>
        <p:spPr>
          <a:xfrm>
            <a:off x="2016621" y="1346517"/>
            <a:ext cx="6598800" cy="2400116"/>
          </a:xfrm>
          <a:prstGeom prst="rect">
            <a:avLst/>
          </a:prstGeom>
        </p:spPr>
      </p:pic>
      <p:pic>
        <p:nvPicPr>
          <p:cNvPr id="16" name="24EG70.eps" descr="id:2147488834;FounderCES"/>
          <p:cNvPicPr/>
          <p:nvPr/>
        </p:nvPicPr>
        <p:blipFill rotWithShape="1">
          <a:blip r:embed="rId2"/>
          <a:srcRect l="48558"/>
          <a:stretch/>
        </p:blipFill>
        <p:spPr>
          <a:xfrm>
            <a:off x="1856120" y="3888159"/>
            <a:ext cx="7145277" cy="2307272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写出下列人物的职业。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76185" y="3231376"/>
            <a:ext cx="24192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businessman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088978" y="3188864"/>
            <a:ext cx="16882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postman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448669" y="5640320"/>
            <a:ext cx="2452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police officer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359112" y="5658559"/>
            <a:ext cx="28184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factory worker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4867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aunt is a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A.postman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B.businessman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C.businesswoman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 she do?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police officer.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0477" y="1277359"/>
            <a:ext cx="481222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0477" y="2520007"/>
            <a:ext cx="481222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424819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your ______a factory worker?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—No,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football player.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A.brother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B.mother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C.aunt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4263877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30693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三、读一读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选择正确的答案。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Sam has a happy family. His father is a doctor. He works in a big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He is busy every day. He goes to work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car. His mother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She works in a primary school, and 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work by subway. Sam likes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sports. He wants to be a player.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)1.A.hospital	B.post office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C.museum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)2.A.in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B.by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C.takes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)3.A.businesswoman	B.police officer	C.head teacher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)4.A.go	B.goes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C.going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)5.A.do	B.playing	C.plays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20477" y="3600127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49228" y="410418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49228" y="462993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60449" y="5076732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60449" y="560247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165</TotalTime>
  <Words>81</Words>
  <Application>Microsoft Office PowerPoint</Application>
  <PresentationFormat>自定义</PresentationFormat>
  <Paragraphs>43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2024-09-18T06:51:37Z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