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Let’s try &amp; Let’s 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3356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一、英汉互译。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1.look like ______________________________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2.thin and short ________________________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许多鱼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保持健康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5.work hard 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6.go to work 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带他去上学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在海上工作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7077" y="13678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看起来像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16821" y="19849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又瘦又矮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92685" y="2571624"/>
            <a:ext cx="40463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lots of fish/a lot of fish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09770" y="3158178"/>
            <a:ext cx="3227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keep/stay healthy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40757" y="370362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努力工作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446742" y="429823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去上班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75565" y="4912503"/>
            <a:ext cx="33634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 him to school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71511" y="5485313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work at sea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5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)1.______does your aunt look like?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grandpa is a fisherman. He lives near the______.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C.mountain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should______ hard.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A.studies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B.studys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C.study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)4.He does sports every day and stays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A.healthy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B.health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C.ill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2024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68606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482477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1950" y="961568"/>
            <a:ext cx="10807700" cy="4376583"/>
            <a:chOff x="361950" y="791815"/>
            <a:chExt cx="10807700" cy="4376583"/>
          </a:xfrm>
        </p:grpSpPr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791815"/>
              <a:ext cx="10807700" cy="43765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三、阅读短文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看图填空。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uncle is a 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.___________               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He is tall and strong. He works at 2. ____________.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sees lots of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every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day. He works on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4._________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. He goes to work by 5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. He has a very healthy life.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20ERG20.eps" descr="id:214748898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545419" y="998043"/>
              <a:ext cx="1583770" cy="1262518"/>
            </a:xfrm>
            <a:prstGeom prst="rect">
              <a:avLst/>
            </a:prstGeom>
          </p:spPr>
        </p:pic>
        <p:pic>
          <p:nvPicPr>
            <p:cNvPr id="10" name="20ERG22.eps" descr="id:214748899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89029" y="2015951"/>
              <a:ext cx="1563764" cy="1087088"/>
            </a:xfrm>
            <a:prstGeom prst="rect">
              <a:avLst/>
            </a:prstGeom>
          </p:spPr>
        </p:pic>
        <p:pic>
          <p:nvPicPr>
            <p:cNvPr id="12" name="20ERG23.eps" descr="id:2147489006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04453" y="3596188"/>
              <a:ext cx="1371213" cy="1002219"/>
            </a:xfrm>
            <a:prstGeom prst="rect">
              <a:avLst/>
            </a:prstGeom>
          </p:spPr>
        </p:pic>
        <p:pic>
          <p:nvPicPr>
            <p:cNvPr id="14" name="20ERG21.eps" descr="id:2147488999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2859005" y="2817871"/>
              <a:ext cx="1296144" cy="1053874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3312765" y="1720156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fisherman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32845" y="2478744"/>
            <a:ext cx="7328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25540" y="3199448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17421" y="3181166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16318" y="3930435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bike</a:t>
            </a:r>
            <a:endParaRPr lang="zh-CN" altLang="en-US" dirty="0"/>
          </a:p>
        </p:txBody>
      </p:sp>
      <p:pic>
        <p:nvPicPr>
          <p:cNvPr id="16" name="NE6KRG113.eps" descr="id:214748896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614401" y="3701632"/>
            <a:ext cx="102129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84</Words>
  <Application>Microsoft Office PowerPoint</Application>
  <PresentationFormat>自定义</PresentationFormat>
  <Paragraphs>53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16</cp:revision>
  <dcterms:created xsi:type="dcterms:W3CDTF">2020-08-17T02:46:32Z</dcterms:created>
  <dcterms:modified xsi:type="dcterms:W3CDTF">2024-09-18T06:55:43Z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