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2" r:id="rId3"/>
    <p:sldId id="737" r:id="rId4"/>
    <p:sldId id="738" r:id="rId5"/>
    <p:sldId id="739" r:id="rId6"/>
    <p:sldId id="740" r:id="rId7"/>
    <p:sldId id="741" r:id="rId8"/>
    <p:sldId id="742" r:id="rId9"/>
    <p:sldId id="743" r:id="rId10"/>
    <p:sldId id="744" r:id="rId11"/>
    <p:sldId id="745" r:id="rId12"/>
    <p:sldId id="746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2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03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Mike. I am eleven years old. I get up at 6:30 in the morning every day. Usually I go to school by bike. But sometimes I go there by bus. My mother is a teacher. She goes to school by bike. My father is a worker. He goes to work by subway. How do your parents go to work? Can you tell me?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28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4232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 is Mike?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B.Eleven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C.Twelve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)2.We know______.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student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doctor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2149" y="112279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4587" y="22765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393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623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)3.Who goes to work by bike?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)4.How does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go to work?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bike.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bus.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subway.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)5.How many people are there in the family?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A.Two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B.Three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965997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2653" y="8850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2653" y="32261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5095" y="440708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017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6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)1.A.train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B.ship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)2.A.English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USA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)3.A.by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C.from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)4.A.home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B.school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C.taxi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)5.A.bus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C.subway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2955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28552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34833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3706" y="40953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8905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)1.They are talking ______their class meeting.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A.about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science museum.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B.Thank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C.Hooray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7197" y="29067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461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147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home is ______the school. I can go to school on foot.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C.next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)4.Many people go to work ______subway in Beijing.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)5.—How do you go to Sydney from Shandong?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bus.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plane.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2317" y="9063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4885" y="26083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2317" y="37991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862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5763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)1.Can I go on foot?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)2.How do you come to school?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bookstore.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)4.How can I get to the park?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)5.How does your father go to work?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662303"/>
            <a:ext cx="10807700" cy="25545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A.Sure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if you like.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far.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B.OK!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go!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usually goes to work by bike.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often come to school by bus.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get there by bus.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2485" y="11500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16689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4927" y="21390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3706" y="26326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2485" y="314345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594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0437" y="825252"/>
            <a:ext cx="10807700" cy="4819781"/>
            <a:chOff x="361950" y="666834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66834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四、判断图片与对话内容是否相符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)1.—How do you go to the library?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—Usually I go on foot.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)2.—Are they talking about a sports meet?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they are.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N01.eps" descr="id:214748756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777261" y="2282625"/>
              <a:ext cx="2376264" cy="1389510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864493" y="265036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4493" y="442001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pic>
        <p:nvPicPr>
          <p:cNvPr id="10" name="24EG06.eps" descr="id:21474875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740207" y="4249723"/>
            <a:ext cx="2436525" cy="151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15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)3.—Walking is good exercise.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2485" y="113996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8" name="NE6KRG28.eps" descr="id:21474875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4813" y="2448354"/>
            <a:ext cx="3312368" cy="28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8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863823"/>
            <a:ext cx="10807700" cy="4449042"/>
            <a:chOff x="361950" y="863823"/>
            <a:chExt cx="10807700" cy="444904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63823"/>
              <a:ext cx="10807700" cy="6245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五、阅读对话</a:t>
              </a:r>
              <a:r>
                <a:rPr lang="en-US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, </a:t>
              </a: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选词填空。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511895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usually, foot, bus, bike, near, which, third, go home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26587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Mike: Hello, Amy. How do you 1.____________?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Amy: 2.____________ I go by 3.____________. Sometimes I go by 4. ____________. What about you?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Mike: I usually go on 5.____________.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Where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home?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6572789" y="2353143"/>
            <a:ext cx="1654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home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23404" y="2928086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Usually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37101" y="2946374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bike/bus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36271" y="4099109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foot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32645" y="3511629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bus/bike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42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7089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My home is 6.____________ the school. Look!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tall building over there.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7.____________ floor?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The 8.____________ floor.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Thank you for telling me about your home.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605" y="1263191"/>
            <a:ext cx="1078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448669" y="2427763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56781" y="3012538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third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548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63</TotalTime>
  <Words>252</Words>
  <Application>Microsoft Office PowerPoint</Application>
  <PresentationFormat>自定义</PresentationFormat>
  <Paragraphs>90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2024-09-18T06:15:44Z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