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46538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)1.A.school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C.fruit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)2.A.mouse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C.cat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)3.A.afraid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C.watch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)4.A.him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C.me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)5.A.film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B.feel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C.cartoon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655911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4804" y="223669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2966" y="2812027"/>
            <a:ext cx="48953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72966" y="3387358"/>
            <a:ext cx="48953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72966" y="3996192"/>
            <a:ext cx="48953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31749"/>
            <a:ext cx="10807700" cy="57615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cartoon 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B.about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)2.Many people are ______dogs.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B.afraid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C.afraid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)3.Her mother is ______her because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 the exam(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通过考试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B.angry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C.angry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)4.Look! The cat is ______a mouse.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A.chase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B.chases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C.chasing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15185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28597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4426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51122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2715450"/>
            <a:ext cx="10807700" cy="65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662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people are afraid of snakes(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Some people will kill(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杀死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snakes when they see them. But they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snakes are good for people. Every year snakes eat lots of rats(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And they eat many other pests(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too.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 snakes, they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 you. So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kill snakes when you see them next time.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5776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)1.Snakes are bad for people. 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)2.Many people are afraid of snakes.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)3.Snakes can eat lots of rats every year.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)4.Snakes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 people if people hurt them.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)5.People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kill snakes.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257765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188947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4584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03748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36691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06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51</TotalTime>
  <Words>155</Words>
  <Application>Microsoft Office PowerPoint</Application>
  <PresentationFormat>自定义</PresentationFormat>
  <Paragraphs>51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2024-09-18T07:00:26Z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