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731" r:id="rId3"/>
    <p:sldId id="732" r:id="rId4"/>
    <p:sldId id="736" r:id="rId5"/>
    <p:sldId id="739" r:id="rId6"/>
    <p:sldId id="733" r:id="rId7"/>
    <p:sldId id="738" r:id="rId8"/>
    <p:sldId id="735" r:id="rId9"/>
  </p:sldIdLst>
  <p:sldSz cx="11522075" cy="6480175"/>
  <p:notesSz cx="6858000" cy="9144000"/>
  <p:defaultTextStyle>
    <a:defPPr>
      <a:defRPr lang="zh-CN"/>
    </a:defPPr>
    <a:lvl1pPr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1pPr>
    <a:lvl2pPr marL="4572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2pPr>
    <a:lvl3pPr marL="9144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3pPr>
    <a:lvl4pPr marL="13716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4pPr>
    <a:lvl5pPr marL="18288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5pPr>
    <a:lvl6pPr marL="22860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6pPr>
    <a:lvl7pPr marL="27432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7pPr>
    <a:lvl8pPr marL="32004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8pPr>
    <a:lvl9pPr marL="36576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9pPr>
  </p:defaultTextStyle>
  <p:extLst>
    <p:ext uri="{EFAFB233-063F-42B5-8137-9DF3F51BA10A}">
      <p15:sldGuideLst xmlns:p15="http://schemas.microsoft.com/office/powerpoint/2012/main">
        <p15:guide id="1" orient="horz" pos="2059">
          <p15:clr>
            <a:srgbClr val="A4A3A4"/>
          </p15:clr>
        </p15:guide>
        <p15:guide id="2" pos="362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60093"/>
    <a:srgbClr val="339966"/>
    <a:srgbClr val="E3261E"/>
    <a:srgbClr val="B53D5A"/>
    <a:srgbClr val="5F5F5F"/>
    <a:srgbClr val="993366"/>
    <a:srgbClr val="FF3399"/>
    <a:srgbClr val="DDDDDD"/>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591" autoAdjust="0"/>
  </p:normalViewPr>
  <p:slideViewPr>
    <p:cSldViewPr>
      <p:cViewPr varScale="1">
        <p:scale>
          <a:sx n="95" d="100"/>
          <a:sy n="95" d="100"/>
        </p:scale>
        <p:origin x="90" y="84"/>
      </p:cViewPr>
      <p:guideLst>
        <p:guide orient="horz" pos="2059"/>
        <p:guide pos="3629"/>
      </p:guideLst>
    </p:cSldViewPr>
  </p:slideViewPr>
  <p:outlineViewPr>
    <p:cViewPr>
      <p:scale>
        <a:sx n="33" d="100"/>
        <a:sy n="33" d="100"/>
      </p:scale>
      <p:origin x="0" y="0"/>
    </p:cViewPr>
  </p:outlineViewPr>
  <p:notesTextViewPr>
    <p:cViewPr>
      <p:scale>
        <a:sx n="3" d="2"/>
        <a:sy n="3" d="2"/>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5124" name="幻灯片图像占位符 3"/>
          <p:cNvSpPr>
            <a:spLocks noGrp="1" noRot="1" noChangeAspect="1" noChangeArrowheads="1"/>
          </p:cNvSpPr>
          <p:nvPr>
            <p:ph type="sldImg" idx="4294967295"/>
          </p:nvPr>
        </p:nvSpPr>
        <p:spPr bwMode="auto">
          <a:xfrm>
            <a:off x="381000" y="685800"/>
            <a:ext cx="6096000" cy="3429000"/>
          </a:xfrm>
          <a:prstGeom prst="rect">
            <a:avLst/>
          </a:prstGeom>
          <a:noFill/>
          <a:ln w="12700">
            <a:solidFill>
              <a:srgbClr val="000000"/>
            </a:solidFill>
            <a:miter lim="800000"/>
          </a:ln>
          <a:extLst>
            <a:ext uri="{909E8E84-426E-40DD-AFC4-6F175D3DCCD1}">
              <a14:hiddenFill xmlns:a14="http://schemas.microsoft.com/office/drawing/2010/main">
                <a:solidFill>
                  <a:srgbClr val="FFFFFF"/>
                </a:solidFill>
              </a14:hiddenFill>
            </a:ext>
          </a:extLst>
        </p:spPr>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b="0" noProof="1" dirty="0">
                <a:ea typeface="黑体" panose="02010609060101010101" pitchFamily="49" charset="-122"/>
              </a:defRPr>
            </a:lvl1pPr>
          </a:lstStyle>
          <a:p>
            <a:fld id="{A64CA497-71E0-4184-919F-D45F39379D11}" type="slidenum">
              <a:rPr lang="zh-CN" altLang="en-US"/>
              <a:pPr/>
              <a:t>‹#›</a:t>
            </a:fld>
            <a:endParaRPr lang="zh-CN" altLang="en-US">
              <a:ea typeface="黑体" panose="02010609060101010101" pitchFamily="49" charset="-122"/>
            </a:endParaRPr>
          </a:p>
        </p:txBody>
      </p:sp>
    </p:spTree>
    <p:extLst>
      <p:ext uri="{BB962C8B-B14F-4D97-AF65-F5344CB8AC3E}">
        <p14:creationId xmlns:p14="http://schemas.microsoft.com/office/powerpoint/2010/main" val="1747822530"/>
      </p:ext>
    </p:extLst>
  </p:cSld>
  <p:clrMap bg1="lt1" tx1="dk1" bg2="lt2" tx2="dk2" accent1="accent1" accent2="accent2" accent3="accent3" accent4="accent4" accent5="accent5" accent6="accent6" hlink="hlink" folHlink="folHlink"/>
  <p:notesStyle>
    <a:lvl1pPr algn="l" rtl="0" fontAlgn="base">
      <a:spcBef>
        <a:spcPct val="0"/>
      </a:spcBef>
      <a:spcAft>
        <a:spcPct val="0"/>
      </a:spcAft>
      <a:defRPr sz="1200" kern="1200">
        <a:solidFill>
          <a:schemeClr val="tx1"/>
        </a:solidFill>
        <a:latin typeface="+mn-lt"/>
        <a:ea typeface="+mn-ea"/>
        <a:cs typeface="+mn-cs"/>
      </a:defRPr>
    </a:lvl1pPr>
    <a:lvl2pPr marL="457200" algn="l" rtl="0" fontAlgn="base">
      <a:spcBef>
        <a:spcPct val="0"/>
      </a:spcBef>
      <a:spcAft>
        <a:spcPct val="0"/>
      </a:spcAft>
      <a:defRPr sz="1200" kern="1200">
        <a:solidFill>
          <a:schemeClr val="tx1"/>
        </a:solidFill>
        <a:latin typeface="+mn-lt"/>
        <a:ea typeface="+mn-ea"/>
        <a:cs typeface="+mn-cs"/>
      </a:defRPr>
    </a:lvl2pPr>
    <a:lvl3pPr marL="914400" algn="l" rtl="0" fontAlgn="base">
      <a:spcBef>
        <a:spcPct val="0"/>
      </a:spcBef>
      <a:spcAft>
        <a:spcPct val="0"/>
      </a:spcAft>
      <a:defRPr sz="1200" kern="1200">
        <a:solidFill>
          <a:schemeClr val="tx1"/>
        </a:solidFill>
        <a:latin typeface="+mn-lt"/>
        <a:ea typeface="+mn-ea"/>
        <a:cs typeface="+mn-cs"/>
      </a:defRPr>
    </a:lvl3pPr>
    <a:lvl4pPr marL="1371600" algn="l" rtl="0" fontAlgn="base">
      <a:spcBef>
        <a:spcPct val="0"/>
      </a:spcBef>
      <a:spcAft>
        <a:spcPct val="0"/>
      </a:spcAft>
      <a:defRPr sz="1200" kern="1200">
        <a:solidFill>
          <a:schemeClr val="tx1"/>
        </a:solidFill>
        <a:latin typeface="+mn-lt"/>
        <a:ea typeface="+mn-ea"/>
        <a:cs typeface="+mn-cs"/>
      </a:defRPr>
    </a:lvl4pPr>
    <a:lvl5pPr marL="1828800" algn="l" rtl="0" fontAlgn="base">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8</a:t>
            </a:fld>
            <a:endParaRPr lang="zh-CN" altLang="en-US">
              <a:ea typeface="黑体" panose="02010609060101010101" pitchFamily="49" charset="-122"/>
            </a:endParaRPr>
          </a:p>
        </p:txBody>
      </p:sp>
    </p:spTree>
    <p:extLst>
      <p:ext uri="{BB962C8B-B14F-4D97-AF65-F5344CB8AC3E}">
        <p14:creationId xmlns:p14="http://schemas.microsoft.com/office/powerpoint/2010/main" val="8581476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27832" y="503783"/>
            <a:ext cx="7521637" cy="4620170"/>
          </a:xfrm>
          <a:prstGeom prst="rect">
            <a:avLst/>
          </a:prstGeom>
        </p:spPr>
      </p:pic>
    </p:spTree>
    <p:extLst>
      <p:ext uri="{BB962C8B-B14F-4D97-AF65-F5344CB8AC3E}">
        <p14:creationId xmlns:p14="http://schemas.microsoft.com/office/powerpoint/2010/main" val="316119616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799573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0936819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246955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103702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28942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6079027"/>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audio" Target="../media/audio1.wav"/><Relationship Id="rId4" Type="http://schemas.openxmlformats.org/officeDocument/2006/relationships/slideLayout" Target="../slideLayouts/slideLayout4.xml"/><Relationship Id="rId9" Type="http://schemas.openxmlformats.org/officeDocument/2006/relationships/slide" Target="../slides/slid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 xmlns:a16="http://schemas.microsoft.com/office/drawing/2014/main" id="{F4BE031C-B885-491B-AFE9-3136DB3D16BC}"/>
              </a:ext>
            </a:extLst>
          </p:cNvPr>
          <p:cNvSpPr/>
          <p:nvPr userDrawn="1"/>
        </p:nvSpPr>
        <p:spPr>
          <a:xfrm>
            <a:off x="0" y="6240412"/>
            <a:ext cx="11522075" cy="239763"/>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zh-CN" altLang="en-US" sz="3024" b="0" cap="none" spc="0" dirty="0">
              <a:ln w="0"/>
              <a:solidFill>
                <a:schemeClr val="accent1"/>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 xmlns:a16="http://schemas.microsoft.com/office/drawing/2014/main" id="{B1BE55F9-2A5E-4E28-8E5F-1BBB89835B59}"/>
              </a:ext>
            </a:extLst>
          </p:cNvPr>
          <p:cNvCxnSpPr/>
          <p:nvPr userDrawn="1"/>
        </p:nvCxnSpPr>
        <p:spPr>
          <a:xfrm>
            <a:off x="0" y="633267"/>
            <a:ext cx="11522075"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 xmlns:a16="http://schemas.microsoft.com/office/drawing/2014/main" id="{3C8BB19B-3BF3-48F9-BA5C-0CEE270043F5}"/>
              </a:ext>
            </a:extLst>
          </p:cNvPr>
          <p:cNvSpPr/>
          <p:nvPr userDrawn="1"/>
        </p:nvSpPr>
        <p:spPr>
          <a:xfrm>
            <a:off x="0" y="0"/>
            <a:ext cx="11522075" cy="628635"/>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024" dirty="0"/>
          </a:p>
        </p:txBody>
      </p:sp>
      <p:sp>
        <p:nvSpPr>
          <p:cNvPr id="2" name="动作按钮: 第一张 1">
            <a:hlinkClick r:id="rId9" action="ppaction://hlinksldjump" highlightClick="1">
              <a:snd r:embed="rId10" name="camera.wav"/>
            </a:hlinkClick>
          </p:cNvPr>
          <p:cNvSpPr/>
          <p:nvPr userDrawn="1"/>
        </p:nvSpPr>
        <p:spPr>
          <a:xfrm>
            <a:off x="10596459" y="5560029"/>
            <a:ext cx="864096" cy="898646"/>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345586147"/>
      </p:ext>
    </p:extLst>
  </p:cSld>
  <p:clrMap bg1="lt1" tx1="dk1" bg2="lt2" tx2="dk2" accent1="accent1" accent2="accent2" accent3="accent3" accent4="accent4" accent5="accent5" accent6="accent6" hlink="hlink" folHlink="folHlink"/>
  <p:sldLayoutIdLst>
    <p:sldLayoutId id="2147483661" r:id="rId1"/>
    <p:sldLayoutId id="2147483695" r:id="rId2"/>
    <p:sldLayoutId id="2147483689" r:id="rId3"/>
    <p:sldLayoutId id="2147483690" r:id="rId4"/>
    <p:sldLayoutId id="2147483691" r:id="rId5"/>
    <p:sldLayoutId id="2147483692" r:id="rId6"/>
    <p:sldLayoutId id="2147483694" r:id="rId7"/>
  </p:sldLayoutIdLst>
  <p:timing>
    <p:tnLst>
      <p:par>
        <p:cTn id="1" dur="indefinite" restart="never" nodeType="tmRoot"/>
      </p:par>
    </p:tnLst>
  </p:timing>
  <p:txStyles>
    <p:titleStyle>
      <a:lvl1pPr algn="ctr" rtl="0" eaLnBrk="1" fontAlgn="base" hangingPunct="1">
        <a:spcBef>
          <a:spcPct val="0"/>
        </a:spcBef>
        <a:spcAft>
          <a:spcPct val="0"/>
        </a:spcAft>
        <a:defRPr sz="4158" kern="1200">
          <a:solidFill>
            <a:schemeClr val="tx1"/>
          </a:solidFill>
          <a:latin typeface="+mj-lt"/>
          <a:ea typeface="+mj-ea"/>
          <a:cs typeface="+mj-cs"/>
        </a:defRPr>
      </a:lvl1pPr>
      <a:lvl2pPr algn="ctr" rtl="0" eaLnBrk="1" fontAlgn="base" hangingPunct="1">
        <a:spcBef>
          <a:spcPct val="0"/>
        </a:spcBef>
        <a:spcAft>
          <a:spcPct val="0"/>
        </a:spcAft>
        <a:defRPr sz="4158">
          <a:solidFill>
            <a:schemeClr val="tx1"/>
          </a:solidFill>
          <a:latin typeface="Arial" charset="0"/>
          <a:ea typeface="黑体" pitchFamily="2" charset="-122"/>
        </a:defRPr>
      </a:lvl2pPr>
      <a:lvl3pPr algn="ctr" rtl="0" eaLnBrk="1" fontAlgn="base" hangingPunct="1">
        <a:spcBef>
          <a:spcPct val="0"/>
        </a:spcBef>
        <a:spcAft>
          <a:spcPct val="0"/>
        </a:spcAft>
        <a:defRPr sz="4158">
          <a:solidFill>
            <a:schemeClr val="tx1"/>
          </a:solidFill>
          <a:latin typeface="Arial" charset="0"/>
          <a:ea typeface="黑体" pitchFamily="2" charset="-122"/>
        </a:defRPr>
      </a:lvl3pPr>
      <a:lvl4pPr algn="ctr" rtl="0" eaLnBrk="1" fontAlgn="base" hangingPunct="1">
        <a:spcBef>
          <a:spcPct val="0"/>
        </a:spcBef>
        <a:spcAft>
          <a:spcPct val="0"/>
        </a:spcAft>
        <a:defRPr sz="4158">
          <a:solidFill>
            <a:schemeClr val="tx1"/>
          </a:solidFill>
          <a:latin typeface="Arial" charset="0"/>
          <a:ea typeface="黑体" pitchFamily="2" charset="-122"/>
        </a:defRPr>
      </a:lvl4pPr>
      <a:lvl5pPr algn="ctr" rtl="0" eaLnBrk="1" fontAlgn="base" hangingPunct="1">
        <a:spcBef>
          <a:spcPct val="0"/>
        </a:spcBef>
        <a:spcAft>
          <a:spcPct val="0"/>
        </a:spcAft>
        <a:defRPr sz="4158">
          <a:solidFill>
            <a:schemeClr val="tx1"/>
          </a:solidFill>
          <a:latin typeface="Arial" charset="0"/>
          <a:ea typeface="黑体" pitchFamily="2" charset="-122"/>
        </a:defRPr>
      </a:lvl5pPr>
      <a:lvl6pPr marL="432008" algn="ctr" rtl="0" eaLnBrk="1" fontAlgn="base" hangingPunct="1">
        <a:spcBef>
          <a:spcPct val="0"/>
        </a:spcBef>
        <a:spcAft>
          <a:spcPct val="0"/>
        </a:spcAft>
        <a:defRPr sz="4158">
          <a:solidFill>
            <a:schemeClr val="tx1"/>
          </a:solidFill>
          <a:latin typeface="Arial" charset="0"/>
          <a:ea typeface="黑体" pitchFamily="2" charset="-122"/>
        </a:defRPr>
      </a:lvl6pPr>
      <a:lvl7pPr marL="864017" algn="ctr" rtl="0" eaLnBrk="1" fontAlgn="base" hangingPunct="1">
        <a:spcBef>
          <a:spcPct val="0"/>
        </a:spcBef>
        <a:spcAft>
          <a:spcPct val="0"/>
        </a:spcAft>
        <a:defRPr sz="4158">
          <a:solidFill>
            <a:schemeClr val="tx1"/>
          </a:solidFill>
          <a:latin typeface="Arial" charset="0"/>
          <a:ea typeface="黑体" pitchFamily="2" charset="-122"/>
        </a:defRPr>
      </a:lvl7pPr>
      <a:lvl8pPr marL="1296025" algn="ctr" rtl="0" eaLnBrk="1" fontAlgn="base" hangingPunct="1">
        <a:spcBef>
          <a:spcPct val="0"/>
        </a:spcBef>
        <a:spcAft>
          <a:spcPct val="0"/>
        </a:spcAft>
        <a:defRPr sz="4158">
          <a:solidFill>
            <a:schemeClr val="tx1"/>
          </a:solidFill>
          <a:latin typeface="Arial" charset="0"/>
          <a:ea typeface="黑体" pitchFamily="2" charset="-122"/>
        </a:defRPr>
      </a:lvl8pPr>
      <a:lvl9pPr marL="1728033" algn="ctr" rtl="0" eaLnBrk="1" fontAlgn="base" hangingPunct="1">
        <a:spcBef>
          <a:spcPct val="0"/>
        </a:spcBef>
        <a:spcAft>
          <a:spcPct val="0"/>
        </a:spcAft>
        <a:defRPr sz="4158">
          <a:solidFill>
            <a:schemeClr val="tx1"/>
          </a:solidFill>
          <a:latin typeface="Arial" charset="0"/>
          <a:ea typeface="黑体" pitchFamily="2" charset="-122"/>
        </a:defRPr>
      </a:lvl9pPr>
    </p:titleStyle>
    <p:bodyStyle>
      <a:lvl1pPr marL="324006" indent="-324006" algn="l" rtl="0" eaLnBrk="1" fontAlgn="base" hangingPunct="1">
        <a:spcBef>
          <a:spcPct val="20000"/>
        </a:spcBef>
        <a:spcAft>
          <a:spcPct val="0"/>
        </a:spcAft>
        <a:buFont typeface="Arial" charset="0"/>
        <a:buChar char="•"/>
        <a:defRPr sz="3024" kern="1200">
          <a:solidFill>
            <a:schemeClr val="tx1"/>
          </a:solidFill>
          <a:latin typeface="+mn-lt"/>
          <a:ea typeface="+mn-ea"/>
          <a:cs typeface="+mn-cs"/>
        </a:defRPr>
      </a:lvl1pPr>
      <a:lvl2pPr marL="702013" indent="-270005" algn="l" rtl="0" eaLnBrk="1" fontAlgn="base" hangingPunct="1">
        <a:spcBef>
          <a:spcPct val="20000"/>
        </a:spcBef>
        <a:spcAft>
          <a:spcPct val="0"/>
        </a:spcAft>
        <a:buFont typeface="Arial" charset="0"/>
        <a:buChar char="–"/>
        <a:defRPr sz="2646" kern="1200">
          <a:solidFill>
            <a:schemeClr val="tx1"/>
          </a:solidFill>
          <a:latin typeface="+mn-lt"/>
          <a:ea typeface="+mn-ea"/>
          <a:cs typeface="+mn-cs"/>
        </a:defRPr>
      </a:lvl2pPr>
      <a:lvl3pPr marL="1080021" indent="-216004" algn="l" rtl="0" eaLnBrk="1" fontAlgn="base" hangingPunct="1">
        <a:spcBef>
          <a:spcPct val="20000"/>
        </a:spcBef>
        <a:spcAft>
          <a:spcPct val="0"/>
        </a:spcAft>
        <a:buFont typeface="Arial" charset="0"/>
        <a:buChar char="•"/>
        <a:defRPr sz="2268" kern="1200">
          <a:solidFill>
            <a:schemeClr val="tx1"/>
          </a:solidFill>
          <a:latin typeface="+mn-lt"/>
          <a:ea typeface="+mn-ea"/>
          <a:cs typeface="+mn-cs"/>
        </a:defRPr>
      </a:lvl3pPr>
      <a:lvl4pPr marL="1512029" indent="-216004" algn="l" rtl="0" eaLnBrk="1" fontAlgn="base" hangingPunct="1">
        <a:spcBef>
          <a:spcPct val="20000"/>
        </a:spcBef>
        <a:spcAft>
          <a:spcPct val="0"/>
        </a:spcAft>
        <a:buFont typeface="Arial" charset="0"/>
        <a:buChar char="–"/>
        <a:defRPr sz="1890" kern="1200">
          <a:solidFill>
            <a:schemeClr val="tx1"/>
          </a:solidFill>
          <a:latin typeface="+mn-lt"/>
          <a:ea typeface="+mn-ea"/>
          <a:cs typeface="+mn-cs"/>
        </a:defRPr>
      </a:lvl4pPr>
      <a:lvl5pPr marL="1944037" indent="-216004" algn="l" rtl="0" eaLnBrk="1" fontAlgn="base" hangingPunct="1">
        <a:spcBef>
          <a:spcPct val="20000"/>
        </a:spcBef>
        <a:spcAft>
          <a:spcPct val="0"/>
        </a:spcAft>
        <a:buFont typeface="Arial" charset="0"/>
        <a:buChar char="»"/>
        <a:defRPr sz="1890" kern="1200">
          <a:solidFill>
            <a:schemeClr val="tx1"/>
          </a:solidFill>
          <a:latin typeface="+mn-lt"/>
          <a:ea typeface="+mn-ea"/>
          <a:cs typeface="+mn-cs"/>
        </a:defRPr>
      </a:lvl5pPr>
      <a:lvl6pPr marL="2376046"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6pPr>
      <a:lvl7pPr marL="2808054"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7pPr>
      <a:lvl8pPr marL="3240062"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8pPr>
      <a:lvl9pPr marL="3672070"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9pPr>
    </p:bodyStyle>
    <p:otherStyle>
      <a:defPPr>
        <a:defRPr lang="zh-CN"/>
      </a:defPPr>
      <a:lvl1pPr marL="0" algn="l" defTabSz="864017" rtl="0" eaLnBrk="1" latinLnBrk="0" hangingPunct="1">
        <a:defRPr sz="1701" kern="1200">
          <a:solidFill>
            <a:schemeClr val="tx1"/>
          </a:solidFill>
          <a:latin typeface="+mn-lt"/>
          <a:ea typeface="+mn-ea"/>
          <a:cs typeface="+mn-cs"/>
        </a:defRPr>
      </a:lvl1pPr>
      <a:lvl2pPr marL="432008" algn="l" defTabSz="864017" rtl="0" eaLnBrk="1" latinLnBrk="0" hangingPunct="1">
        <a:defRPr sz="1701" kern="1200">
          <a:solidFill>
            <a:schemeClr val="tx1"/>
          </a:solidFill>
          <a:latin typeface="+mn-lt"/>
          <a:ea typeface="+mn-ea"/>
          <a:cs typeface="+mn-cs"/>
        </a:defRPr>
      </a:lvl2pPr>
      <a:lvl3pPr marL="864017" algn="l" defTabSz="864017" rtl="0" eaLnBrk="1" latinLnBrk="0" hangingPunct="1">
        <a:defRPr sz="1701" kern="1200">
          <a:solidFill>
            <a:schemeClr val="tx1"/>
          </a:solidFill>
          <a:latin typeface="+mn-lt"/>
          <a:ea typeface="+mn-ea"/>
          <a:cs typeface="+mn-cs"/>
        </a:defRPr>
      </a:lvl3pPr>
      <a:lvl4pPr marL="1296025" algn="l" defTabSz="864017" rtl="0" eaLnBrk="1" latinLnBrk="0" hangingPunct="1">
        <a:defRPr sz="1701" kern="1200">
          <a:solidFill>
            <a:schemeClr val="tx1"/>
          </a:solidFill>
          <a:latin typeface="+mn-lt"/>
          <a:ea typeface="+mn-ea"/>
          <a:cs typeface="+mn-cs"/>
        </a:defRPr>
      </a:lvl4pPr>
      <a:lvl5pPr marL="1728033" algn="l" defTabSz="864017" rtl="0" eaLnBrk="1" latinLnBrk="0" hangingPunct="1">
        <a:defRPr sz="1701" kern="1200">
          <a:solidFill>
            <a:schemeClr val="tx1"/>
          </a:solidFill>
          <a:latin typeface="+mn-lt"/>
          <a:ea typeface="+mn-ea"/>
          <a:cs typeface="+mn-cs"/>
        </a:defRPr>
      </a:lvl5pPr>
      <a:lvl6pPr marL="2160041" algn="l" defTabSz="864017" rtl="0" eaLnBrk="1" latinLnBrk="0" hangingPunct="1">
        <a:defRPr sz="1701" kern="1200">
          <a:solidFill>
            <a:schemeClr val="tx1"/>
          </a:solidFill>
          <a:latin typeface="+mn-lt"/>
          <a:ea typeface="+mn-ea"/>
          <a:cs typeface="+mn-cs"/>
        </a:defRPr>
      </a:lvl6pPr>
      <a:lvl7pPr marL="2592050" algn="l" defTabSz="864017" rtl="0" eaLnBrk="1" latinLnBrk="0" hangingPunct="1">
        <a:defRPr sz="1701" kern="1200">
          <a:solidFill>
            <a:schemeClr val="tx1"/>
          </a:solidFill>
          <a:latin typeface="+mn-lt"/>
          <a:ea typeface="+mn-ea"/>
          <a:cs typeface="+mn-cs"/>
        </a:defRPr>
      </a:lvl7pPr>
      <a:lvl8pPr marL="3024058" algn="l" defTabSz="864017" rtl="0" eaLnBrk="1" latinLnBrk="0" hangingPunct="1">
        <a:defRPr sz="1701" kern="1200">
          <a:solidFill>
            <a:schemeClr val="tx1"/>
          </a:solidFill>
          <a:latin typeface="+mn-lt"/>
          <a:ea typeface="+mn-ea"/>
          <a:cs typeface="+mn-cs"/>
        </a:defRPr>
      </a:lvl8pPr>
      <a:lvl9pPr marL="3456066" algn="l" defTabSz="864017" rtl="0" eaLnBrk="1" latinLnBrk="0" hangingPunct="1">
        <a:defRPr sz="17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slide" Target="slide4.xml"/><Relationship Id="rId1" Type="http://schemas.openxmlformats.org/officeDocument/2006/relationships/slideLayout" Target="../slideLayouts/slideLayout2.xml"/><Relationship Id="rId5" Type="http://schemas.openxmlformats.org/officeDocument/2006/relationships/slide" Target="slide3.xml"/><Relationship Id="rId4" Type="http://schemas.openxmlformats.org/officeDocument/2006/relationships/slide" Target="slide6.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棱台 3"/>
          <p:cNvSpPr/>
          <p:nvPr/>
        </p:nvSpPr>
        <p:spPr>
          <a:xfrm>
            <a:off x="101901" y="3722371"/>
            <a:ext cx="11305256" cy="1785933"/>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solidFill>
                  <a:srgbClr val="D60093"/>
                </a:solidFill>
              </a:rPr>
              <a:t>Unit 4</a:t>
            </a:r>
            <a:r>
              <a:rPr lang="zh-CN" altLang="zh-CN" sz="4400" dirty="0">
                <a:solidFill>
                  <a:srgbClr val="D60093"/>
                </a:solidFill>
              </a:rPr>
              <a:t>　</a:t>
            </a:r>
            <a:r>
              <a:rPr lang="en-US" altLang="zh-CN" sz="4400" dirty="0">
                <a:solidFill>
                  <a:srgbClr val="D60093"/>
                </a:solidFill>
              </a:rPr>
              <a:t>I have a pen pal</a:t>
            </a:r>
            <a:endParaRPr lang="zh-CN" altLang="zh-CN" sz="4400" dirty="0">
              <a:solidFill>
                <a:srgbClr val="D60093"/>
              </a:solidFill>
            </a:endParaRPr>
          </a:p>
          <a:p>
            <a:pPr algn="ctr"/>
            <a:r>
              <a:rPr lang="en-US" altLang="zh-CN" sz="4400" dirty="0">
                <a:solidFill>
                  <a:srgbClr val="D60093"/>
                </a:solidFill>
              </a:rPr>
              <a:t>Part B</a:t>
            </a:r>
            <a:r>
              <a:rPr lang="zh-CN" altLang="zh-CN" sz="4400" dirty="0">
                <a:solidFill>
                  <a:srgbClr val="D60093"/>
                </a:solidFill>
              </a:rPr>
              <a:t>　</a:t>
            </a:r>
            <a:r>
              <a:rPr lang="en-US" altLang="zh-CN" sz="4400" dirty="0" smtClean="0">
                <a:solidFill>
                  <a:srgbClr val="D60093"/>
                </a:solidFill>
              </a:rPr>
              <a:t>Let’s </a:t>
            </a:r>
            <a:r>
              <a:rPr lang="en-US" altLang="zh-CN" sz="4400" dirty="0">
                <a:solidFill>
                  <a:srgbClr val="D60093"/>
                </a:solidFill>
              </a:rPr>
              <a:t>learn &amp; Listen, match and say</a:t>
            </a:r>
            <a:endParaRPr lang="zh-CN" altLang="zh-CN" sz="4400" dirty="0">
              <a:solidFill>
                <a:srgbClr val="D60093"/>
              </a:solidFill>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4"/>
                                        </p:tgtEl>
                                        <p:attrNameLst>
                                          <p:attrName>ppt_x</p:attrName>
                                          <p:attrName>ppt_y</p:attrName>
                                        </p:attrNameLst>
                                      </p:cBhvr>
                                    </p:animMotion>
                                    <p:animRot by="1500000">
                                      <p:cBhvr>
                                        <p:cTn id="13" dur="125" fill="hold">
                                          <p:stCondLst>
                                            <p:cond delay="0"/>
                                          </p:stCondLst>
                                        </p:cTn>
                                        <p:tgtEl>
                                          <p:spTgt spid="4"/>
                                        </p:tgtEl>
                                        <p:attrNameLst>
                                          <p:attrName>r</p:attrName>
                                        </p:attrNameLst>
                                      </p:cBhvr>
                                    </p:animRot>
                                    <p:animRot by="-1500000">
                                      <p:cBhvr>
                                        <p:cTn id="14" dur="125" fill="hold">
                                          <p:stCondLst>
                                            <p:cond delay="125"/>
                                          </p:stCondLst>
                                        </p:cTn>
                                        <p:tgtEl>
                                          <p:spTgt spid="4"/>
                                        </p:tgtEl>
                                        <p:attrNameLst>
                                          <p:attrName>r</p:attrName>
                                        </p:attrNameLst>
                                      </p:cBhvr>
                                    </p:animRot>
                                    <p:animRot by="-1500000">
                                      <p:cBhvr>
                                        <p:cTn id="15" dur="125" fill="hold">
                                          <p:stCondLst>
                                            <p:cond delay="250"/>
                                          </p:stCondLst>
                                        </p:cTn>
                                        <p:tgtEl>
                                          <p:spTgt spid="4"/>
                                        </p:tgtEl>
                                        <p:attrNameLst>
                                          <p:attrName>r</p:attrName>
                                        </p:attrNameLst>
                                      </p:cBhvr>
                                    </p:animRot>
                                    <p:animRot by="1500000">
                                      <p:cBhvr>
                                        <p:cTn id="16" dur="125" fill="hold">
                                          <p:stCondLst>
                                            <p:cond delay="375"/>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竖卷形 2"/>
          <p:cNvSpPr/>
          <p:nvPr/>
        </p:nvSpPr>
        <p:spPr>
          <a:xfrm>
            <a:off x="504453" y="951187"/>
            <a:ext cx="1872188" cy="4449140"/>
          </a:xfrm>
          <a:prstGeom prst="vertic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zh-CN" altLang="en-US" sz="5400" dirty="0" smtClean="0">
                <a:latin typeface="+mj-ea"/>
                <a:ea typeface="+mj-ea"/>
              </a:rPr>
              <a:t>导</a:t>
            </a:r>
            <a:endParaRPr lang="en-US" altLang="zh-CN" sz="5400" dirty="0" smtClean="0">
              <a:latin typeface="+mj-ea"/>
              <a:ea typeface="+mj-ea"/>
            </a:endParaRPr>
          </a:p>
          <a:p>
            <a:pPr algn="ctr"/>
            <a:endParaRPr lang="en-US" altLang="zh-CN" sz="5400" dirty="0" smtClean="0">
              <a:latin typeface="+mj-ea"/>
              <a:ea typeface="+mj-ea"/>
            </a:endParaRPr>
          </a:p>
          <a:p>
            <a:pPr algn="ctr"/>
            <a:r>
              <a:rPr lang="zh-CN" altLang="en-US" sz="5400" dirty="0" smtClean="0">
                <a:latin typeface="+mj-ea"/>
                <a:ea typeface="+mj-ea"/>
              </a:rPr>
              <a:t>航</a:t>
            </a:r>
            <a:endParaRPr lang="zh-CN" altLang="en-US" sz="5400" dirty="0">
              <a:latin typeface="+mj-ea"/>
              <a:ea typeface="+mj-ea"/>
            </a:endParaRPr>
          </a:p>
        </p:txBody>
      </p:sp>
      <p:sp>
        <p:nvSpPr>
          <p:cNvPr id="2" name="折角形 1"/>
          <p:cNvSpPr/>
          <p:nvPr/>
        </p:nvSpPr>
        <p:spPr>
          <a:xfrm>
            <a:off x="3960837" y="1293840"/>
            <a:ext cx="4558216" cy="981927"/>
          </a:xfrm>
          <a:prstGeom prst="foldedCorner">
            <a:avLst/>
          </a:prstGeom>
          <a:gradFill>
            <a:gsLst>
              <a:gs pos="0">
                <a:schemeClr val="accent1">
                  <a:lumMod val="5000"/>
                  <a:lumOff val="95000"/>
                </a:schemeClr>
              </a:gs>
              <a:gs pos="0">
                <a:schemeClr val="accent1">
                  <a:lumMod val="45000"/>
                  <a:lumOff val="55000"/>
                </a:schemeClr>
              </a:gs>
              <a:gs pos="58000">
                <a:schemeClr val="accent1">
                  <a:lumMod val="45000"/>
                  <a:lumOff val="55000"/>
                </a:schemeClr>
              </a:gs>
              <a:gs pos="89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rgbClr val="D60093"/>
                </a:solidFill>
                <a:latin typeface="隶书" panose="02010509060101010101" pitchFamily="49" charset="-122"/>
                <a:ea typeface="隶书" panose="02010509060101010101" pitchFamily="49" charset="-122"/>
              </a:rPr>
              <a:t>基础梳理</a:t>
            </a:r>
            <a:endParaRPr lang="zh-CN" altLang="zh-CN" sz="5400" dirty="0">
              <a:solidFill>
                <a:srgbClr val="D60093"/>
              </a:solidFill>
              <a:latin typeface="隶书" panose="02010509060101010101" pitchFamily="49" charset="-122"/>
              <a:ea typeface="隶书" panose="02010509060101010101" pitchFamily="49" charset="-122"/>
            </a:endParaRPr>
          </a:p>
        </p:txBody>
      </p:sp>
      <p:sp>
        <p:nvSpPr>
          <p:cNvPr id="11" name="折角形 10"/>
          <p:cNvSpPr/>
          <p:nvPr/>
        </p:nvSpPr>
        <p:spPr>
          <a:xfrm>
            <a:off x="3960837" y="2538614"/>
            <a:ext cx="4558216" cy="981927"/>
          </a:xfrm>
          <a:prstGeom prst="foldedCorner">
            <a:avLst/>
          </a:prstGeom>
          <a:gradFill>
            <a:gsLst>
              <a:gs pos="0">
                <a:schemeClr val="accent1">
                  <a:lumMod val="5000"/>
                  <a:lumOff val="95000"/>
                </a:schemeClr>
              </a:gs>
              <a:gs pos="0">
                <a:schemeClr val="accent1">
                  <a:lumMod val="45000"/>
                  <a:lumOff val="55000"/>
                </a:schemeClr>
              </a:gs>
              <a:gs pos="58000">
                <a:schemeClr val="accent1">
                  <a:lumMod val="45000"/>
                  <a:lumOff val="55000"/>
                </a:schemeClr>
              </a:gs>
              <a:gs pos="89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rgbClr val="D60093"/>
                </a:solidFill>
                <a:latin typeface="隶书" panose="02010509060101010101" pitchFamily="49" charset="-122"/>
                <a:ea typeface="隶书" panose="02010509060101010101" pitchFamily="49" charset="-122"/>
              </a:rPr>
              <a:t>能力提升</a:t>
            </a:r>
            <a:endParaRPr lang="zh-CN" altLang="zh-CN" sz="5400" dirty="0">
              <a:solidFill>
                <a:srgbClr val="D60093"/>
              </a:solidFill>
              <a:latin typeface="隶书" panose="02010509060101010101" pitchFamily="49" charset="-122"/>
              <a:ea typeface="隶书" panose="02010509060101010101" pitchFamily="49" charset="-122"/>
            </a:endParaRPr>
          </a:p>
        </p:txBody>
      </p:sp>
      <p:sp>
        <p:nvSpPr>
          <p:cNvPr id="13" name="折角形 12"/>
          <p:cNvSpPr/>
          <p:nvPr/>
        </p:nvSpPr>
        <p:spPr>
          <a:xfrm>
            <a:off x="3939125" y="3783657"/>
            <a:ext cx="4558216" cy="981927"/>
          </a:xfrm>
          <a:prstGeom prst="foldedCorner">
            <a:avLst/>
          </a:prstGeom>
          <a:gradFill>
            <a:gsLst>
              <a:gs pos="0">
                <a:schemeClr val="accent1">
                  <a:lumMod val="5000"/>
                  <a:lumOff val="95000"/>
                </a:schemeClr>
              </a:gs>
              <a:gs pos="0">
                <a:schemeClr val="accent1">
                  <a:lumMod val="45000"/>
                  <a:lumOff val="55000"/>
                </a:schemeClr>
              </a:gs>
              <a:gs pos="58000">
                <a:schemeClr val="accent1">
                  <a:lumMod val="45000"/>
                  <a:lumOff val="55000"/>
                </a:schemeClr>
              </a:gs>
              <a:gs pos="89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rgbClr val="D60093"/>
                </a:solidFill>
                <a:latin typeface="隶书" panose="02010509060101010101" pitchFamily="49" charset="-122"/>
                <a:ea typeface="隶书" panose="02010509060101010101" pitchFamily="49" charset="-122"/>
              </a:rPr>
              <a:t>智慧拓展</a:t>
            </a:r>
            <a:endParaRPr lang="zh-CN" altLang="zh-CN" sz="5400" dirty="0">
              <a:solidFill>
                <a:srgbClr val="D60093"/>
              </a:solidFill>
              <a:latin typeface="隶书" panose="02010509060101010101" pitchFamily="49" charset="-122"/>
              <a:ea typeface="隶书" panose="02010509060101010101" pitchFamily="49" charset="-122"/>
            </a:endParaRPr>
          </a:p>
        </p:txBody>
      </p:sp>
      <p:sp>
        <p:nvSpPr>
          <p:cNvPr id="16" name="动作按钮: 自定义 15">
            <a:hlinkClick r:id="rId2" action="ppaction://hlinksldjump" highlightClick="1">
              <a:snd r:embed="rId3" name="chimes.wav"/>
            </a:hlinkClick>
          </p:cNvPr>
          <p:cNvSpPr/>
          <p:nvPr/>
        </p:nvSpPr>
        <p:spPr>
          <a:xfrm>
            <a:off x="3744813" y="2480031"/>
            <a:ext cx="5278297" cy="1094532"/>
          </a:xfrm>
          <a:prstGeom prst="actionButtonBlan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rgbClr val="D60093"/>
              </a:solidFill>
              <a:latin typeface="隶书" panose="02010509060101010101" pitchFamily="49" charset="-122"/>
              <a:ea typeface="隶书" panose="02010509060101010101" pitchFamily="49" charset="-122"/>
            </a:endParaRPr>
          </a:p>
        </p:txBody>
      </p:sp>
      <p:sp>
        <p:nvSpPr>
          <p:cNvPr id="17" name="动作按钮: 自定义 16">
            <a:hlinkClick r:id="rId4" action="ppaction://hlinksldjump" highlightClick="1">
              <a:snd r:embed="rId3" name="chimes.wav"/>
            </a:hlinkClick>
          </p:cNvPr>
          <p:cNvSpPr/>
          <p:nvPr/>
        </p:nvSpPr>
        <p:spPr>
          <a:xfrm>
            <a:off x="3744812" y="3729731"/>
            <a:ext cx="5278297" cy="1094532"/>
          </a:xfrm>
          <a:prstGeom prst="actionButtonBlan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rgbClr val="D60093"/>
              </a:solidFill>
              <a:latin typeface="隶书" panose="02010509060101010101" pitchFamily="49" charset="-122"/>
              <a:ea typeface="隶书" panose="02010509060101010101" pitchFamily="49" charset="-122"/>
            </a:endParaRPr>
          </a:p>
        </p:txBody>
      </p:sp>
      <p:sp>
        <p:nvSpPr>
          <p:cNvPr id="19" name="动作按钮: 自定义 18">
            <a:hlinkClick r:id="rId5" action="ppaction://hlinksldjump" highlightClick="1">
              <a:snd r:embed="rId3" name="chimes.wav"/>
            </a:hlinkClick>
          </p:cNvPr>
          <p:cNvSpPr/>
          <p:nvPr/>
        </p:nvSpPr>
        <p:spPr>
          <a:xfrm>
            <a:off x="3744813" y="1230331"/>
            <a:ext cx="5278297" cy="1094532"/>
          </a:xfrm>
          <a:prstGeom prst="actionButtonBlan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rgbClr val="D60093"/>
              </a:solidFill>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283513369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2"/>
                                        </p:tgtEl>
                                        <p:attrNameLst>
                                          <p:attrName>ppt_y</p:attrName>
                                        </p:attrNameLst>
                                      </p:cBhvr>
                                      <p:tavLst>
                                        <p:tav tm="0">
                                          <p:val>
                                            <p:strVal val="#ppt_y"/>
                                          </p:val>
                                        </p:tav>
                                        <p:tav tm="100000">
                                          <p:val>
                                            <p:strVal val="#ppt_y"/>
                                          </p:val>
                                        </p:tav>
                                      </p:tavLst>
                                    </p:anim>
                                    <p:anim calcmode="lin" valueType="num">
                                      <p:cBhvr>
                                        <p:cTn id="14"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2"/>
                                        </p:tgtEl>
                                      </p:cBhvr>
                                    </p:animEffect>
                                  </p:childTnLst>
                                </p:cTn>
                              </p:par>
                            </p:childTnLst>
                          </p:cTn>
                        </p:par>
                        <p:par>
                          <p:cTn id="17" fill="hold">
                            <p:stCondLst>
                              <p:cond delay="115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1"/>
                                        </p:tgtEl>
                                        <p:attrNameLst>
                                          <p:attrName>ppt_y</p:attrName>
                                        </p:attrNameLst>
                                      </p:cBhvr>
                                      <p:tavLst>
                                        <p:tav tm="0">
                                          <p:val>
                                            <p:strVal val="#ppt_y"/>
                                          </p:val>
                                        </p:tav>
                                        <p:tav tm="100000">
                                          <p:val>
                                            <p:strVal val="#ppt_y"/>
                                          </p:val>
                                        </p:tav>
                                      </p:tavLst>
                                    </p:anim>
                                    <p:anim calcmode="lin" valueType="num">
                                      <p:cBhvr>
                                        <p:cTn id="22"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11"/>
                                        </p:tgtEl>
                                      </p:cBhvr>
                                    </p:animEffect>
                                  </p:childTnLst>
                                </p:cTn>
                              </p:par>
                            </p:childTnLst>
                          </p:cTn>
                        </p:par>
                        <p:par>
                          <p:cTn id="25" fill="hold">
                            <p:stCondLst>
                              <p:cond delay="18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13"/>
                                        </p:tgtEl>
                                        <p:attrNameLst>
                                          <p:attrName>ppt_y</p:attrName>
                                        </p:attrNameLst>
                                      </p:cBhvr>
                                      <p:tavLst>
                                        <p:tav tm="0">
                                          <p:val>
                                            <p:strVal val="#ppt_y"/>
                                          </p:val>
                                        </p:tav>
                                        <p:tav tm="100000">
                                          <p:val>
                                            <p:strVal val="#ppt_y"/>
                                          </p:val>
                                        </p:tav>
                                      </p:tavLst>
                                    </p:anim>
                                    <p:anim calcmode="lin" valueType="num">
                                      <p:cBhvr>
                                        <p:cTn id="30"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animBg="1"/>
      <p:bldP spid="11" grpId="0" animBg="1"/>
      <p:bldP spid="1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24EG16.eps" descr="id:2147488475;FounderCES"/>
          <p:cNvPicPr/>
          <p:nvPr/>
        </p:nvPicPr>
        <p:blipFill>
          <a:blip r:embed="rId2"/>
          <a:stretch>
            <a:fillRect/>
          </a:stretch>
        </p:blipFill>
        <p:spPr>
          <a:xfrm>
            <a:off x="333750" y="2015951"/>
            <a:ext cx="10862574" cy="2016224"/>
          </a:xfrm>
          <a:prstGeom prst="rect">
            <a:avLst/>
          </a:prstGeom>
        </p:spPr>
      </p:pic>
      <p:sp>
        <p:nvSpPr>
          <p:cNvPr id="2" name="折角形 1"/>
          <p:cNvSpPr/>
          <p:nvPr/>
        </p:nvSpPr>
        <p:spPr>
          <a:xfrm>
            <a:off x="3507077" y="120994"/>
            <a:ext cx="4558216" cy="609699"/>
          </a:xfrm>
          <a:prstGeom prst="foldedCorner">
            <a:avLst/>
          </a:prstGeom>
          <a:gradFill>
            <a:gsLst>
              <a:gs pos="0">
                <a:schemeClr val="accent1">
                  <a:lumMod val="5000"/>
                  <a:lumOff val="95000"/>
                </a:schemeClr>
              </a:gs>
              <a:gs pos="0">
                <a:schemeClr val="accent1">
                  <a:lumMod val="45000"/>
                  <a:lumOff val="55000"/>
                </a:schemeClr>
              </a:gs>
              <a:gs pos="58000">
                <a:schemeClr val="accent1">
                  <a:lumMod val="45000"/>
                  <a:lumOff val="55000"/>
                </a:schemeClr>
              </a:gs>
              <a:gs pos="89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rgbClr val="D60093"/>
                </a:solidFill>
                <a:latin typeface="隶书" panose="02010509060101010101" pitchFamily="49" charset="-122"/>
                <a:ea typeface="隶书" panose="02010509060101010101" pitchFamily="49" charset="-122"/>
              </a:rPr>
              <a:t>基础梳理</a:t>
            </a:r>
            <a:endParaRPr lang="zh-CN" altLang="zh-CN" sz="5400" dirty="0">
              <a:solidFill>
                <a:srgbClr val="D60093"/>
              </a:solidFill>
              <a:latin typeface="隶书" panose="02010509060101010101" pitchFamily="49" charset="-122"/>
              <a:ea typeface="隶书" panose="02010509060101010101" pitchFamily="49" charset="-122"/>
            </a:endParaRPr>
          </a:p>
        </p:txBody>
      </p:sp>
      <p:sp>
        <p:nvSpPr>
          <p:cNvPr id="3" name="矩形 2"/>
          <p:cNvSpPr>
            <a:spLocks noChangeAspect="1"/>
          </p:cNvSpPr>
          <p:nvPr/>
        </p:nvSpPr>
        <p:spPr>
          <a:xfrm>
            <a:off x="361950" y="1151855"/>
            <a:ext cx="10807700" cy="626710"/>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zh-CN" altLang="zh-CN" dirty="0">
                <a:solidFill>
                  <a:srgbClr val="000000"/>
                </a:solidFill>
                <a:latin typeface="Arial" panose="020B0604020202020204" pitchFamily="34" charset="0"/>
                <a:cs typeface="Times New Roman" panose="02020603050405020304" pitchFamily="18" charset="0"/>
              </a:rPr>
              <a:t>一、看图片</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Arial" panose="020B0604020202020204" pitchFamily="34" charset="0"/>
                <a:cs typeface="Times New Roman" panose="02020603050405020304" pitchFamily="18" charset="0"/>
              </a:rPr>
              <a:t> </a:t>
            </a:r>
            <a:r>
              <a:rPr lang="zh-CN" altLang="zh-CN" dirty="0">
                <a:solidFill>
                  <a:srgbClr val="000000"/>
                </a:solidFill>
                <a:latin typeface="Arial" panose="020B0604020202020204" pitchFamily="34" charset="0"/>
                <a:cs typeface="Times New Roman" panose="02020603050405020304" pitchFamily="18" charset="0"/>
              </a:rPr>
              <a:t>写短语</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Arial" panose="020B0604020202020204" pitchFamily="34" charset="0"/>
                <a:cs typeface="Times New Roman" panose="02020603050405020304" pitchFamily="18" charset="0"/>
              </a:rPr>
              <a:t> </a:t>
            </a:r>
            <a:r>
              <a:rPr lang="zh-CN" altLang="zh-CN" dirty="0">
                <a:solidFill>
                  <a:srgbClr val="000000"/>
                </a:solidFill>
                <a:latin typeface="Arial" panose="020B0604020202020204" pitchFamily="34" charset="0"/>
                <a:cs typeface="Times New Roman" panose="02020603050405020304" pitchFamily="18" charset="0"/>
              </a:rPr>
              <a:t>动词用第三人称单数形式</a:t>
            </a:r>
            <a:r>
              <a:rPr lang="zh-CN" altLang="zh-CN" dirty="0" smtClean="0">
                <a:solidFill>
                  <a:srgbClr val="000000"/>
                </a:solidFill>
                <a:latin typeface="Arial" panose="020B0604020202020204" pitchFamily="34" charset="0"/>
                <a:cs typeface="Times New Roman" panose="02020603050405020304" pitchFamily="18" charset="0"/>
              </a:rPr>
              <a:t>。</a:t>
            </a:r>
            <a:r>
              <a:rPr lang="en-US" altLang="zh-CN" dirty="0" smtClean="0">
                <a:solidFill>
                  <a:srgbClr val="000000"/>
                </a:solidFill>
                <a:latin typeface="Arial" panose="020B0604020202020204" pitchFamily="34" charset="0"/>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5" name="矩形 4"/>
          <p:cNvSpPr/>
          <p:nvPr/>
        </p:nvSpPr>
        <p:spPr>
          <a:xfrm>
            <a:off x="619989" y="3447400"/>
            <a:ext cx="2887329" cy="584775"/>
          </a:xfrm>
          <a:prstGeom prst="rect">
            <a:avLst/>
          </a:prstGeom>
        </p:spPr>
        <p:txBody>
          <a:bodyPr wrap="none">
            <a:spAutoFit/>
          </a:bodyPr>
          <a:lstStyle/>
          <a:p>
            <a:r>
              <a:rPr lang="en-US" altLang="zh-CN" dirty="0">
                <a:ea typeface="宋体" panose="02010600030101010101" pitchFamily="2" charset="-122"/>
              </a:rPr>
              <a:t>studies Chinese</a:t>
            </a:r>
            <a:endParaRPr lang="zh-CN" altLang="en-US" dirty="0"/>
          </a:p>
        </p:txBody>
      </p:sp>
      <p:sp>
        <p:nvSpPr>
          <p:cNvPr id="7" name="矩形 6"/>
          <p:cNvSpPr/>
          <p:nvPr/>
        </p:nvSpPr>
        <p:spPr>
          <a:xfrm>
            <a:off x="4686857" y="3447400"/>
            <a:ext cx="2156360" cy="584775"/>
          </a:xfrm>
          <a:prstGeom prst="rect">
            <a:avLst/>
          </a:prstGeom>
        </p:spPr>
        <p:txBody>
          <a:bodyPr wrap="none">
            <a:spAutoFit/>
          </a:bodyPr>
          <a:lstStyle/>
          <a:p>
            <a:r>
              <a:rPr lang="en-US" altLang="zh-CN" dirty="0">
                <a:ea typeface="宋体" panose="02010600030101010101" pitchFamily="2" charset="-122"/>
              </a:rPr>
              <a:t>goes hiking</a:t>
            </a:r>
            <a:endParaRPr lang="zh-CN" altLang="en-US" dirty="0"/>
          </a:p>
        </p:txBody>
      </p:sp>
      <p:sp>
        <p:nvSpPr>
          <p:cNvPr id="9" name="矩形 8"/>
          <p:cNvSpPr/>
          <p:nvPr/>
        </p:nvSpPr>
        <p:spPr>
          <a:xfrm>
            <a:off x="7814244" y="3447400"/>
            <a:ext cx="3355406" cy="584775"/>
          </a:xfrm>
          <a:prstGeom prst="rect">
            <a:avLst/>
          </a:prstGeom>
        </p:spPr>
        <p:txBody>
          <a:bodyPr wrap="none">
            <a:spAutoFit/>
          </a:bodyPr>
          <a:lstStyle/>
          <a:p>
            <a:r>
              <a:rPr lang="en-US" altLang="zh-CN" dirty="0">
                <a:ea typeface="宋体" panose="02010600030101010101" pitchFamily="2" charset="-122"/>
              </a:rPr>
              <a:t>does word puzzles</a:t>
            </a:r>
            <a:endParaRPr lang="zh-CN" altLang="en-US" dirty="0"/>
          </a:p>
        </p:txBody>
      </p:sp>
    </p:spTree>
    <p:extLst>
      <p:ext uri="{BB962C8B-B14F-4D97-AF65-F5344CB8AC3E}">
        <p14:creationId xmlns:p14="http://schemas.microsoft.com/office/powerpoint/2010/main" val="862451225"/>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randombar(horizontal)">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折角形 1"/>
          <p:cNvSpPr/>
          <p:nvPr/>
        </p:nvSpPr>
        <p:spPr>
          <a:xfrm>
            <a:off x="3507077" y="120994"/>
            <a:ext cx="4558216" cy="609699"/>
          </a:xfrm>
          <a:prstGeom prst="foldedCorner">
            <a:avLst/>
          </a:prstGeom>
          <a:gradFill>
            <a:gsLst>
              <a:gs pos="0">
                <a:schemeClr val="accent1">
                  <a:lumMod val="5000"/>
                  <a:lumOff val="95000"/>
                </a:schemeClr>
              </a:gs>
              <a:gs pos="0">
                <a:schemeClr val="accent1">
                  <a:lumMod val="45000"/>
                  <a:lumOff val="55000"/>
                </a:schemeClr>
              </a:gs>
              <a:gs pos="58000">
                <a:schemeClr val="accent1">
                  <a:lumMod val="45000"/>
                  <a:lumOff val="55000"/>
                </a:schemeClr>
              </a:gs>
              <a:gs pos="89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rgbClr val="D60093"/>
                </a:solidFill>
                <a:latin typeface="隶书" panose="02010509060101010101" pitchFamily="49" charset="-122"/>
                <a:ea typeface="隶书" panose="02010509060101010101" pitchFamily="49" charset="-122"/>
              </a:rPr>
              <a:t>能力提升</a:t>
            </a:r>
            <a:endParaRPr lang="zh-CN" altLang="zh-CN" sz="5400" dirty="0">
              <a:solidFill>
                <a:srgbClr val="D60093"/>
              </a:solidFill>
              <a:latin typeface="隶书" panose="02010509060101010101" pitchFamily="49" charset="-122"/>
              <a:ea typeface="隶书" panose="02010509060101010101" pitchFamily="49" charset="-122"/>
            </a:endParaRPr>
          </a:p>
        </p:txBody>
      </p:sp>
      <p:sp>
        <p:nvSpPr>
          <p:cNvPr id="3" name="矩形 2"/>
          <p:cNvSpPr>
            <a:spLocks noChangeAspect="1"/>
          </p:cNvSpPr>
          <p:nvPr/>
        </p:nvSpPr>
        <p:spPr>
          <a:xfrm>
            <a:off x="361950" y="801647"/>
            <a:ext cx="10807700" cy="5410712"/>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zh-CN" altLang="zh-CN" dirty="0">
                <a:solidFill>
                  <a:schemeClr val="tx1"/>
                </a:solidFill>
                <a:latin typeface="Arial" panose="020B0604020202020204" pitchFamily="34" charset="0"/>
                <a:cs typeface="Times New Roman" panose="02020603050405020304" pitchFamily="18" charset="0"/>
              </a:rPr>
              <a:t>二</a:t>
            </a:r>
            <a:r>
              <a:rPr lang="zh-CN" altLang="zh-CN">
                <a:solidFill>
                  <a:schemeClr val="tx1"/>
                </a:solidFill>
                <a:latin typeface="Arial" panose="020B0604020202020204" pitchFamily="34" charset="0"/>
                <a:cs typeface="Times New Roman" panose="02020603050405020304" pitchFamily="18" charset="0"/>
              </a:rPr>
              <a:t>、</a:t>
            </a:r>
            <a:r>
              <a:rPr lang="zh-CN" altLang="zh-CN" smtClean="0">
                <a:solidFill>
                  <a:schemeClr val="tx1"/>
                </a:solidFill>
                <a:latin typeface="Arial" panose="020B0604020202020204" pitchFamily="34" charset="0"/>
                <a:cs typeface="Times New Roman" panose="02020603050405020304" pitchFamily="18" charset="0"/>
              </a:rPr>
              <a:t>仿照</a:t>
            </a:r>
            <a:r>
              <a:rPr lang="zh-CN" altLang="en-US">
                <a:solidFill>
                  <a:schemeClr val="tx1"/>
                </a:solidFill>
                <a:latin typeface="Arial" panose="020B0604020202020204" pitchFamily="34" charset="0"/>
                <a:cs typeface="Times New Roman" panose="02020603050405020304" pitchFamily="18" charset="0"/>
              </a:rPr>
              <a:t>例子</a:t>
            </a:r>
            <a:r>
              <a:rPr lang="en-US" altLang="zh-CN" smtClean="0">
                <a:solidFill>
                  <a:schemeClr val="tx1"/>
                </a:solidFill>
                <a:ea typeface="宋体" panose="02010600030101010101" pitchFamily="2" charset="-122"/>
                <a:cs typeface="Times New Roman" panose="02020603050405020304" pitchFamily="18" charset="0"/>
              </a:rPr>
              <a:t>,</a:t>
            </a:r>
            <a:r>
              <a:rPr lang="en-US" altLang="zh-CN" smtClean="0">
                <a:solidFill>
                  <a:schemeClr val="tx1"/>
                </a:solidFill>
                <a:latin typeface="Arial" panose="020B0604020202020204" pitchFamily="34" charset="0"/>
                <a:cs typeface="Times New Roman" panose="02020603050405020304" pitchFamily="18" charset="0"/>
              </a:rPr>
              <a:t> </a:t>
            </a:r>
            <a:r>
              <a:rPr lang="zh-CN" altLang="zh-CN" dirty="0">
                <a:solidFill>
                  <a:schemeClr val="tx1"/>
                </a:solidFill>
                <a:latin typeface="Arial" panose="020B0604020202020204" pitchFamily="34" charset="0"/>
                <a:cs typeface="Times New Roman" panose="02020603050405020304" pitchFamily="18" charset="0"/>
              </a:rPr>
              <a:t>写句子。</a:t>
            </a:r>
            <a:endParaRPr lang="zh-CN" altLang="zh-CN" dirty="0">
              <a:solidFill>
                <a:schemeClr val="tx1"/>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zh-CN" altLang="zh-CN" dirty="0">
                <a:solidFill>
                  <a:schemeClr val="tx1"/>
                </a:solidFill>
                <a:ea typeface="宋体" panose="02010600030101010101" pitchFamily="2" charset="-122"/>
                <a:cs typeface="Times New Roman" panose="02020603050405020304" pitchFamily="18" charset="0"/>
              </a:rPr>
              <a:t>例</a:t>
            </a:r>
            <a:r>
              <a:rPr lang="en-US" altLang="zh-CN" dirty="0">
                <a:solidFill>
                  <a:schemeClr val="tx1"/>
                </a:solidFill>
                <a:ea typeface="宋体" panose="02010600030101010101" pitchFamily="2" charset="-122"/>
                <a:cs typeface="Times New Roman" panose="02020603050405020304" pitchFamily="18" charset="0"/>
              </a:rPr>
              <a:t>:(Oliver/do word puzzles/yes)—Does Oliver do word puzzles every day?—Yes, he does.</a:t>
            </a:r>
            <a:endParaRPr lang="zh-CN" altLang="zh-CN" dirty="0">
              <a:solidFill>
                <a:schemeClr val="tx1"/>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chemeClr val="tx1"/>
                </a:solidFill>
                <a:ea typeface="宋体" panose="02010600030101010101" pitchFamily="2" charset="-122"/>
                <a:cs typeface="Times New Roman" panose="02020603050405020304" pitchFamily="18" charset="0"/>
              </a:rPr>
              <a:t>1.(I/cook Chinese food/no)</a:t>
            </a:r>
            <a:br>
              <a:rPr lang="en-US" altLang="zh-CN" dirty="0">
                <a:solidFill>
                  <a:schemeClr val="tx1"/>
                </a:solidFill>
                <a:ea typeface="宋体" panose="02010600030101010101" pitchFamily="2" charset="-122"/>
                <a:cs typeface="Times New Roman" panose="02020603050405020304" pitchFamily="18" charset="0"/>
              </a:rPr>
            </a:br>
            <a:r>
              <a:rPr lang="en-US" altLang="zh-CN" dirty="0" smtClean="0">
                <a:solidFill>
                  <a:schemeClr val="tx1"/>
                </a:solidFill>
                <a:ea typeface="宋体" panose="02010600030101010101" pitchFamily="2" charset="-122"/>
                <a:cs typeface="Times New Roman" panose="02020603050405020304" pitchFamily="18" charset="0"/>
              </a:rPr>
              <a:t>—____________________</a:t>
            </a:r>
            <a:r>
              <a:rPr lang="en-US" altLang="zh-CN" dirty="0">
                <a:solidFill>
                  <a:schemeClr val="tx1"/>
                </a:solidFill>
                <a:ea typeface="宋体" panose="02010600030101010101" pitchFamily="2" charset="-122"/>
                <a:cs typeface="Times New Roman" panose="02020603050405020304" pitchFamily="18" charset="0"/>
              </a:rPr>
              <a:t>___________</a:t>
            </a:r>
            <a:r>
              <a:rPr lang="en-US" altLang="zh-CN" dirty="0" smtClean="0">
                <a:solidFill>
                  <a:schemeClr val="tx1"/>
                </a:solidFill>
                <a:ea typeface="宋体" panose="02010600030101010101" pitchFamily="2" charset="-122"/>
                <a:cs typeface="Times New Roman" panose="02020603050405020304" pitchFamily="18" charset="0"/>
              </a:rPr>
              <a:t>__________</a:t>
            </a:r>
          </a:p>
          <a:p>
            <a:pPr>
              <a:lnSpc>
                <a:spcPct val="120000"/>
              </a:lnSpc>
              <a:spcAft>
                <a:spcPts val="0"/>
              </a:spcAft>
              <a:tabLst>
                <a:tab pos="1188085" algn="l"/>
                <a:tab pos="2163445" algn="l"/>
                <a:tab pos="3142615" algn="l"/>
                <a:tab pos="4190365" algn="l"/>
              </a:tabLst>
            </a:pPr>
            <a:r>
              <a:rPr lang="en-US" altLang="zh-CN" dirty="0" smtClean="0">
                <a:solidFill>
                  <a:schemeClr val="tx1"/>
                </a:solidFill>
                <a:ea typeface="宋体" panose="02010600030101010101" pitchFamily="2" charset="-122"/>
                <a:cs typeface="Times New Roman" panose="02020603050405020304" pitchFamily="18" charset="0"/>
              </a:rPr>
              <a:t>—________________</a:t>
            </a:r>
            <a:r>
              <a:rPr lang="en-US" altLang="zh-CN" dirty="0">
                <a:solidFill>
                  <a:schemeClr val="tx1"/>
                </a:solidFill>
                <a:ea typeface="宋体" panose="02010600030101010101" pitchFamily="2" charset="-122"/>
                <a:cs typeface="Times New Roman" panose="02020603050405020304" pitchFamily="18" charset="0"/>
              </a:rPr>
              <a:t>___________</a:t>
            </a:r>
            <a:r>
              <a:rPr lang="en-US" altLang="zh-CN" dirty="0" smtClean="0">
                <a:solidFill>
                  <a:schemeClr val="tx1"/>
                </a:solidFill>
                <a:ea typeface="宋体" panose="02010600030101010101" pitchFamily="2" charset="-122"/>
                <a:cs typeface="Times New Roman" panose="02020603050405020304" pitchFamily="18" charset="0"/>
              </a:rPr>
              <a:t>______________</a:t>
            </a:r>
          </a:p>
          <a:p>
            <a:pPr>
              <a:lnSpc>
                <a:spcPct val="120000"/>
              </a:lnSpc>
              <a:spcAft>
                <a:spcPts val="0"/>
              </a:spcAft>
              <a:tabLst>
                <a:tab pos="1188085" algn="l"/>
                <a:tab pos="2163445" algn="l"/>
                <a:tab pos="3142615" algn="l"/>
                <a:tab pos="4190365" algn="l"/>
              </a:tabLst>
            </a:pPr>
            <a:r>
              <a:rPr lang="en-US" altLang="zh-CN" dirty="0" smtClean="0">
                <a:solidFill>
                  <a:schemeClr val="tx1"/>
                </a:solidFill>
                <a:ea typeface="宋体" panose="02010600030101010101" pitchFamily="2" charset="-122"/>
                <a:cs typeface="Times New Roman" panose="02020603050405020304" pitchFamily="18" charset="0"/>
              </a:rPr>
              <a:t>2</a:t>
            </a:r>
            <a:r>
              <a:rPr lang="en-US" altLang="zh-CN" dirty="0">
                <a:solidFill>
                  <a:schemeClr val="tx1"/>
                </a:solidFill>
                <a:ea typeface="宋体" panose="02010600030101010101" pitchFamily="2" charset="-122"/>
                <a:cs typeface="Times New Roman" panose="02020603050405020304" pitchFamily="18" charset="0"/>
              </a:rPr>
              <a:t>.(Miss Wang/study Chinese/yes)</a:t>
            </a:r>
            <a:br>
              <a:rPr lang="en-US" altLang="zh-CN" dirty="0">
                <a:solidFill>
                  <a:schemeClr val="tx1"/>
                </a:solidFill>
                <a:ea typeface="宋体" panose="02010600030101010101" pitchFamily="2" charset="-122"/>
                <a:cs typeface="Times New Roman" panose="02020603050405020304" pitchFamily="18" charset="0"/>
              </a:rPr>
            </a:br>
            <a:r>
              <a:rPr lang="en-US" altLang="zh-CN" dirty="0" smtClean="0">
                <a:solidFill>
                  <a:schemeClr val="tx1"/>
                </a:solidFill>
                <a:ea typeface="宋体" panose="02010600030101010101" pitchFamily="2" charset="-122"/>
                <a:cs typeface="Times New Roman" panose="02020603050405020304" pitchFamily="18" charset="0"/>
              </a:rPr>
              <a:t>—________________</a:t>
            </a:r>
            <a:r>
              <a:rPr lang="en-US" altLang="zh-CN" dirty="0">
                <a:solidFill>
                  <a:schemeClr val="tx1"/>
                </a:solidFill>
                <a:ea typeface="宋体" panose="02010600030101010101" pitchFamily="2" charset="-122"/>
                <a:cs typeface="Times New Roman" panose="02020603050405020304" pitchFamily="18" charset="0"/>
              </a:rPr>
              <a:t>___________</a:t>
            </a:r>
            <a:r>
              <a:rPr lang="en-US" altLang="zh-CN" dirty="0" smtClean="0">
                <a:solidFill>
                  <a:schemeClr val="tx1"/>
                </a:solidFill>
                <a:ea typeface="宋体" panose="02010600030101010101" pitchFamily="2" charset="-122"/>
                <a:cs typeface="Times New Roman" panose="02020603050405020304" pitchFamily="18" charset="0"/>
              </a:rPr>
              <a:t>______________</a:t>
            </a:r>
            <a:endParaRPr lang="en-US" altLang="zh-CN" dirty="0">
              <a:solidFill>
                <a:schemeClr val="tx1"/>
              </a:solidFill>
              <a:ea typeface="宋体" panose="02010600030101010101" pitchFamily="2"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smtClean="0">
                <a:solidFill>
                  <a:schemeClr val="tx1"/>
                </a:solidFill>
                <a:ea typeface="宋体" panose="02010600030101010101" pitchFamily="2" charset="-122"/>
                <a:cs typeface="Times New Roman" panose="02020603050405020304" pitchFamily="18" charset="0"/>
              </a:rPr>
              <a:t>—_________________</a:t>
            </a:r>
            <a:r>
              <a:rPr lang="en-US" altLang="zh-CN" dirty="0">
                <a:solidFill>
                  <a:schemeClr val="tx1"/>
                </a:solidFill>
                <a:ea typeface="宋体" panose="02010600030101010101" pitchFamily="2" charset="-122"/>
                <a:cs typeface="Times New Roman" panose="02020603050405020304" pitchFamily="18" charset="0"/>
              </a:rPr>
              <a:t>___________</a:t>
            </a:r>
            <a:r>
              <a:rPr lang="en-US" altLang="zh-CN" dirty="0" smtClean="0">
                <a:solidFill>
                  <a:schemeClr val="tx1"/>
                </a:solidFill>
                <a:ea typeface="宋体" panose="02010600030101010101" pitchFamily="2" charset="-122"/>
                <a:cs typeface="Times New Roman" panose="02020603050405020304" pitchFamily="18" charset="0"/>
              </a:rPr>
              <a:t>_____________</a:t>
            </a:r>
            <a:endParaRPr lang="en-US" altLang="zh-CN" dirty="0">
              <a:solidFill>
                <a:schemeClr val="tx1"/>
              </a:solidFill>
              <a:ea typeface="宋体" panose="02010600030101010101" pitchFamily="2" charset="-122"/>
              <a:cs typeface="Times New Roman" panose="02020603050405020304" pitchFamily="18" charset="0"/>
            </a:endParaRPr>
          </a:p>
        </p:txBody>
      </p:sp>
      <p:sp>
        <p:nvSpPr>
          <p:cNvPr id="11" name="矩形 10"/>
          <p:cNvSpPr>
            <a:spLocks noChangeAspect="1"/>
          </p:cNvSpPr>
          <p:nvPr/>
        </p:nvSpPr>
        <p:spPr>
          <a:xfrm>
            <a:off x="1152525" y="3181315"/>
            <a:ext cx="10807700" cy="631711"/>
          </a:xfrm>
          <a:prstGeom prst="rect">
            <a:avLst/>
          </a:prstGeom>
        </p:spPr>
        <p:txBody>
          <a:bodyPr>
            <a:spAutoFit/>
          </a:bodyPr>
          <a:lstStyle/>
          <a:p>
            <a:pPr>
              <a:lnSpc>
                <a:spcPct val="120000"/>
              </a:lnSpc>
            </a:pPr>
            <a:r>
              <a:rPr lang="en-US" altLang="zh-CN" dirty="0">
                <a:ea typeface="宋体" panose="02010600030101010101" pitchFamily="2" charset="-122"/>
              </a:rPr>
              <a:t>Do you cook Chinese food every day</a:t>
            </a:r>
            <a:r>
              <a:rPr lang="en-US" altLang="zh-CN" dirty="0" smtClean="0">
                <a:ea typeface="宋体" panose="02010600030101010101" pitchFamily="2" charset="-122"/>
              </a:rPr>
              <a:t>?</a:t>
            </a:r>
            <a:endParaRPr lang="zh-CN" altLang="en-US" dirty="0"/>
          </a:p>
        </p:txBody>
      </p:sp>
      <p:sp>
        <p:nvSpPr>
          <p:cNvPr id="12" name="矩形 11"/>
          <p:cNvSpPr>
            <a:spLocks noChangeAspect="1"/>
          </p:cNvSpPr>
          <p:nvPr/>
        </p:nvSpPr>
        <p:spPr>
          <a:xfrm>
            <a:off x="1153533" y="3763807"/>
            <a:ext cx="2363147" cy="683264"/>
          </a:xfrm>
          <a:prstGeom prst="rect">
            <a:avLst/>
          </a:prstGeom>
        </p:spPr>
        <p:txBody>
          <a:bodyPr wrap="none">
            <a:spAutoFit/>
          </a:bodyPr>
          <a:lstStyle/>
          <a:p>
            <a:pPr>
              <a:lnSpc>
                <a:spcPct val="120000"/>
              </a:lnSpc>
            </a:pPr>
            <a:r>
              <a:rPr lang="en-US" altLang="zh-CN" dirty="0">
                <a:ea typeface="宋体" panose="02010600030101010101" pitchFamily="2" charset="-122"/>
              </a:rPr>
              <a:t>No, I </a:t>
            </a:r>
            <a:r>
              <a:rPr lang="en-US" altLang="zh-CN" dirty="0" smtClean="0">
                <a:ea typeface="宋体" panose="02010600030101010101" pitchFamily="2" charset="-122"/>
              </a:rPr>
              <a:t>don</a:t>
            </a:r>
            <a:r>
              <a:rPr lang="en-US" altLang="zh-CN" dirty="0" smtClean="0">
                <a:latin typeface="宋体" panose="02010600030101010101" pitchFamily="2" charset="-122"/>
                <a:cs typeface="Times New Roman" panose="02020603050405020304" pitchFamily="18" charset="0"/>
              </a:rPr>
              <a:t>'</a:t>
            </a:r>
            <a:r>
              <a:rPr lang="en-US" altLang="zh-CN" dirty="0" smtClean="0">
                <a:ea typeface="宋体" panose="02010600030101010101" pitchFamily="2" charset="-122"/>
              </a:rPr>
              <a:t>t. </a:t>
            </a:r>
            <a:endParaRPr lang="zh-CN" altLang="en-US" dirty="0"/>
          </a:p>
        </p:txBody>
      </p:sp>
      <p:sp>
        <p:nvSpPr>
          <p:cNvPr id="13" name="矩形 12"/>
          <p:cNvSpPr>
            <a:spLocks noChangeAspect="1"/>
          </p:cNvSpPr>
          <p:nvPr/>
        </p:nvSpPr>
        <p:spPr>
          <a:xfrm>
            <a:off x="936501" y="4896271"/>
            <a:ext cx="10807700" cy="631711"/>
          </a:xfrm>
          <a:prstGeom prst="rect">
            <a:avLst/>
          </a:prstGeom>
        </p:spPr>
        <p:txBody>
          <a:bodyPr>
            <a:spAutoFit/>
          </a:bodyPr>
          <a:lstStyle/>
          <a:p>
            <a:pPr>
              <a:lnSpc>
                <a:spcPct val="120000"/>
              </a:lnSpc>
            </a:pPr>
            <a:r>
              <a:rPr lang="en-US" altLang="zh-CN" dirty="0">
                <a:ea typeface="宋体" panose="02010600030101010101" pitchFamily="2" charset="-122"/>
              </a:rPr>
              <a:t>Does Miss Wang study Chinese every day</a:t>
            </a:r>
            <a:r>
              <a:rPr lang="en-US" altLang="zh-CN" dirty="0" smtClean="0">
                <a:ea typeface="宋体" panose="02010600030101010101" pitchFamily="2" charset="-122"/>
              </a:rPr>
              <a:t>? </a:t>
            </a:r>
            <a:endParaRPr lang="zh-CN" altLang="en-US" dirty="0"/>
          </a:p>
        </p:txBody>
      </p:sp>
      <p:sp>
        <p:nvSpPr>
          <p:cNvPr id="14" name="矩形 13"/>
          <p:cNvSpPr>
            <a:spLocks noChangeAspect="1"/>
          </p:cNvSpPr>
          <p:nvPr/>
        </p:nvSpPr>
        <p:spPr>
          <a:xfrm>
            <a:off x="967863" y="5504486"/>
            <a:ext cx="2638286" cy="631711"/>
          </a:xfrm>
          <a:prstGeom prst="rect">
            <a:avLst/>
          </a:prstGeom>
        </p:spPr>
        <p:txBody>
          <a:bodyPr wrap="none">
            <a:spAutoFit/>
          </a:bodyPr>
          <a:lstStyle/>
          <a:p>
            <a:pPr>
              <a:lnSpc>
                <a:spcPct val="120000"/>
              </a:lnSpc>
            </a:pPr>
            <a:r>
              <a:rPr lang="en-US" altLang="zh-CN" dirty="0">
                <a:ea typeface="宋体" panose="02010600030101010101" pitchFamily="2" charset="-122"/>
              </a:rPr>
              <a:t>Yes, she does</a:t>
            </a:r>
            <a:r>
              <a:rPr lang="en-US" altLang="zh-CN" dirty="0" smtClean="0">
                <a:ea typeface="宋体" panose="02010600030101010101" pitchFamily="2" charset="-122"/>
              </a:rPr>
              <a:t>. </a:t>
            </a:r>
            <a:endParaRPr lang="zh-CN" altLang="en-US" dirty="0"/>
          </a:p>
        </p:txBody>
      </p:sp>
    </p:spTree>
    <p:extLst>
      <p:ext uri="{BB962C8B-B14F-4D97-AF65-F5344CB8AC3E}">
        <p14:creationId xmlns:p14="http://schemas.microsoft.com/office/powerpoint/2010/main" val="4114369955"/>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randombar(horizont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randombar(horizontal)">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randombar(horizontal)">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randombar(horizontal)">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矩形 3"/>
          <p:cNvSpPr>
            <a:spLocks noChangeAspect="1"/>
          </p:cNvSpPr>
          <p:nvPr/>
        </p:nvSpPr>
        <p:spPr>
          <a:xfrm>
            <a:off x="361950" y="1258352"/>
            <a:ext cx="10807700" cy="3637919"/>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3.(</a:t>
            </a:r>
            <a:r>
              <a:rPr lang="en-US" altLang="zh-CN" dirty="0" err="1">
                <a:solidFill>
                  <a:srgbClr val="000000"/>
                </a:solidFill>
                <a:ea typeface="宋体" panose="02010600030101010101" pitchFamily="2" charset="-122"/>
                <a:cs typeface="Times New Roman" panose="02020603050405020304" pitchFamily="18" charset="0"/>
              </a:rPr>
              <a:t>Mr</a:t>
            </a:r>
            <a:r>
              <a:rPr lang="en-US" altLang="zh-CN" dirty="0">
                <a:solidFill>
                  <a:srgbClr val="000000"/>
                </a:solidFill>
                <a:ea typeface="宋体" panose="02010600030101010101" pitchFamily="2" charset="-122"/>
                <a:cs typeface="Times New Roman" panose="02020603050405020304" pitchFamily="18" charset="0"/>
              </a:rPr>
              <a:t> Jones/do kung </a:t>
            </a:r>
            <a:r>
              <a:rPr lang="en-US" altLang="zh-CN" dirty="0" err="1">
                <a:solidFill>
                  <a:srgbClr val="000000"/>
                </a:solidFill>
                <a:ea typeface="宋体" panose="02010600030101010101" pitchFamily="2" charset="-122"/>
                <a:cs typeface="Times New Roman" panose="02020603050405020304" pitchFamily="18" charset="0"/>
              </a:rPr>
              <a:t>fu</a:t>
            </a:r>
            <a:r>
              <a:rPr lang="en-US" altLang="zh-CN" dirty="0">
                <a:solidFill>
                  <a:srgbClr val="000000"/>
                </a:solidFill>
                <a:ea typeface="宋体" panose="02010600030101010101" pitchFamily="2" charset="-122"/>
                <a:cs typeface="Times New Roman" panose="02020603050405020304" pitchFamily="18" charset="0"/>
              </a:rPr>
              <a:t>/yes)</a:t>
            </a:r>
            <a:br>
              <a:rPr lang="en-US" altLang="zh-CN" dirty="0">
                <a:solidFill>
                  <a:srgbClr val="000000"/>
                </a:solidFill>
                <a:ea typeface="宋体" panose="02010600030101010101" pitchFamily="2" charset="-122"/>
                <a:cs typeface="Times New Roman" panose="02020603050405020304" pitchFamily="18" charset="0"/>
              </a:rPr>
            </a:br>
            <a:r>
              <a:rPr lang="en-US" altLang="zh-CN" dirty="0" smtClean="0">
                <a:solidFill>
                  <a:schemeClr val="tx1"/>
                </a:solidFill>
                <a:ea typeface="宋体" panose="02010600030101010101" pitchFamily="2" charset="-122"/>
                <a:cs typeface="Times New Roman" panose="02020603050405020304" pitchFamily="18" charset="0"/>
              </a:rPr>
              <a:t>—______________</a:t>
            </a:r>
            <a:r>
              <a:rPr lang="en-US" altLang="zh-CN" dirty="0">
                <a:solidFill>
                  <a:schemeClr val="tx1"/>
                </a:solidFill>
                <a:ea typeface="宋体" panose="02010600030101010101" pitchFamily="2" charset="-122"/>
                <a:cs typeface="Times New Roman" panose="02020603050405020304" pitchFamily="18" charset="0"/>
              </a:rPr>
              <a:t>___________</a:t>
            </a:r>
            <a:r>
              <a:rPr lang="en-US" altLang="zh-CN" dirty="0" smtClean="0">
                <a:solidFill>
                  <a:schemeClr val="tx1"/>
                </a:solidFill>
                <a:ea typeface="宋体" panose="02010600030101010101" pitchFamily="2" charset="-122"/>
                <a:cs typeface="Times New Roman" panose="02020603050405020304" pitchFamily="18" charset="0"/>
              </a:rPr>
              <a:t>________________</a:t>
            </a:r>
            <a:endParaRPr lang="en-US" altLang="zh-CN" dirty="0">
              <a:solidFill>
                <a:schemeClr val="tx1"/>
              </a:solidFill>
              <a:ea typeface="宋体" panose="02010600030101010101" pitchFamily="2"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smtClean="0">
                <a:solidFill>
                  <a:schemeClr val="tx1"/>
                </a:solidFill>
                <a:ea typeface="宋体" panose="02010600030101010101" pitchFamily="2" charset="-122"/>
                <a:cs typeface="Times New Roman" panose="02020603050405020304" pitchFamily="18" charset="0"/>
              </a:rPr>
              <a:t>—_____________</a:t>
            </a:r>
            <a:r>
              <a:rPr lang="en-US" altLang="zh-CN" dirty="0">
                <a:solidFill>
                  <a:schemeClr val="tx1"/>
                </a:solidFill>
                <a:ea typeface="宋体" panose="02010600030101010101" pitchFamily="2" charset="-122"/>
                <a:cs typeface="Times New Roman" panose="02020603050405020304" pitchFamily="18" charset="0"/>
              </a:rPr>
              <a:t>___________</a:t>
            </a:r>
            <a:r>
              <a:rPr lang="en-US" altLang="zh-CN" dirty="0" smtClean="0">
                <a:solidFill>
                  <a:schemeClr val="tx1"/>
                </a:solidFill>
                <a:ea typeface="宋体" panose="02010600030101010101" pitchFamily="2" charset="-122"/>
                <a:cs typeface="Times New Roman" panose="02020603050405020304" pitchFamily="18" charset="0"/>
              </a:rPr>
              <a:t>_________________</a:t>
            </a:r>
            <a:endParaRPr lang="en-US" altLang="zh-CN" dirty="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4.(John/go hiking/no)</a:t>
            </a:r>
            <a:br>
              <a:rPr lang="en-US" altLang="zh-CN" dirty="0">
                <a:solidFill>
                  <a:srgbClr val="000000"/>
                </a:solidFill>
                <a:ea typeface="宋体" panose="02010600030101010101" pitchFamily="2" charset="-122"/>
                <a:cs typeface="Times New Roman" panose="02020603050405020304" pitchFamily="18" charset="0"/>
              </a:rPr>
            </a:br>
            <a:r>
              <a:rPr lang="en-US" altLang="zh-CN" dirty="0" smtClean="0">
                <a:solidFill>
                  <a:schemeClr val="tx1"/>
                </a:solidFill>
                <a:ea typeface="宋体" panose="02010600030101010101" pitchFamily="2" charset="-122"/>
                <a:cs typeface="Times New Roman" panose="02020603050405020304" pitchFamily="18" charset="0"/>
              </a:rPr>
              <a:t>—______________</a:t>
            </a:r>
            <a:r>
              <a:rPr lang="en-US" altLang="zh-CN" dirty="0">
                <a:solidFill>
                  <a:schemeClr val="tx1"/>
                </a:solidFill>
                <a:ea typeface="宋体" panose="02010600030101010101" pitchFamily="2" charset="-122"/>
                <a:cs typeface="Times New Roman" panose="02020603050405020304" pitchFamily="18" charset="0"/>
              </a:rPr>
              <a:t>___________</a:t>
            </a:r>
            <a:r>
              <a:rPr lang="en-US" altLang="zh-CN" dirty="0" smtClean="0">
                <a:solidFill>
                  <a:schemeClr val="tx1"/>
                </a:solidFill>
                <a:ea typeface="宋体" panose="02010600030101010101" pitchFamily="2" charset="-122"/>
                <a:cs typeface="Times New Roman" panose="02020603050405020304" pitchFamily="18" charset="0"/>
              </a:rPr>
              <a:t>________________</a:t>
            </a:r>
            <a:endParaRPr lang="en-US" altLang="zh-CN" dirty="0">
              <a:solidFill>
                <a:schemeClr val="tx1"/>
              </a:solidFill>
              <a:ea typeface="宋体" panose="02010600030101010101" pitchFamily="2"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smtClean="0">
                <a:solidFill>
                  <a:schemeClr val="tx1"/>
                </a:solidFill>
                <a:ea typeface="宋体" panose="02010600030101010101" pitchFamily="2" charset="-122"/>
                <a:cs typeface="Times New Roman" panose="02020603050405020304" pitchFamily="18" charset="0"/>
              </a:rPr>
              <a:t>—______________</a:t>
            </a:r>
            <a:r>
              <a:rPr lang="en-US" altLang="zh-CN" dirty="0">
                <a:solidFill>
                  <a:schemeClr val="tx1"/>
                </a:solidFill>
                <a:ea typeface="宋体" panose="02010600030101010101" pitchFamily="2" charset="-122"/>
                <a:cs typeface="Times New Roman" panose="02020603050405020304" pitchFamily="18" charset="0"/>
              </a:rPr>
              <a:t>___________</a:t>
            </a:r>
            <a:r>
              <a:rPr lang="en-US" altLang="zh-CN" dirty="0" smtClean="0">
                <a:solidFill>
                  <a:schemeClr val="tx1"/>
                </a:solidFill>
                <a:ea typeface="宋体" panose="02010600030101010101" pitchFamily="2" charset="-122"/>
                <a:cs typeface="Times New Roman" panose="02020603050405020304" pitchFamily="18" charset="0"/>
              </a:rPr>
              <a:t>________________</a:t>
            </a:r>
            <a:endParaRPr lang="en-US" altLang="zh-CN" dirty="0">
              <a:solidFill>
                <a:schemeClr val="tx1"/>
              </a:solidFill>
              <a:ea typeface="宋体" panose="02010600030101010101" pitchFamily="2" charset="-122"/>
              <a:cs typeface="Times New Roman" panose="02020603050405020304" pitchFamily="18" charset="0"/>
            </a:endParaRPr>
          </a:p>
        </p:txBody>
      </p:sp>
      <p:sp>
        <p:nvSpPr>
          <p:cNvPr id="5" name="矩形 4"/>
          <p:cNvSpPr>
            <a:spLocks noChangeAspect="1"/>
          </p:cNvSpPr>
          <p:nvPr/>
        </p:nvSpPr>
        <p:spPr>
          <a:xfrm>
            <a:off x="936501" y="1878464"/>
            <a:ext cx="10807700" cy="631711"/>
          </a:xfrm>
          <a:prstGeom prst="rect">
            <a:avLst/>
          </a:prstGeom>
        </p:spPr>
        <p:txBody>
          <a:bodyPr>
            <a:spAutoFit/>
          </a:bodyPr>
          <a:lstStyle/>
          <a:p>
            <a:pPr>
              <a:lnSpc>
                <a:spcPct val="120000"/>
              </a:lnSpc>
            </a:pPr>
            <a:r>
              <a:rPr lang="en-US" altLang="zh-CN" dirty="0">
                <a:ea typeface="宋体" panose="02010600030101010101" pitchFamily="2" charset="-122"/>
              </a:rPr>
              <a:t>Does </a:t>
            </a:r>
            <a:r>
              <a:rPr lang="en-US" altLang="zh-CN" dirty="0" err="1">
                <a:ea typeface="宋体" panose="02010600030101010101" pitchFamily="2" charset="-122"/>
              </a:rPr>
              <a:t>Mr</a:t>
            </a:r>
            <a:r>
              <a:rPr lang="en-US" altLang="zh-CN" dirty="0">
                <a:ea typeface="宋体" panose="02010600030101010101" pitchFamily="2" charset="-122"/>
              </a:rPr>
              <a:t> Jones do kung </a:t>
            </a:r>
            <a:r>
              <a:rPr lang="en-US" altLang="zh-CN" dirty="0" err="1">
                <a:ea typeface="宋体" panose="02010600030101010101" pitchFamily="2" charset="-122"/>
              </a:rPr>
              <a:t>fu</a:t>
            </a:r>
            <a:r>
              <a:rPr lang="en-US" altLang="zh-CN" dirty="0">
                <a:ea typeface="宋体" panose="02010600030101010101" pitchFamily="2" charset="-122"/>
              </a:rPr>
              <a:t> every day</a:t>
            </a:r>
            <a:r>
              <a:rPr lang="en-US" altLang="zh-CN" dirty="0" smtClean="0">
                <a:ea typeface="宋体" panose="02010600030101010101" pitchFamily="2" charset="-122"/>
              </a:rPr>
              <a:t>? </a:t>
            </a:r>
            <a:endParaRPr lang="zh-CN" altLang="en-US" dirty="0"/>
          </a:p>
        </p:txBody>
      </p:sp>
      <p:sp>
        <p:nvSpPr>
          <p:cNvPr id="6" name="矩形 5"/>
          <p:cNvSpPr>
            <a:spLocks noChangeAspect="1"/>
          </p:cNvSpPr>
          <p:nvPr/>
        </p:nvSpPr>
        <p:spPr>
          <a:xfrm>
            <a:off x="936501" y="2468168"/>
            <a:ext cx="2477986" cy="631711"/>
          </a:xfrm>
          <a:prstGeom prst="rect">
            <a:avLst/>
          </a:prstGeom>
        </p:spPr>
        <p:txBody>
          <a:bodyPr wrap="none">
            <a:spAutoFit/>
          </a:bodyPr>
          <a:lstStyle/>
          <a:p>
            <a:pPr>
              <a:lnSpc>
                <a:spcPct val="120000"/>
              </a:lnSpc>
            </a:pPr>
            <a:r>
              <a:rPr lang="en-US" altLang="zh-CN" dirty="0">
                <a:ea typeface="宋体" panose="02010600030101010101" pitchFamily="2" charset="-122"/>
              </a:rPr>
              <a:t>Yes, he does</a:t>
            </a:r>
            <a:r>
              <a:rPr lang="en-US" altLang="zh-CN" dirty="0" smtClean="0">
                <a:ea typeface="宋体" panose="02010600030101010101" pitchFamily="2" charset="-122"/>
              </a:rPr>
              <a:t>. </a:t>
            </a:r>
            <a:endParaRPr lang="zh-CN" altLang="en-US" dirty="0"/>
          </a:p>
        </p:txBody>
      </p:sp>
      <p:sp>
        <p:nvSpPr>
          <p:cNvPr id="7" name="矩形 6"/>
          <p:cNvSpPr>
            <a:spLocks noChangeAspect="1"/>
          </p:cNvSpPr>
          <p:nvPr/>
        </p:nvSpPr>
        <p:spPr>
          <a:xfrm>
            <a:off x="936501" y="3621000"/>
            <a:ext cx="5838458" cy="631711"/>
          </a:xfrm>
          <a:prstGeom prst="rect">
            <a:avLst/>
          </a:prstGeom>
        </p:spPr>
        <p:txBody>
          <a:bodyPr wrap="none">
            <a:spAutoFit/>
          </a:bodyPr>
          <a:lstStyle/>
          <a:p>
            <a:pPr>
              <a:lnSpc>
                <a:spcPct val="120000"/>
              </a:lnSpc>
            </a:pPr>
            <a:r>
              <a:rPr lang="en-US" altLang="zh-CN" dirty="0">
                <a:ea typeface="宋体" panose="02010600030101010101" pitchFamily="2" charset="-122"/>
              </a:rPr>
              <a:t>Does John go hiking every day</a:t>
            </a:r>
            <a:r>
              <a:rPr lang="en-US" altLang="zh-CN" dirty="0" smtClean="0">
                <a:ea typeface="宋体" panose="02010600030101010101" pitchFamily="2" charset="-122"/>
              </a:rPr>
              <a:t>? </a:t>
            </a:r>
            <a:endParaRPr lang="zh-CN" altLang="en-US" dirty="0"/>
          </a:p>
        </p:txBody>
      </p:sp>
      <p:sp>
        <p:nvSpPr>
          <p:cNvPr id="8" name="矩形 7"/>
          <p:cNvSpPr>
            <a:spLocks noChangeAspect="1"/>
          </p:cNvSpPr>
          <p:nvPr/>
        </p:nvSpPr>
        <p:spPr>
          <a:xfrm>
            <a:off x="936501" y="4189928"/>
            <a:ext cx="2956259" cy="683264"/>
          </a:xfrm>
          <a:prstGeom prst="rect">
            <a:avLst/>
          </a:prstGeom>
        </p:spPr>
        <p:txBody>
          <a:bodyPr wrap="none">
            <a:spAutoFit/>
          </a:bodyPr>
          <a:lstStyle/>
          <a:p>
            <a:pPr>
              <a:lnSpc>
                <a:spcPct val="120000"/>
              </a:lnSpc>
            </a:pPr>
            <a:r>
              <a:rPr lang="en-US" altLang="zh-CN" dirty="0">
                <a:ea typeface="宋体" panose="02010600030101010101" pitchFamily="2" charset="-122"/>
              </a:rPr>
              <a:t>No, he </a:t>
            </a:r>
            <a:r>
              <a:rPr lang="en-US" altLang="zh-CN" dirty="0" smtClean="0">
                <a:ea typeface="宋体" panose="02010600030101010101" pitchFamily="2" charset="-122"/>
              </a:rPr>
              <a:t>doesn</a:t>
            </a:r>
            <a:r>
              <a:rPr lang="en-US" altLang="zh-CN" dirty="0" smtClean="0">
                <a:latin typeface="宋体" panose="02010600030101010101" pitchFamily="2" charset="-122"/>
                <a:cs typeface="Times New Roman" panose="02020603050405020304" pitchFamily="18" charset="0"/>
              </a:rPr>
              <a:t>'</a:t>
            </a:r>
            <a:r>
              <a:rPr lang="en-US" altLang="zh-CN" dirty="0" smtClean="0">
                <a:ea typeface="宋体" panose="02010600030101010101" pitchFamily="2" charset="-122"/>
              </a:rPr>
              <a:t>t. </a:t>
            </a:r>
            <a:endParaRPr lang="zh-CN" altLang="en-US" dirty="0"/>
          </a:p>
        </p:txBody>
      </p:sp>
    </p:spTree>
    <p:extLst>
      <p:ext uri="{BB962C8B-B14F-4D97-AF65-F5344CB8AC3E}">
        <p14:creationId xmlns:p14="http://schemas.microsoft.com/office/powerpoint/2010/main" val="1135702515"/>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down)">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down)">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折角形 1"/>
          <p:cNvSpPr/>
          <p:nvPr/>
        </p:nvSpPr>
        <p:spPr>
          <a:xfrm>
            <a:off x="3507077" y="120994"/>
            <a:ext cx="4558216" cy="609699"/>
          </a:xfrm>
          <a:prstGeom prst="foldedCorner">
            <a:avLst/>
          </a:prstGeom>
          <a:gradFill>
            <a:gsLst>
              <a:gs pos="0">
                <a:schemeClr val="accent1">
                  <a:lumMod val="5000"/>
                  <a:lumOff val="95000"/>
                </a:schemeClr>
              </a:gs>
              <a:gs pos="0">
                <a:schemeClr val="accent1">
                  <a:lumMod val="45000"/>
                  <a:lumOff val="55000"/>
                </a:schemeClr>
              </a:gs>
              <a:gs pos="58000">
                <a:schemeClr val="accent1">
                  <a:lumMod val="45000"/>
                  <a:lumOff val="55000"/>
                </a:schemeClr>
              </a:gs>
              <a:gs pos="89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rgbClr val="D60093"/>
                </a:solidFill>
                <a:latin typeface="隶书" panose="02010509060101010101" pitchFamily="49" charset="-122"/>
                <a:ea typeface="隶书" panose="02010509060101010101" pitchFamily="49" charset="-122"/>
              </a:rPr>
              <a:t>智慧拓展</a:t>
            </a:r>
            <a:endParaRPr lang="zh-CN" altLang="zh-CN" sz="5400" dirty="0">
              <a:solidFill>
                <a:srgbClr val="D60093"/>
              </a:solidFill>
              <a:latin typeface="隶书" panose="02010509060101010101" pitchFamily="49" charset="-122"/>
              <a:ea typeface="隶书" panose="02010509060101010101" pitchFamily="49" charset="-122"/>
            </a:endParaRPr>
          </a:p>
        </p:txBody>
      </p:sp>
      <p:sp>
        <p:nvSpPr>
          <p:cNvPr id="4" name="矩形 3"/>
          <p:cNvSpPr>
            <a:spLocks noChangeAspect="1"/>
          </p:cNvSpPr>
          <p:nvPr/>
        </p:nvSpPr>
        <p:spPr>
          <a:xfrm>
            <a:off x="361950" y="1079847"/>
            <a:ext cx="10807700" cy="4228850"/>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zh-CN" altLang="zh-CN" dirty="0">
                <a:solidFill>
                  <a:schemeClr val="tx1"/>
                </a:solidFill>
                <a:latin typeface="Arial" panose="020B0604020202020204" pitchFamily="34" charset="0"/>
                <a:cs typeface="Times New Roman" panose="02020603050405020304" pitchFamily="18" charset="0"/>
              </a:rPr>
              <a:t>三、阅读短文</a:t>
            </a:r>
            <a:r>
              <a:rPr lang="en-US" altLang="zh-CN" dirty="0">
                <a:solidFill>
                  <a:schemeClr val="tx1"/>
                </a:solidFill>
                <a:ea typeface="宋体" panose="02010600030101010101" pitchFamily="2" charset="-122"/>
                <a:cs typeface="Times New Roman" panose="02020603050405020304" pitchFamily="18" charset="0"/>
              </a:rPr>
              <a:t>,</a:t>
            </a:r>
            <a:r>
              <a:rPr lang="zh-CN" altLang="zh-CN" dirty="0">
                <a:solidFill>
                  <a:schemeClr val="tx1"/>
                </a:solidFill>
                <a:latin typeface="Arial" panose="020B0604020202020204" pitchFamily="34" charset="0"/>
                <a:cs typeface="Times New Roman" panose="02020603050405020304" pitchFamily="18" charset="0"/>
              </a:rPr>
              <a:t>判断正误</a:t>
            </a:r>
            <a:r>
              <a:rPr lang="en-US" altLang="zh-CN" dirty="0">
                <a:solidFill>
                  <a:schemeClr val="tx1"/>
                </a:solidFill>
                <a:ea typeface="宋体" panose="02010600030101010101" pitchFamily="2" charset="-122"/>
                <a:cs typeface="Times New Roman" panose="02020603050405020304" pitchFamily="18" charset="0"/>
              </a:rPr>
              <a:t>,</a:t>
            </a:r>
            <a:r>
              <a:rPr lang="zh-CN" altLang="zh-CN" dirty="0">
                <a:solidFill>
                  <a:schemeClr val="tx1"/>
                </a:solidFill>
                <a:latin typeface="Arial" panose="020B0604020202020204" pitchFamily="34" charset="0"/>
                <a:cs typeface="Times New Roman" panose="02020603050405020304" pitchFamily="18" charset="0"/>
              </a:rPr>
              <a:t>正确的写</a:t>
            </a:r>
            <a:r>
              <a:rPr lang="en-US" altLang="zh-CN" dirty="0">
                <a:solidFill>
                  <a:schemeClr val="tx1"/>
                </a:solidFill>
                <a:ea typeface="宋体" panose="02010600030101010101" pitchFamily="2" charset="-122"/>
                <a:cs typeface="Times New Roman" panose="02020603050405020304" pitchFamily="18" charset="0"/>
              </a:rPr>
              <a:t>“T”,</a:t>
            </a:r>
            <a:r>
              <a:rPr lang="zh-CN" altLang="zh-CN" dirty="0">
                <a:solidFill>
                  <a:schemeClr val="tx1"/>
                </a:solidFill>
                <a:latin typeface="Arial" panose="020B0604020202020204" pitchFamily="34" charset="0"/>
                <a:cs typeface="Times New Roman" panose="02020603050405020304" pitchFamily="18" charset="0"/>
              </a:rPr>
              <a:t>错误的写</a:t>
            </a:r>
            <a:r>
              <a:rPr lang="en-US" altLang="zh-CN" dirty="0">
                <a:solidFill>
                  <a:schemeClr val="tx1"/>
                </a:solidFill>
                <a:ea typeface="宋体" panose="02010600030101010101" pitchFamily="2" charset="-122"/>
                <a:cs typeface="Times New Roman" panose="02020603050405020304" pitchFamily="18" charset="0"/>
              </a:rPr>
              <a:t>“F”</a:t>
            </a:r>
            <a:r>
              <a:rPr lang="zh-CN" altLang="zh-CN" dirty="0">
                <a:solidFill>
                  <a:schemeClr val="tx1"/>
                </a:solidFill>
                <a:latin typeface="Arial" panose="020B0604020202020204" pitchFamily="34" charset="0"/>
                <a:cs typeface="Times New Roman" panose="02020603050405020304" pitchFamily="18" charset="0"/>
              </a:rPr>
              <a:t>。</a:t>
            </a:r>
            <a:endParaRPr lang="zh-CN" altLang="zh-CN" dirty="0">
              <a:solidFill>
                <a:schemeClr val="tx1"/>
              </a:solidFill>
              <a:latin typeface="NEU-BZ-S92"/>
              <a:ea typeface="方正书宋_GBK" panose="03000509000000000000" pitchFamily="65" charset="-122"/>
              <a:cs typeface="Times New Roman" panose="02020603050405020304" pitchFamily="18" charset="0"/>
            </a:endParaRPr>
          </a:p>
          <a:p>
            <a:pPr indent="720000">
              <a:lnSpc>
                <a:spcPct val="120000"/>
              </a:lnSpc>
              <a:spcAft>
                <a:spcPts val="0"/>
              </a:spcAft>
              <a:tabLst>
                <a:tab pos="1188085" algn="l"/>
                <a:tab pos="2163445" algn="l"/>
                <a:tab pos="3142615" algn="l"/>
                <a:tab pos="4190365" algn="l"/>
              </a:tabLst>
            </a:pPr>
            <a:r>
              <a:rPr lang="en-US" altLang="zh-CN" dirty="0">
                <a:solidFill>
                  <a:schemeClr val="tx1"/>
                </a:solidFill>
                <a:ea typeface="宋体" panose="02010600030101010101" pitchFamily="2" charset="-122"/>
                <a:cs typeface="Times New Roman" panose="02020603050405020304" pitchFamily="18" charset="0"/>
              </a:rPr>
              <a:t>Tony is my pen pal. He lives in Australia, but he studies Chinese. He can speak Chinese very well. He likes going hiking. He often goes hiking on the weekend. He also likes doing word puzzles. We often do word puzzles by email. Tony likes Chinese food. He thinks </a:t>
            </a:r>
            <a:r>
              <a:rPr lang="en-US" altLang="zh-CN" dirty="0" smtClean="0">
                <a:solidFill>
                  <a:schemeClr val="tx1"/>
                </a:solidFill>
                <a:ea typeface="宋体" panose="02010600030101010101" pitchFamily="2" charset="-122"/>
                <a:cs typeface="Times New Roman" panose="02020603050405020304" pitchFamily="18" charset="0"/>
              </a:rPr>
              <a:t>it</a:t>
            </a:r>
            <a:r>
              <a:rPr lang="en-US" altLang="zh-CN" dirty="0" smtClean="0">
                <a:solidFill>
                  <a:schemeClr val="tx1"/>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chemeClr val="tx1"/>
                </a:solidFill>
                <a:ea typeface="宋体" panose="02010600030101010101" pitchFamily="2" charset="-122"/>
                <a:cs typeface="Times New Roman" panose="02020603050405020304" pitchFamily="18" charset="0"/>
              </a:rPr>
              <a:t>s </a:t>
            </a:r>
            <a:r>
              <a:rPr lang="en-US" altLang="zh-CN" dirty="0">
                <a:solidFill>
                  <a:schemeClr val="tx1"/>
                </a:solidFill>
                <a:ea typeface="宋体" panose="02010600030101010101" pitchFamily="2" charset="-122"/>
                <a:cs typeface="Times New Roman" panose="02020603050405020304" pitchFamily="18" charset="0"/>
              </a:rPr>
              <a:t>very delicious. Sometimes he cooks Chinese food on Sundays.</a:t>
            </a:r>
            <a:endParaRPr lang="zh-CN" altLang="zh-CN" dirty="0">
              <a:solidFill>
                <a:schemeClr val="tx1"/>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069453151"/>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矩形 3"/>
          <p:cNvSpPr>
            <a:spLocks noChangeAspect="1"/>
          </p:cNvSpPr>
          <p:nvPr/>
        </p:nvSpPr>
        <p:spPr>
          <a:xfrm>
            <a:off x="361950" y="1439887"/>
            <a:ext cx="10807700" cy="3046988"/>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)1.Tony lives in Australia.</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)2.Tony </a:t>
            </a:r>
            <a:r>
              <a:rPr lang="en-US" altLang="zh-CN" dirty="0" smtClean="0">
                <a:solidFill>
                  <a:srgbClr val="000000"/>
                </a:solidFill>
                <a:ea typeface="宋体" panose="02010600030101010101" pitchFamily="2" charset="-122"/>
                <a:cs typeface="Times New Roman" panose="02020603050405020304" pitchFamily="18" charset="0"/>
              </a:rPr>
              <a:t>can</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t </a:t>
            </a:r>
            <a:r>
              <a:rPr lang="en-US" altLang="zh-CN" dirty="0">
                <a:solidFill>
                  <a:srgbClr val="000000"/>
                </a:solidFill>
                <a:ea typeface="宋体" panose="02010600030101010101" pitchFamily="2" charset="-122"/>
                <a:cs typeface="Times New Roman" panose="02020603050405020304" pitchFamily="18" charset="0"/>
              </a:rPr>
              <a:t>speak Chinese.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)3.Tony often goes hiking on the weekend.</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)4.They often do word puzzles together at school.</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)5.Tony often cooks Chinese food on Sundays.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730309" y="1430055"/>
            <a:ext cx="458780" cy="631711"/>
          </a:xfrm>
          <a:prstGeom prst="rect">
            <a:avLst/>
          </a:prstGeom>
        </p:spPr>
        <p:txBody>
          <a:bodyPr wrap="none">
            <a:spAutoFit/>
          </a:bodyPr>
          <a:lstStyle/>
          <a:p>
            <a:pPr>
              <a:lnSpc>
                <a:spcPct val="120000"/>
              </a:lnSpc>
            </a:pPr>
            <a:r>
              <a:rPr lang="en-US" altLang="zh-CN" sz="3200" b="1" dirty="0" smtClean="0">
                <a:solidFill>
                  <a:srgbClr val="FF0000"/>
                </a:solidFill>
                <a:latin typeface="Times New Roman" panose="02020603050405020304" pitchFamily="18" charset="0"/>
              </a:rPr>
              <a:t>T</a:t>
            </a:r>
            <a:endParaRPr lang="zh-CN" altLang="en-US" sz="3200" b="1" dirty="0">
              <a:solidFill>
                <a:srgbClr val="FF0000"/>
              </a:solidFill>
            </a:endParaRPr>
          </a:p>
        </p:txBody>
      </p:sp>
      <p:sp>
        <p:nvSpPr>
          <p:cNvPr id="5" name="矩形 4"/>
          <p:cNvSpPr>
            <a:spLocks noChangeAspect="1"/>
          </p:cNvSpPr>
          <p:nvPr/>
        </p:nvSpPr>
        <p:spPr>
          <a:xfrm>
            <a:off x="730309" y="2061766"/>
            <a:ext cx="434734" cy="631711"/>
          </a:xfrm>
          <a:prstGeom prst="rect">
            <a:avLst/>
          </a:prstGeom>
        </p:spPr>
        <p:txBody>
          <a:bodyPr wrap="none">
            <a:spAutoFit/>
          </a:bodyPr>
          <a:lstStyle/>
          <a:p>
            <a:pPr>
              <a:lnSpc>
                <a:spcPct val="120000"/>
              </a:lnSpc>
            </a:pPr>
            <a:r>
              <a:rPr lang="en-US" altLang="zh-CN" sz="3200" b="1" dirty="0" smtClean="0">
                <a:solidFill>
                  <a:srgbClr val="FF0000"/>
                </a:solidFill>
                <a:latin typeface="Times New Roman" panose="02020603050405020304" pitchFamily="18" charset="0"/>
              </a:rPr>
              <a:t>F</a:t>
            </a:r>
            <a:endParaRPr lang="zh-CN" altLang="en-US" sz="3200" b="1" dirty="0">
              <a:solidFill>
                <a:srgbClr val="FF0000"/>
              </a:solidFill>
            </a:endParaRPr>
          </a:p>
        </p:txBody>
      </p:sp>
      <p:sp>
        <p:nvSpPr>
          <p:cNvPr id="6" name="矩形 5"/>
          <p:cNvSpPr>
            <a:spLocks noChangeAspect="1"/>
          </p:cNvSpPr>
          <p:nvPr/>
        </p:nvSpPr>
        <p:spPr>
          <a:xfrm>
            <a:off x="730309" y="2614332"/>
            <a:ext cx="458780" cy="631711"/>
          </a:xfrm>
          <a:prstGeom prst="rect">
            <a:avLst/>
          </a:prstGeom>
        </p:spPr>
        <p:txBody>
          <a:bodyPr wrap="none">
            <a:spAutoFit/>
          </a:bodyPr>
          <a:lstStyle/>
          <a:p>
            <a:pPr>
              <a:lnSpc>
                <a:spcPct val="120000"/>
              </a:lnSpc>
            </a:pPr>
            <a:r>
              <a:rPr lang="en-US" altLang="zh-CN" sz="3200" b="1" dirty="0" smtClean="0">
                <a:solidFill>
                  <a:srgbClr val="FF0000"/>
                </a:solidFill>
                <a:latin typeface="Times New Roman" panose="02020603050405020304" pitchFamily="18" charset="0"/>
              </a:rPr>
              <a:t>T</a:t>
            </a:r>
            <a:endParaRPr lang="zh-CN" altLang="en-US" sz="3200" b="1" dirty="0">
              <a:solidFill>
                <a:srgbClr val="FF0000"/>
              </a:solidFill>
            </a:endParaRPr>
          </a:p>
        </p:txBody>
      </p:sp>
      <p:sp>
        <p:nvSpPr>
          <p:cNvPr id="7" name="矩形 6"/>
          <p:cNvSpPr>
            <a:spLocks noChangeAspect="1"/>
          </p:cNvSpPr>
          <p:nvPr/>
        </p:nvSpPr>
        <p:spPr>
          <a:xfrm>
            <a:off x="730309" y="3246043"/>
            <a:ext cx="434734" cy="631711"/>
          </a:xfrm>
          <a:prstGeom prst="rect">
            <a:avLst/>
          </a:prstGeom>
        </p:spPr>
        <p:txBody>
          <a:bodyPr wrap="none">
            <a:spAutoFit/>
          </a:bodyPr>
          <a:lstStyle/>
          <a:p>
            <a:pPr>
              <a:lnSpc>
                <a:spcPct val="120000"/>
              </a:lnSpc>
            </a:pPr>
            <a:r>
              <a:rPr lang="en-US" altLang="zh-CN" sz="3200" b="1" dirty="0" smtClean="0">
                <a:solidFill>
                  <a:srgbClr val="FF0000"/>
                </a:solidFill>
                <a:latin typeface="Times New Roman" panose="02020603050405020304" pitchFamily="18" charset="0"/>
              </a:rPr>
              <a:t>F</a:t>
            </a:r>
            <a:endParaRPr lang="zh-CN" altLang="en-US" sz="3200" b="1" dirty="0">
              <a:solidFill>
                <a:srgbClr val="FF0000"/>
              </a:solidFill>
            </a:endParaRPr>
          </a:p>
        </p:txBody>
      </p:sp>
      <p:sp>
        <p:nvSpPr>
          <p:cNvPr id="8" name="矩形 7"/>
          <p:cNvSpPr>
            <a:spLocks noChangeAspect="1"/>
          </p:cNvSpPr>
          <p:nvPr/>
        </p:nvSpPr>
        <p:spPr>
          <a:xfrm>
            <a:off x="720477" y="3832512"/>
            <a:ext cx="434734" cy="631711"/>
          </a:xfrm>
          <a:prstGeom prst="rect">
            <a:avLst/>
          </a:prstGeom>
        </p:spPr>
        <p:txBody>
          <a:bodyPr wrap="none">
            <a:spAutoFit/>
          </a:bodyPr>
          <a:lstStyle/>
          <a:p>
            <a:pPr>
              <a:lnSpc>
                <a:spcPct val="120000"/>
              </a:lnSpc>
            </a:pPr>
            <a:r>
              <a:rPr lang="en-US" altLang="zh-CN" sz="3200" b="1" dirty="0" smtClean="0">
                <a:solidFill>
                  <a:srgbClr val="FF0000"/>
                </a:solidFill>
                <a:latin typeface="Times New Roman" panose="02020603050405020304" pitchFamily="18" charset="0"/>
              </a:rPr>
              <a:t>F</a:t>
            </a:r>
            <a:endParaRPr lang="zh-CN" altLang="en-US" sz="3200" b="1" dirty="0">
              <a:solidFill>
                <a:srgbClr val="FF0000"/>
              </a:solidFill>
            </a:endParaRPr>
          </a:p>
        </p:txBody>
      </p:sp>
    </p:spTree>
    <p:extLst>
      <p:ext uri="{BB962C8B-B14F-4D97-AF65-F5344CB8AC3E}">
        <p14:creationId xmlns:p14="http://schemas.microsoft.com/office/powerpoint/2010/main" val="2250434684"/>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randombar(horizont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randombar(horizontal)">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880717" y="1295871"/>
            <a:ext cx="5400600" cy="2800767"/>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r>
              <a:rPr lang="zh-CN" altLang="en-US" sz="88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88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r>
              <a:rPr lang="zh-CN" altLang="en-US" sz="88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88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97908190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家庭作业</Template>
  <TotalTime>63</TotalTime>
  <Words>234</Words>
  <Application>Microsoft Office PowerPoint</Application>
  <PresentationFormat>自定义</PresentationFormat>
  <Paragraphs>48</Paragraphs>
  <Slides>8</Slides>
  <Notes>1</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8</vt:i4>
      </vt:variant>
    </vt:vector>
  </HeadingPairs>
  <TitlesOfParts>
    <vt:vector size="17" baseType="lpstr">
      <vt:lpstr>NEU-BZ-S92</vt:lpstr>
      <vt:lpstr>方正书宋_GBK</vt:lpstr>
      <vt:lpstr>黑体</vt:lpstr>
      <vt:lpstr>隶书</vt:lpstr>
      <vt:lpstr>宋体</vt:lpstr>
      <vt:lpstr>Arial</vt:lpstr>
      <vt:lpstr>Calibri</vt:lpstr>
      <vt:lpstr>Times New Roman</vt:lpstr>
      <vt:lpstr>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123</cp:lastModifiedBy>
  <cp:revision>23</cp:revision>
  <dcterms:created xsi:type="dcterms:W3CDTF">2020-08-17T02:46:32Z</dcterms:created>
  <dcterms:modified xsi:type="dcterms:W3CDTF">2024-09-18T06:42:55Z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0008007650000000000001024140</vt:lpwstr>
  </property>
  <property fmtid="{D5CDD505-2E9C-101B-9397-08002B2CF9AE}" pid="3" name="KSOProductBuildVer">
    <vt:lpwstr>2052-10.1.0.7698</vt:lpwstr>
  </property>
</Properties>
</file>