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7" r:id="rId4"/>
    <p:sldId id="738" r:id="rId5"/>
    <p:sldId id="739" r:id="rId6"/>
    <p:sldId id="740" r:id="rId7"/>
    <p:sldId id="741" r:id="rId8"/>
    <p:sldId id="742" r:id="rId9"/>
    <p:sldId id="743" r:id="rId10"/>
    <p:sldId id="746" r:id="rId11"/>
    <p:sldId id="747" r:id="rId12"/>
    <p:sldId id="744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快乐双休</a:t>
            </a:r>
            <a:r>
              <a:rPr lang="en-US" altLang="zh-CN" sz="4400" dirty="0">
                <a:solidFill>
                  <a:srgbClr val="D60093"/>
                </a:solidFill>
              </a:rPr>
              <a:t>5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七、阅读对话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将人物与对应的职业连线。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Wang Lin: Hi, Li Na. What does your father do?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Na: He is a postman. What does your father do, Wang Lin?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Wang Lin: He is a businessman. Is your mother a teacher?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Na: No, she is a dancer.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Wang Lin: Oh, my mother is 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teacher.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74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24EG20.eps" descr="id:21474888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48669" y="719807"/>
            <a:ext cx="5976664" cy="5387830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4320877" y="1367879"/>
            <a:ext cx="2736304" cy="139181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77308" y="2759697"/>
            <a:ext cx="2679873" cy="268079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4716921" y="1439887"/>
            <a:ext cx="2340260" cy="26504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4781140" y="4100094"/>
            <a:ext cx="2276041" cy="143899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52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八、阅读短文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0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30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0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30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sz="30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30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sz="30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Hello! I’m Mike. Welcome to my school. My school is very beautiful. I like sports very much. I often play football on the playground after class. My mother is a teacher and she works in my school. Her students love her very much. After school, my mother and I go home together by taxi. But we don’t pay(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付钱给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driver, because the driver is my father!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)1.Mike is a student.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)2.Mike’s mother is a teacher.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)3.Mike’s mother and Mike go home in his father’s taxi.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)4.Mike and his mother are in the same school.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)5.Mike’s father is a bus driver. </a:t>
            </a:r>
            <a:endParaRPr lang="zh-CN" altLang="zh-CN" sz="3000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378421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424819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471529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518184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81907" y="5646377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78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108967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)1.A.father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B.worker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C.mother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)2.A.dancer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C.driver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)3.A.postman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B.policeman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C.woman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)4.A.story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B.factory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C.cinema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5.A.cleaner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B.brother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C.teacher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655911"/>
            <a:ext cx="46851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339175"/>
            <a:ext cx="46851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2821845"/>
            <a:ext cx="468514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65139" y="3404812"/>
            <a:ext cx="468514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4636" y="3987779"/>
            <a:ext cx="46851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0640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选出对应的图片。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)1.She can sing beautiful songs.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)2.She can make the street clean.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)3.He can write stories.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)4.She teaches us English.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)5.He helps people to keep healthy.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258458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316807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92485" y="369871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92485" y="429173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92485" y="495896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3" name="NE6KRG101.eps" descr="id:21474888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64493" y="1400112"/>
            <a:ext cx="9649072" cy="129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23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4329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)1.What ______your mother ______?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A.does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does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B.does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do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C.do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do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)2.—Is he a police officer?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he does.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)3.Her mother will ______here today.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C.be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43988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86916" y="2585885"/>
            <a:ext cx="49236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86916" y="4392215"/>
            <a:ext cx="49236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130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839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here today?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John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grandpa? 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A.65 years old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businessman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C.old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0477" y="1608556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0477" y="275506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1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647799"/>
            <a:ext cx="10807700" cy="5697842"/>
            <a:chOff x="361950" y="647799"/>
            <a:chExt cx="10807700" cy="5697842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9073405" y="1583903"/>
              <a:ext cx="1872208" cy="30469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A.What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B.Where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C.When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D.Who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E.How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647799"/>
              <a:ext cx="10807700" cy="569784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选择合适的选项完成对话。</a:t>
              </a:r>
              <a:endPara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)1.—______ does your mother do?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—She is a worker.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)2.—______ does your sister work?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—She works in a hospital.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)3.—______ does your aunt go to work?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—She goes to work by bus.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)4.—______ teaches you English?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—My father.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)5.—______ does he go home?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—At 5:30.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792485" y="1079847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208795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92485" y="3180864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92485" y="413154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92485" y="522444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27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1950" y="657631"/>
            <a:ext cx="10807700" cy="5410712"/>
            <a:chOff x="361950" y="657631"/>
            <a:chExt cx="10807700" cy="541071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657631"/>
              <a:ext cx="10807700" cy="5410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根据图片提示完成对话。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1.—What does your uncle do?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—He is __________________.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.—What does Miss Li do?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—She is __________________.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.—What does Sam do?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—He is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E37.eps" descr="id:214748894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031009" y="2672765"/>
              <a:ext cx="1026172" cy="1935474"/>
            </a:xfrm>
            <a:prstGeom prst="rect">
              <a:avLst/>
            </a:prstGeom>
          </p:spPr>
        </p:pic>
        <p:pic>
          <p:nvPicPr>
            <p:cNvPr id="13" name="E36.eps" descr="id:2147488935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905052" y="791815"/>
              <a:ext cx="1338299" cy="1879889"/>
            </a:xfrm>
            <a:prstGeom prst="rect">
              <a:avLst/>
            </a:prstGeom>
          </p:spPr>
        </p:pic>
      </p:grpSp>
      <p:sp>
        <p:nvSpPr>
          <p:cNvPr id="4" name="矩形 3"/>
          <p:cNvSpPr/>
          <p:nvPr/>
        </p:nvSpPr>
        <p:spPr>
          <a:xfrm>
            <a:off x="2520677" y="1943943"/>
            <a:ext cx="1770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 cleaner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652434" y="3662544"/>
            <a:ext cx="17011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 dancer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164563" y="5430023"/>
            <a:ext cx="30556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 football player</a:t>
            </a:r>
            <a:endParaRPr lang="zh-CN" altLang="en-US" dirty="0"/>
          </a:p>
        </p:txBody>
      </p:sp>
      <p:pic>
        <p:nvPicPr>
          <p:cNvPr id="12" name="24EG61.eps" descr="id:214748888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031010" y="4680248"/>
            <a:ext cx="1182900" cy="152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05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3675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用所给单词的适当形式填空。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1.Sam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is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___________.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English. (teach)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want to be a ____________. I like ____________stories. (write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3.John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____________well. He is a ____________. (dance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4.She likes ____________. She wants to be a ____________in the future. (sing)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671085" y="1410391"/>
            <a:ext cx="14847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teacher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7561237" y="1412769"/>
            <a:ext cx="14622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teaches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878997" y="2562519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writer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436556" y="2574729"/>
            <a:ext cx="14606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writing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042548" y="3741940"/>
            <a:ext cx="13708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dances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569349" y="3741940"/>
            <a:ext cx="13933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dancer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952725" y="4928635"/>
            <a:ext cx="1438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singing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569349" y="4928635"/>
            <a:ext cx="125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singer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324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382486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5.My dad is a ____________. He ____________the street every day. (clean)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84773" y="2475355"/>
            <a:ext cx="14622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cleaner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582332" y="2475355"/>
            <a:ext cx="125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cleans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790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91</TotalTime>
  <Words>332</Words>
  <Application>Microsoft Office PowerPoint</Application>
  <PresentationFormat>自定义</PresentationFormat>
  <Paragraphs>105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23</cp:revision>
  <dcterms:created xsi:type="dcterms:W3CDTF">2020-08-17T02:46:32Z</dcterms:created>
  <dcterms:modified xsi:type="dcterms:W3CDTF">2024-09-18T06:54:58Z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