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6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do you feel?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539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句意及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首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字母补全单词。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—Your father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__________.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should see a 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morning.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____________.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can go next time.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to the z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today.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4.You should take a deep b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then you will not be angry.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08094" y="1524910"/>
            <a:ext cx="12945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wrong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28519" y="2119937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ill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073405" y="2099852"/>
            <a:ext cx="132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doctor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150742" y="3263881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sad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573" y="3830839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zoo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473005" y="4459917"/>
            <a:ext cx="1339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breath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2033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二、连词成句。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1.does, sister, now, how, your, feel (?)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now?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2.should, what, do, she (?)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3.science, we, go,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museum, to, today, the (.)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museum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today.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978343"/>
            <a:ext cx="10807700" cy="4305026"/>
            <a:chOff x="361950" y="978343"/>
            <a:chExt cx="10807700" cy="430502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978343"/>
              <a:ext cx="4634602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补全对话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645450"/>
              <a:ext cx="10807700" cy="363791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A.I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so worried.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B.I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sorry to hear that.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C.You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should take her to the hospital.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She will be fine.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D.Why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E.Can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you go to the zoo with us?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628757"/>
            <a:ext cx="10807700" cy="56978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Jerry: Hello, Mike. This is Jerry.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Hello, Jerry. 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Jerry: Sorry,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Jerry: Because my mother is ill at home.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Jerry: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</a:p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Jerry: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OK.Thank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Bye, Jerry.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Jerry: Bye.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536901" y="107984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76661" y="215996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76661" y="309607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376661" y="361157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376661" y="4137728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72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69</TotalTime>
  <Words>98</Words>
  <Application>Microsoft Office PowerPoint</Application>
  <PresentationFormat>自定义</PresentationFormat>
  <Paragraphs>45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方正启体简体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2024-09-18T07:06:23Z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