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3" r:id="rId6"/>
    <p:sldId id="737" r:id="rId7"/>
    <p:sldId id="738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52741" y="3722371"/>
            <a:ext cx="11377264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can I get there?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Make a map and 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700143"/>
            <a:ext cx="9215511" cy="5477238"/>
            <a:chOff x="361950" y="700143"/>
            <a:chExt cx="9215511" cy="547723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00143"/>
              <a:ext cx="5344733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写单词或短语。</a:t>
              </a:r>
              <a:endParaRPr lang="zh-CN" altLang="zh-CN" dirty="0">
                <a:solidFill>
                  <a:schemeClr val="tx1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20ERG01.eps" descr="id:2147487047;FounderCES"/>
            <p:cNvPicPr/>
            <p:nvPr/>
          </p:nvPicPr>
          <p:blipFill rotWithShape="1">
            <a:blip r:embed="rId2"/>
            <a:srcRect r="54472"/>
            <a:stretch/>
          </p:blipFill>
          <p:spPr>
            <a:xfrm>
              <a:off x="2160637" y="1348215"/>
              <a:ext cx="7416824" cy="2358739"/>
            </a:xfrm>
            <a:prstGeom prst="rect">
              <a:avLst/>
            </a:prstGeom>
          </p:spPr>
        </p:pic>
        <p:pic>
          <p:nvPicPr>
            <p:cNvPr id="5" name="20ERG01.eps" descr="id:2147487047;FounderCES"/>
            <p:cNvPicPr/>
            <p:nvPr/>
          </p:nvPicPr>
          <p:blipFill rotWithShape="1">
            <a:blip r:embed="rId2"/>
            <a:srcRect l="56826"/>
            <a:stretch/>
          </p:blipFill>
          <p:spPr>
            <a:xfrm>
              <a:off x="2160637" y="3818642"/>
              <a:ext cx="7033269" cy="2358739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639050" y="3160583"/>
            <a:ext cx="16770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hospital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302701" y="3188864"/>
            <a:ext cx="17347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ea typeface="宋体" panose="02010600030101010101" pitchFamily="2" charset="-122"/>
              </a:rPr>
              <a:t>bookstor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768306" y="5689982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cinema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85198" y="5700022"/>
            <a:ext cx="1973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post office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3400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1.A.science		B.museum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C.Chinese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)2.A.school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B.park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C.people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)3.A.under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B.library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C.near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)4.A.dog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B.fish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C.hospital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)5.A.where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B.bookstore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C.post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2317" y="17672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7364" y="235202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9974" y="29529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10142" y="35354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4922" y="413929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719807"/>
            <a:ext cx="9287519" cy="5338889"/>
            <a:chOff x="361950" y="719807"/>
            <a:chExt cx="9287519" cy="5338889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318228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三、阅读理解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9Z01.eps" descr="id:214748706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592685" y="1367879"/>
              <a:ext cx="7056784" cy="46908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71390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选择正确的答案。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)1.Where is the pet hospital?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behind the park.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front of the post office.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to the bank.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)2.Is there a science museum in the city?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 is.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3678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368451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795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992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根据图片填空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每空一词。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park 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library is 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bookstore.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70885" y="2411454"/>
            <a:ext cx="230383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near/behind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384773" y="3052997"/>
            <a:ext cx="1380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next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168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54</TotalTime>
  <Words>90</Words>
  <Application>Microsoft Office PowerPoint</Application>
  <PresentationFormat>自定义</PresentationFormat>
  <Paragraphs>47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2024-09-18T06:02:25Z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