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Write and say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4EG05.eps" descr="id:2147487490;FounderCES"/>
          <p:cNvPicPr/>
          <p:nvPr/>
        </p:nvPicPr>
        <p:blipFill rotWithShape="1">
          <a:blip r:embed="rId2"/>
          <a:srcRect r="50000"/>
          <a:stretch/>
        </p:blipFill>
        <p:spPr>
          <a:xfrm>
            <a:off x="2929512" y="1551814"/>
            <a:ext cx="5969507" cy="2177477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0997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写出交通工具的名称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67830" y="3159336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taxi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913165" y="3144516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train</a:t>
            </a:r>
            <a:endParaRPr lang="zh-CN" altLang="en-US" dirty="0"/>
          </a:p>
        </p:txBody>
      </p:sp>
      <p:pic>
        <p:nvPicPr>
          <p:cNvPr id="18" name="NE6KRG24.eps" descr="id:2147487463;FounderCES"/>
          <p:cNvPicPr/>
          <p:nvPr/>
        </p:nvPicPr>
        <p:blipFill rotWithShape="1">
          <a:blip r:embed="rId3"/>
          <a:srcRect l="51516"/>
          <a:stretch/>
        </p:blipFill>
        <p:spPr>
          <a:xfrm>
            <a:off x="2520676" y="3854593"/>
            <a:ext cx="6214377" cy="2337684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672805" y="5626183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ship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821493" y="5626183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subway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7841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二、根据图片提示完成句子。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1.John usually goes to school 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2.Tom wants to go home 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park 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4.Sarah goes to America 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17996" y="3307964"/>
            <a:ext cx="13356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bus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33045" y="3894084"/>
            <a:ext cx="1402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foot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64115" y="4478859"/>
            <a:ext cx="1471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bike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764115" y="5063634"/>
            <a:ext cx="16770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plane</a:t>
            </a:r>
            <a:endParaRPr lang="zh-CN" altLang="en-US" dirty="0"/>
          </a:p>
        </p:txBody>
      </p:sp>
      <p:pic>
        <p:nvPicPr>
          <p:cNvPr id="10" name="NE6KRG25.eps" descr="id:21474874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437" y="1640369"/>
            <a:ext cx="10521181" cy="131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6469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John. Usually, I go to school on foot because my home is near the school. Sarah is my good friend. We often go to school together(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My father is a worker. He often goes to work by subway. My mother is a teacher. She often goes to work by bus, but sometimes by bike.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5312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does John usually go to school?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foot.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 far from the school or near the school?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school.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3.How does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often go to work?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subway.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does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do?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teacher.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6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53</TotalTime>
  <Words>146</Words>
  <Application>Microsoft Office PowerPoint</Application>
  <PresentationFormat>自定义</PresentationFormat>
  <Paragraphs>41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2024-09-18T06:14:39Z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