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Do a survey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4EG15.eps" descr="id:21474883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53" y="2999175"/>
            <a:ext cx="10487697" cy="2113120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897289"/>
            <a:ext cx="10807700" cy="1900905"/>
            <a:chOff x="361950" y="756623"/>
            <a:chExt cx="10807700" cy="190090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56623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选一选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39887"/>
              <a:ext cx="10807700" cy="12176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A.reading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stories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B.dancing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C.singing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D.playing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football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E.doing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kung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fu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962148" y="4630012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00805" y="463353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591696" y="463353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30306" y="46335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297541" y="461420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56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1.—What are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____________(hobby)?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2.—I 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read) stories.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3.Only one boy ____________(like) singing.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singing and ____________(do)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boys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like) playing football.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1007" y="1626373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hobbies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68549" y="2179805"/>
            <a:ext cx="2870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reading/to read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94316" y="3364397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66609" y="3948293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56439" y="4536231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132191"/>
            <a:ext cx="10807700" cy="3672408"/>
            <a:chOff x="361950" y="1017671"/>
            <a:chExt cx="10807700" cy="367240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17671"/>
              <a:ext cx="463460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699645"/>
              <a:ext cx="10807700" cy="29904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A.Would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like to go with 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 going to do this afternoon?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C.When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will we meet?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D.Do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like playing football?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your hobbies?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09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Hello, Jim.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play football.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Yes, I do. But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my hobby.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Really?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I like singing and dancing.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Great. Me,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too!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party this evening.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Sure. But when will the party start?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It will start at 8:00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32845" y="732588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60637" y="189750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56781" y="305153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65493" y="423443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6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879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Great. 5. 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 at 6:00 at the school gate.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OK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12765" y="211146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6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79</TotalTime>
  <Words>113</Words>
  <Application>Microsoft Office PowerPoint</Application>
  <PresentationFormat>自定义</PresentationFormat>
  <Paragraphs>48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2024-09-18T06:40:39Z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