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7" r:id="rId6"/>
    <p:sldId id="738" r:id="rId7"/>
    <p:sldId id="739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7779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21920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3988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474433"/>
              </p:ext>
            </p:extLst>
          </p:nvPr>
        </p:nvGraphicFramePr>
        <p:xfrm>
          <a:off x="370269" y="696596"/>
          <a:ext cx="10721185" cy="544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文档" r:id="rId4" imgW="5146520" imgH="2613046" progId="Word.Document.12">
                  <p:embed/>
                </p:oleObj>
              </mc:Choice>
              <mc:Fallback>
                <p:oleObj name="文档" r:id="rId4" imgW="5146520" imgH="261304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0269" y="696596"/>
                        <a:ext cx="10721185" cy="5443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98882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 are his hobbies?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他的业余爱好是什么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每个人都有自己的兴趣爱好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该怎样询问别人的爱好呢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一起来看看吧。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What is/are+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+hobby/hobbies?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某人的爱好是什么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+like(s)...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NE6KRG92.eps" descr="id:21474887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32645" y="1845023"/>
            <a:ext cx="6696744" cy="218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4982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79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2.—Does he live in Sydney?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他住在悉尼吗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He lives in Canberra.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他不是。他住在堪培拉。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这是一般现在时的一般疑问句及回答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句型结构主要借助于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来构成。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的选用根据主语而定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如果主语是第三人称单数形式则用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其他人称都用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。在助动词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帮助构成的疑问句中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谓语动词用原形。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4502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0871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答语分肯定回答和否定回答两种。肯定回答为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“Yes,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+do/does.”,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否定回答为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“No,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t/doesn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—Do you have a sister?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你有姐妹吗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I do.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—Does she like swimming?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她喜欢游泳吗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她不喜欢。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38969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47</TotalTime>
  <Words>255</Words>
  <Application>Microsoft Office PowerPoint</Application>
  <PresentationFormat>自定义</PresentationFormat>
  <Paragraphs>23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16</cp:revision>
  <dcterms:created xsi:type="dcterms:W3CDTF">2020-08-17T02:46:32Z</dcterms:created>
  <dcterms:modified xsi:type="dcterms:W3CDTF">2024-09-18T06:46:04Z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