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Ways to go to school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Role-play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16559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一、根据句意写单词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 and 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yellow light.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red light.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a green light.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152525" y="2258168"/>
            <a:ext cx="113043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Slow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134655" y="2258167"/>
            <a:ext cx="91403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stop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153819" y="2850767"/>
            <a:ext cx="9813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Stop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072837" y="2850766"/>
            <a:ext cx="9364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wait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235765" y="3443893"/>
            <a:ext cx="70884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51413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二、选择正确的选项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1.______can we get to the bookstore?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Jane: We can go 2.______ bike! Go straight 3.______ here. Then turn right.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 4.______ the hospital.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Please wait!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5.______ now!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)1.A.When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)2.A.on	B.by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C.ride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)3.A.from	B.at	C.to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)4.A.from	B.in	C.to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)5.A.black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B.green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C.red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349430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6531" y="405651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6531" y="45885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26363" y="51744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48178" y="572084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291566"/>
            <a:ext cx="10807700" cy="36047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选择正确答案。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Hello,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primary school(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小学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student. Usually I go to school on foot, because my home is near the school. My father is a doctor. He goes to work by bus. Sometimes he goes by car. My mother is a teacher. She usually goes to work by bike. Sometimes she goes by taxi.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59674"/>
            <a:ext cx="10807700" cy="59684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)1.Usually Mike goes to school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A.by bus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C.by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is a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A.teacher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B.doctor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C.worker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)3.Sometimes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goes to work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foot	B.by car	C.by bus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is a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A.nurse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B.doctor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C.teacher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usually goes to work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A.by bike	B.by bus	C.by car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92485" y="5561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16531" y="171106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16531" y="286600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26363" y="40321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48178" y="52377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283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55</TotalTime>
  <Words>160</Words>
  <Application>Microsoft Office PowerPoint</Application>
  <PresentationFormat>自定义</PresentationFormat>
  <Paragraphs>54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2024-09-18T06:17:40Z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