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6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228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05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1.A.feel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B.warm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)2.A.happy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B.thirsty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C.should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)4.A.bad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B.cat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)5.A.wear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24802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544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44413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0050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657002"/>
            <a:ext cx="10807700" cy="5545245"/>
            <a:chOff x="361950" y="657002"/>
            <a:chExt cx="10807700" cy="554524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5700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读问句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)1.How does my dad feel?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)2.What should I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)3.Why are you angry with your son?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this cartoon about?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)5.What is our cat doing?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647702"/>
              <a:ext cx="10807700" cy="2554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chasing a mouse.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should do more exercise.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about a cat and a mouse.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feels sad.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E.Because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didn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 his homework.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792485" y="107984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16158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209577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255588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304358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9424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1.is, what, wrong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wrong?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worried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worried.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3.should, ten, to, you, count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ten.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4.do, you, exercise, should, more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exercise.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5.the, weather, cold, me, makes, worried,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(.)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-35139" y="192258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The cold weather makes me feel 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1215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98</Words>
  <Application>Microsoft Office PowerPoint</Application>
  <PresentationFormat>自定义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2024-09-18T07:09:44Z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