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4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)1.A.hobbies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C.Peter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)2.A.watching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B.interesting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C.flying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)3.A.swimming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C.spring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)4.A.reads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C.songs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)5.A.your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C.our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228762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84270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3393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404051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49" y="796570"/>
            <a:ext cx="10943703" cy="5107813"/>
            <a:chOff x="361949" y="796570"/>
            <a:chExt cx="10943703" cy="510781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49" y="796570"/>
              <a:ext cx="10943703" cy="4819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二、为下列动物选择相应的句子。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1.A.I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climbing trees and eating bananas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2.B.I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flying in the sky.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3.C.I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sleeping and catching the mouse.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4.D.I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swimming in the water.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3" name="E04.eps" descr="id:214748841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91028" y="1355863"/>
              <a:ext cx="1649729" cy="948120"/>
            </a:xfrm>
            <a:prstGeom prst="rect">
              <a:avLst/>
            </a:prstGeom>
          </p:spPr>
        </p:pic>
        <p:pic>
          <p:nvPicPr>
            <p:cNvPr id="15" name="E06.eps" descr="id:2147488426;FounderCES"/>
            <p:cNvPicPr/>
            <p:nvPr/>
          </p:nvPicPr>
          <p:blipFill rotWithShape="1">
            <a:blip r:embed="rId3"/>
            <a:srcRect b="23072"/>
            <a:stretch/>
          </p:blipFill>
          <p:spPr>
            <a:xfrm>
              <a:off x="1584815" y="3523796"/>
              <a:ext cx="1623995" cy="1228459"/>
            </a:xfrm>
            <a:prstGeom prst="rect">
              <a:avLst/>
            </a:prstGeom>
          </p:spPr>
        </p:pic>
        <p:pic>
          <p:nvPicPr>
            <p:cNvPr id="16" name="E07.eps" descr="id:214748843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656581" y="4740904"/>
              <a:ext cx="1026679" cy="1163479"/>
            </a:xfrm>
            <a:prstGeom prst="rect">
              <a:avLst/>
            </a:prstGeom>
          </p:spPr>
        </p:pic>
        <p:pic>
          <p:nvPicPr>
            <p:cNvPr id="17" name="E05.eps" descr="id:214748841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656582" y="2328864"/>
              <a:ext cx="1082212" cy="1353103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735878" y="13558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5878" y="25468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5878" y="37378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35878" y="49288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21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14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can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play) football.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climb) mountains.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watch) TV.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4.Lily wants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be) a player.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the nature park next week.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48669" y="1760599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92685" y="2355564"/>
            <a:ext cx="3248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climbing/to climb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92212" y="2949775"/>
            <a:ext cx="3385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watching/to watch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28789" y="3534648"/>
            <a:ext cx="1039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be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3824" y="4109591"/>
            <a:ext cx="3072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going/will 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35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best friend likes playing ______piano.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father ______riding a bike.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______cousins, but she has ______pen pals.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any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some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6787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501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7171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3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346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like swimming.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going to do?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)5.Sometimes my mum ______stories to my sister in the evening.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B.reading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C.reads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85407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374414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81983"/>
            <a:ext cx="10807700" cy="5112568"/>
            <a:chOff x="361950" y="719807"/>
            <a:chExt cx="10807700" cy="511256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五、根据图片提示完成对话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I like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____________kung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his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He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____________stories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E09.eps" descr="id:214748844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09109" y="3848819"/>
              <a:ext cx="1944216" cy="198355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551451" y="2626762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31710" y="4961765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  <p:pic>
        <p:nvPicPr>
          <p:cNvPr id="9" name="ZE6KRG72.eps" descr="id:21474883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77061" y="1295871"/>
            <a:ext cx="3672408" cy="207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3257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____________kites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____________pictures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40757" y="1903510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flying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64693" y="4837321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drawing</a:t>
            </a:r>
            <a:endParaRPr lang="zh-CN" altLang="en-US" dirty="0"/>
          </a:p>
        </p:txBody>
      </p:sp>
      <p:pic>
        <p:nvPicPr>
          <p:cNvPr id="9" name="NE6KRG75.eps" descr="id:21474884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93085" y="3622113"/>
            <a:ext cx="2880320" cy="1998222"/>
          </a:xfrm>
          <a:prstGeom prst="rect">
            <a:avLst/>
          </a:prstGeom>
        </p:spPr>
      </p:pic>
      <p:pic>
        <p:nvPicPr>
          <p:cNvPr id="10" name="NE6KRG74.eps" descr="id:21474884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93085" y="833043"/>
            <a:ext cx="3283927" cy="240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写作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写一篇小短文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介绍一下你的家人及他们的爱好。不少于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67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68</TotalTime>
  <Words>136</Words>
  <Application>Microsoft Office PowerPoint</Application>
  <PresentationFormat>自定义</PresentationFormat>
  <Paragraphs>75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