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360437" y="3672135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940598"/>
              </p:ext>
            </p:extLst>
          </p:nvPr>
        </p:nvGraphicFramePr>
        <p:xfrm>
          <a:off x="1368549" y="729967"/>
          <a:ext cx="8568952" cy="5427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4" imgW="4902473" imgH="3105037" progId="Word.Document.12">
                  <p:embed/>
                </p:oleObj>
              </mc:Choice>
              <mc:Fallback>
                <p:oleObj name="文档" r:id="rId4" imgW="4902473" imgH="31050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68549" y="729967"/>
                        <a:ext cx="8568952" cy="5427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6857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 you go to school?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你怎样去上学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通常用句型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do you go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the park, school, the bus station ...)?”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来询问去某地的方式。答语通常为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go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+on foot/by bike/by car 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E6KRG37.eps" descr="id:21474877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96741" y="3205961"/>
            <a:ext cx="5184576" cy="293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5545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2.Mr Jones, how can I get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Fuxing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琼斯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我怎样才能到复兴医院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在一个陌生的城市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怎么问路呢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让我们看看吧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How can I/we get (to)+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我们怎么到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You can go there+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交通方式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我们在问路时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常常在前面加上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“Excuse me.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打扰一下。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来表示礼貌和客气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7694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6KRG38.eps" descr="id:2147487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079847"/>
            <a:ext cx="6120680" cy="39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094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48</TotalTime>
  <Words>185</Words>
  <Application>Microsoft Office PowerPoint</Application>
  <PresentationFormat>自定义</PresentationFormat>
  <Paragraphs>19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