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2" r:id="rId3"/>
    <p:sldId id="737" r:id="rId4"/>
    <p:sldId id="738" r:id="rId5"/>
    <p:sldId id="739" r:id="rId6"/>
    <p:sldId id="740" r:id="rId7"/>
    <p:sldId id="741" r:id="rId8"/>
    <p:sldId id="742" r:id="rId9"/>
    <p:sldId id="743" r:id="rId10"/>
    <p:sldId id="746" r:id="rId11"/>
    <p:sldId id="744" r:id="rId12"/>
    <p:sldId id="745" r:id="rId13"/>
    <p:sldId id="747" r:id="rId14"/>
    <p:sldId id="748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6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chasing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watching a cartoon 1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cat and mice. The cat is a police officer. The mice are bad and they 2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So the cat is 3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them, and the mice are 4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him. Now, the cat is 5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mouse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34987" y="2358767"/>
            <a:ext cx="12891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about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495621" y="2939902"/>
            <a:ext cx="10615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hurt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483411" y="3524816"/>
            <a:ext cx="13131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angry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064617" y="4117199"/>
            <a:ext cx="13580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afraid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129189" y="4117199"/>
            <a:ext cx="16097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chasing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767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8924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English,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many other meanings. If you are feeling blue today, it means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sad. If you are healthy, you are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pink.If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are angry, you see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are very sad, you are in a black mood(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78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3950"/>
            <a:ext cx="10807700" cy="5488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)1.In English,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 meanings.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B.two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C.many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)2.If you are sad, you are feeling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B.pink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C.white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)3.If you 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pink.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A.worried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B.healthy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C.ill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)4.When you 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you see red.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C.happy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)5.If you are very sad, you are in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C.black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689733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172844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84071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8881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50206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8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74622"/>
            <a:ext cx="10807700" cy="5488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九、阅读短文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rainy this morning. Sam is worried, because his family are going to the nature park and have a picnic this afternoon. “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worry, Sam. The weather report says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sunny soon,” says Mum. After lunch, Sam runs to the window and looks outside. It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rainy. The sun comes out.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happy. They go to the nature park by car. Sam plays games with his parents on the grass. They eat lots of delicious food, like sandwiches,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mooncakes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salad. Look! He is flying a kite now. He has a good time today.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49466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1.Is it sunny in the morning?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 Sam feel when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rainy?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weather like in the afternoon?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they go to the nature park?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Sam doing now?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52311"/>
            <a:ext cx="7991375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No, it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feels worried.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 sunny.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 to the nature park by car./By car.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 flying a kite.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80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6668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一、按要求写出下列单词的相应形式。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2.chase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3.worry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第三人称单数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对应词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7542" y="1813375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52925" y="2398150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chasing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57328" y="2981372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worried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6630" y="3564594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96643" y="4147816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9327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1.Sarah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 is lost(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丢失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Sarah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A.Happy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B.worried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C.angry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)2.Sarah is ______because her cat is dead(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can see four ______under the bed.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A.mouse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B.bird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C.mice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51189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69286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4468" y="390749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8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)4.My little sister is ______of darkness(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)5.John is ______with his dog, because it makes his bed dirty.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C.worried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3297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50913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6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8539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三、判断图片与句子内容是否相符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baby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his mum.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very sad.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)2.My brother studies hard.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 is happy.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is a bear in front of me.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afraid. 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201123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2485" y="3222196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92485" y="4369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ZE6KRG131.eps" descr="id:21474893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61237" y="1769580"/>
            <a:ext cx="1152128" cy="1429637"/>
          </a:xfrm>
          <a:prstGeom prst="rect">
            <a:avLst/>
          </a:prstGeom>
        </p:spPr>
      </p:pic>
      <p:pic>
        <p:nvPicPr>
          <p:cNvPr id="16" name="ZE6KRG133.eps" descr="id:21474893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246530" y="4586720"/>
            <a:ext cx="1898883" cy="1245655"/>
          </a:xfrm>
          <a:prstGeom prst="rect">
            <a:avLst/>
          </a:prstGeom>
        </p:spPr>
      </p:pic>
      <p:pic>
        <p:nvPicPr>
          <p:cNvPr id="10" name="NE6KRG136.eps" descr="id:21474894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489230" y="3242562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653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意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及首字母提示补全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单词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lost my pen.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it. I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brother is ill. My mother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gives her a gift. Mary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h___________.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sees a big tiger. He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boy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his homework. His father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55045" y="1636247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43933" y="2221022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worried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030893" y="2818006"/>
            <a:ext cx="127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happy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09109" y="3402781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afraid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32861" y="4562680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angry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52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935831"/>
            <a:ext cx="10807700" cy="4521050"/>
            <a:chOff x="361950" y="791815"/>
            <a:chExt cx="10807700" cy="452105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91815"/>
              <a:ext cx="524214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五、选择合适的单词填空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144924" y="1474560"/>
              <a:ext cx="4918334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of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for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with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about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26587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1.My mother is angry ____________me.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2.They are afraid ____________him.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 cartoon is ____________a cat.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4.My parents and I are ____________home.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ll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and get some drinks. Wait ____________me.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875413" y="2510241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80917" y="307828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168328" y="3686539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about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02747" y="425165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468805" y="4836425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03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1079847"/>
            <a:ext cx="10807700" cy="3728962"/>
            <a:chOff x="361950" y="1079847"/>
            <a:chExt cx="10807700" cy="372896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79847"/>
              <a:ext cx="463460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1761821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likes making robots.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it can.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you so happy?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D.Really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does your father do?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531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736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Because my father made a talking robot for me.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2.______ Can it speak English?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3.______ I can practice(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English with it.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science teacher.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hobby?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00597" y="873655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800597" y="20879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788591" y="264218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736701" y="327389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82428" y="498688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7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94</TotalTime>
  <Words>465</Words>
  <Application>Microsoft Office PowerPoint</Application>
  <PresentationFormat>自定义</PresentationFormat>
  <Paragraphs>125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2024-09-18T07:05:22Z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