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判断句子的语调是否正确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24EG03.eps" descr="id:21474872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421" y="2225480"/>
            <a:ext cx="10669407" cy="166267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76461" y="23039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409109" y="23130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15180" y="30568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32639" y="31084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want to eat pizza in ______Italian restaurant.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turn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B.turn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C.turn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new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BDS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C.working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4716" y="27651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8849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5745"/>
            <a:ext cx="108077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写出图中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四个地方的名字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Excuse me. Is there a bookstore near here?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Yes, there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Where is it?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cinema.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How can I get to the cinema?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Turn right at the zoo. Go straight. And turn left at the bank. You will see the cinema.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opposite(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bank.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ERG42.eps" descr="id:21474872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863823"/>
            <a:ext cx="6624736" cy="473734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404437" y="3232496"/>
            <a:ext cx="88036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zoo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1037" y="3384103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bank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36685" y="5023608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cinema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057181" y="5029208"/>
            <a:ext cx="1910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29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162</Words>
  <Application>Microsoft Office PowerPoint</Application>
  <PresentationFormat>自定义</PresentationFormat>
  <Paragraphs>40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