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1950" y="825717"/>
            <a:ext cx="10807700" cy="4819781"/>
            <a:chOff x="361950" y="825717"/>
            <a:chExt cx="10807700" cy="4819781"/>
          </a:xfrm>
        </p:grpSpPr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361950" y="82571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cinema.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like pizza very much.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)3.My parents have lunch in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restaurant.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6" name="19Z02.eps" descr="id:214748714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620675"/>
              <a:ext cx="10513168" cy="1835436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792485" y="38161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0043" y="43918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70043" y="49899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book!I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it very much.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hospital?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post office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Dongfang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Street.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can turn left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cinema.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432616" y="2267095"/>
            <a:ext cx="2148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interesting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323997" y="2860719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464893" y="3444511"/>
            <a:ext cx="6174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81538" y="4038704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33455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三、阅读表格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补全下列对话。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每空一词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注意句首字母大写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07953809"/>
              </p:ext>
            </p:extLst>
          </p:nvPr>
        </p:nvGraphicFramePr>
        <p:xfrm>
          <a:off x="361950" y="2585511"/>
          <a:ext cx="10807701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582663"/>
                <a:gridCol w="4680520"/>
                <a:gridCol w="454451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museum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left at the bookstore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post office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right at the restaurant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cinema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straight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1772"/>
            <a:ext cx="10807700" cy="57026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Lily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She goes to the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</a:t>
            </a: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How can she get there?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Tom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He goes to the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How can he get there?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restaurant.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Peter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He goes to the 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68949" y="1125704"/>
            <a:ext cx="39244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science </a:t>
            </a:r>
            <a:r>
              <a:rPr lang="en-US" altLang="zh-CN" dirty="0" smtClean="0">
                <a:ea typeface="宋体" panose="02010600030101010101" pitchFamily="2" charset="-122"/>
              </a:rPr>
              <a:t>        museum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92685" y="2251639"/>
            <a:ext cx="326961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Turn </a:t>
            </a:r>
            <a:r>
              <a:rPr lang="en-US" altLang="zh-CN" dirty="0" smtClean="0">
                <a:ea typeface="宋体" panose="02010600030101010101" pitchFamily="2" charset="-122"/>
              </a:rPr>
              <a:t>              left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93285" y="2251639"/>
            <a:ext cx="1910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56981" y="3357910"/>
            <a:ext cx="33073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post </a:t>
            </a:r>
            <a:r>
              <a:rPr lang="en-US" altLang="zh-CN" dirty="0" smtClean="0">
                <a:ea typeface="宋体" panose="02010600030101010101" pitchFamily="2" charset="-122"/>
              </a:rPr>
              <a:t>            office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83861" y="4483887"/>
            <a:ext cx="336098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Turn </a:t>
            </a:r>
            <a:r>
              <a:rPr lang="en-US" altLang="zh-CN" dirty="0" smtClean="0">
                <a:ea typeface="宋体" panose="02010600030101010101" pitchFamily="2" charset="-122"/>
              </a:rPr>
              <a:t>            right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52925" y="5601335"/>
            <a:ext cx="15408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cinema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34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127</Words>
  <Application>Microsoft Office PowerPoint</Application>
  <PresentationFormat>自定义</PresentationFormat>
  <Paragraphs>64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