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7608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一、根据句意选择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“come”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“go”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cinema. I want to ______to the hospital.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post office. Can you ______to the post office, too?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Tao.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bookstore.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______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bookstore to meet me?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science museum. How can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zoo?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67775" y="14497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65292" y="2611679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come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22103" y="3800452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come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12302" y="49595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730693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二、根据人物所说的话判断句子的正误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)1.Mike: Let’s go to the cinema by bike.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 is at the cinema.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)2.Lucy: Hello, Mary. Come to the playground and play basketball with us.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 and Mary are in the playground.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)3.Bai Ling: How can I get to the museum?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Bai Ling isn’t in the museum.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)4.John: How do we go to the hospital?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 is in the hospital.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0477" y="17279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9228" y="272838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9564" y="41917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3586" y="518897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9471"/>
            <a:ext cx="48301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三、根据图示仿写句子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E6KRG31.eps" descr="id:21474876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441345"/>
            <a:ext cx="7632848" cy="429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94394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Wang Na goes to school from home on foot.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18341" y="2595169"/>
            <a:ext cx="878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Tony</a:t>
            </a:r>
            <a:r>
              <a:rPr lang="en-US" altLang="zh-CN" dirty="0" smtClean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bookstore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from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home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bike.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21793" y="3187148"/>
            <a:ext cx="7200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Lily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Beijing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from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Jinan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train.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36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150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