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8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579206"/>
              </p:ext>
            </p:extLst>
          </p:nvPr>
        </p:nvGraphicFramePr>
        <p:xfrm>
          <a:off x="2034446" y="781654"/>
          <a:ext cx="7903055" cy="539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4" imgW="4828541" imgH="3298023" progId="Word.Document.12">
                  <p:embed/>
                </p:oleObj>
              </mc:Choice>
              <mc:Fallback>
                <p:oleObj name="文档" r:id="rId4" imgW="4828541" imgH="3298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34446" y="781654"/>
                        <a:ext cx="7903055" cy="539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折角形 4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25776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does your father/mother do?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你父亲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母亲是做什么工作的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“What does+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)+do?”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来询问他人的职业。答语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)+is a/an+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singer, teacher, doctor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129.eps" descr="id:2147489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583903"/>
            <a:ext cx="7504345" cy="288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831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83</Words>
  <Application>Microsoft Office PowerPoint</Application>
  <PresentationFormat>自定义</PresentationFormat>
  <Paragraphs>13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2024-09-18T06:59:57Z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