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7" r:id="rId6"/>
    <p:sldId id="733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1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can I get there?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86382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一、选出与句子中画线单词同类的一项。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)1.Excuse me,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sir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Are you Mr Harris?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A.Madam	B.boy	C.child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)2.I want to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postcard.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A.send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B.great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C.behind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)3.Let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go to the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museum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A.summer	B.library	C.today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)4.What a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museum!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A.good	B.robot	C.science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92485" y="143988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92485" y="273603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92485" y="392050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92485" y="504028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7187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 museum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park.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B.next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C.between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Where is the cinema?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A.Excuse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B.Sorry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C.Welcome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)3.I want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send the letter today.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A.from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C.in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beautiful flower!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43988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70043" y="25920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7532" y="374414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92485" y="49527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310478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there a school near here?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C.Does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23791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9322988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83903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三、给下列句子排序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477" y="224118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6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20477" y="278906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193085" y="253357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193085" y="310928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193085" y="360012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graphicFrame>
        <p:nvGraphicFramePr>
          <p:cNvPr id="9" name="表格 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356839763"/>
              </p:ext>
            </p:extLst>
          </p:nvPr>
        </p:nvGraphicFramePr>
        <p:xfrm>
          <a:off x="361950" y="2327053"/>
          <a:ext cx="10807700" cy="1950720"/>
        </p:xfrm>
        <a:graphic>
          <a:graphicData uri="http://schemas.openxmlformats.org/drawingml/2006/table">
            <a:tbl>
              <a:tblPr firstRow="1" firstCol="1" bandRow="1"/>
              <a:tblGrid>
                <a:gridCol w="5403850"/>
                <a:gridCol w="540385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)You are welcome. 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)Yes, there is. 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(1)Excuse me. Is there a museum near here? 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'</a:t>
                      </a:r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 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near the zoo. 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)Thank you. 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)Where is it? 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53</TotalTime>
  <Words>68</Words>
  <Application>Microsoft Office PowerPoint</Application>
  <PresentationFormat>自定义</PresentationFormat>
  <Paragraphs>55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2024-09-18T06:01:38Z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