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7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1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How can I get there? 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learn &amp; Be a tour guide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98426" y="1420223"/>
            <a:ext cx="11107227" cy="2952328"/>
            <a:chOff x="144413" y="1295871"/>
            <a:chExt cx="11107227" cy="2952328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1295871"/>
              <a:ext cx="4222631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一、看一看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写一写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19z03.eps" descr="id:2147487169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44413" y="2023729"/>
              <a:ext cx="11107227" cy="2224470"/>
            </a:xfrm>
            <a:prstGeom prst="rect">
              <a:avLst/>
            </a:prstGeom>
          </p:spPr>
        </p:pic>
      </p:grpSp>
      <p:sp>
        <p:nvSpPr>
          <p:cNvPr id="6" name="矩形 5"/>
          <p:cNvSpPr/>
          <p:nvPr/>
        </p:nvSpPr>
        <p:spPr>
          <a:xfrm>
            <a:off x="527301" y="3886519"/>
            <a:ext cx="16151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crossing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119589" y="3901340"/>
            <a:ext cx="2167581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g</a:t>
            </a:r>
            <a:r>
              <a:rPr lang="en-US" altLang="zh-CN" dirty="0" smtClean="0">
                <a:ea typeface="宋体" panose="02010600030101010101" pitchFamily="2" charset="-122"/>
              </a:rPr>
              <a:t>o  straight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415855" y="3891508"/>
            <a:ext cx="1630575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t</a:t>
            </a:r>
            <a:r>
              <a:rPr lang="en-US" altLang="zh-CN" dirty="0" smtClean="0">
                <a:ea typeface="宋体" panose="02010600030101010101" pitchFamily="2" charset="-122"/>
              </a:rPr>
              <a:t>urn left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289429" y="3901340"/>
            <a:ext cx="1927131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t</a:t>
            </a:r>
            <a:r>
              <a:rPr lang="en-US" altLang="zh-CN" dirty="0" smtClean="0">
                <a:ea typeface="宋体" panose="02010600030101010101" pitchFamily="2" charset="-122"/>
              </a:rPr>
              <a:t>urn right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61950" y="935831"/>
            <a:ext cx="10807700" cy="41956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</a:t>
            </a:r>
            <a:r>
              <a:rPr lang="zh-CN" altLang="zh-CN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单项选择。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1.Let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now.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A.crossing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cross	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B.crossing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crossing	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C.cross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crossing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)2.Chen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trying 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tour guide.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A.to be	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B.being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C.be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)3.We are 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blackboard.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A.in the front of	B.in front of	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C.front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02317" y="158390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91096" y="272732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802317" y="388056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863823"/>
            <a:ext cx="108077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三、阅读对话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在方位示意图上写出相应的地点名称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并画出人物的路线图。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Mary: Excuse me. Is there a cinema near here?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Police officer: Yes, there is.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Mary: How can I get there?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Police officer: Go straight. Turn left at the bookstore. Then go straight again. Pass a crossing, and you can see a post office on your left and a hospital on your right. Go straight. You can see the cinema next to the hospital.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Mary: Thank you.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24EG01.eps" descr="id:21474871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64493" y="1655911"/>
            <a:ext cx="9568958" cy="2376264"/>
          </a:xfrm>
          <a:prstGeom prst="rect">
            <a:avLst/>
          </a:prstGeom>
        </p:spPr>
      </p:pic>
      <p:pic>
        <p:nvPicPr>
          <p:cNvPr id="8" name="24EG02.eps" descr="id:2147485213;FounderCES"/>
          <p:cNvPicPr/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30331" y="1625038"/>
            <a:ext cx="9606882" cy="2407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76290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56</TotalTime>
  <Words>151</Words>
  <Application>Microsoft Office PowerPoint</Application>
  <PresentationFormat>自定义</PresentationFormat>
  <Paragraphs>35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21</cp:revision>
  <dcterms:created xsi:type="dcterms:W3CDTF">2020-08-17T02:46:32Z</dcterms:created>
  <dcterms:modified xsi:type="dcterms:W3CDTF">2024-09-18T06:07:54Z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