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3" r:id="rId6"/>
    <p:sldId id="737" r:id="rId7"/>
    <p:sldId id="738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can I get there?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Let's </a:t>
            </a:r>
            <a:r>
              <a:rPr lang="en-US" altLang="zh-CN" sz="4400" dirty="0">
                <a:solidFill>
                  <a:srgbClr val="D60093"/>
                </a:solidFill>
              </a:rPr>
              <a:t>check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Let's </a:t>
            </a:r>
            <a:r>
              <a:rPr lang="en-US" altLang="zh-CN" sz="4400" dirty="0">
                <a:solidFill>
                  <a:srgbClr val="D60093"/>
                </a:solidFill>
              </a:rPr>
              <a:t>wrap it up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61950" y="980390"/>
            <a:ext cx="10807700" cy="1850846"/>
            <a:chOff x="361950" y="729639"/>
            <a:chExt cx="10807700" cy="185084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29639"/>
              <a:ext cx="10807700" cy="1195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一、选择与所给单词同类的一项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将其序号填在相应的横线上。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953775"/>
              <a:ext cx="10807700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A.restaurant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B.American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C.next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to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D.tour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guide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矩形 18"/>
          <p:cNvSpPr>
            <a:spLocks noChangeAspect="1"/>
          </p:cNvSpPr>
          <p:nvPr/>
        </p:nvSpPr>
        <p:spPr>
          <a:xfrm>
            <a:off x="361950" y="291477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1.shop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bank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2.behind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beside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3.driver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doctor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4.Chinese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Italian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934952" y="47441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2736701" y="356240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304653" y="298678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2694341" y="41618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719807"/>
            <a:ext cx="10807700" cy="5510714"/>
            <a:chOff x="361950" y="719807"/>
            <a:chExt cx="10807700" cy="551071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5654112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二、根据图片提示完成句子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20ERG03.eps" descr="id:214748731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049069" y="767283"/>
              <a:ext cx="4176464" cy="2646516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240087"/>
              <a:ext cx="10807700" cy="299043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1.There is a window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wall.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2.The shoes are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bed.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3.The ball is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bed.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4.The bed is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window.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5.The dog is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door.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578846" y="3300198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583928" y="3884973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under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191650" y="4489412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082615" y="5064355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near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918337" y="5655578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behin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27564"/>
            <a:ext cx="10807700" cy="5377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a new park near my house.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fine day today. My family and I are in the park now. On my left, there is a cafe. On my right, there is a big lake. There are many flowers and trees beside the lake.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small hill behind the lake. Near the lake, there is a sign. It says, “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swim in the lake!” There is a playground in the middle of the park. There are some small shops near the gate. The park is so beautiful. We like it very much.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857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 park near my house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A.new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beautiful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B.old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beautiful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C.small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new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)2.Is there a cafe in the park?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 is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2485" y="89380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2485" y="325045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073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3598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)3.People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lake.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A.swim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B.fish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C.boat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 shops in the park are not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A.small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B.big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C.good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)5.Do they like the park?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they do.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they are.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2631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4385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358900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842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56</TotalTime>
  <Words>201</Words>
  <Application>Microsoft Office PowerPoint</Application>
  <PresentationFormat>自定义</PresentationFormat>
  <Paragraphs>56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2024-09-18T06:10:06Z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