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731" r:id="rId3"/>
    <p:sldId id="744" r:id="rId4"/>
    <p:sldId id="736" r:id="rId5"/>
    <p:sldId id="745" r:id="rId6"/>
    <p:sldId id="737" r:id="rId7"/>
    <p:sldId id="746" r:id="rId8"/>
    <p:sldId id="738" r:id="rId9"/>
    <p:sldId id="747" r:id="rId10"/>
    <p:sldId id="739" r:id="rId11"/>
    <p:sldId id="740" r:id="rId12"/>
    <p:sldId id="748" r:id="rId13"/>
    <p:sldId id="741" r:id="rId14"/>
    <p:sldId id="749" r:id="rId15"/>
    <p:sldId id="742" r:id="rId16"/>
    <p:sldId id="743" r:id="rId17"/>
    <p:sldId id="750" r:id="rId18"/>
    <p:sldId id="751" r:id="rId19"/>
    <p:sldId id="735" r:id="rId2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第五单元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听力训练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380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给下列图片标上序号。读两遍。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8W35.eps" descr="id:21474902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4005" y="2029777"/>
            <a:ext cx="11203590" cy="230425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442570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1.under the desk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2.in front of the desk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3.above the desk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4.in the box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5.on the desk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90349" y="388815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42261" y="388815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3</a:t>
            </a:r>
            <a:endParaRPr lang="en-US" altLang="zh-CN" dirty="0" smtClean="0"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61043" y="388815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</a:p>
        </p:txBody>
      </p:sp>
      <p:sp>
        <p:nvSpPr>
          <p:cNvPr id="8" name="矩形 7"/>
          <p:cNvSpPr/>
          <p:nvPr/>
        </p:nvSpPr>
        <p:spPr>
          <a:xfrm>
            <a:off x="8176629" y="388815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</a:p>
        </p:txBody>
      </p:sp>
      <p:sp>
        <p:nvSpPr>
          <p:cNvPr id="9" name="矩形 8"/>
          <p:cNvSpPr/>
          <p:nvPr/>
        </p:nvSpPr>
        <p:spPr>
          <a:xfrm>
            <a:off x="10443964" y="388815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判断对错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is a book on the desk.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is a bed and a bike in Mike’s room.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)3.What can you see above the bed?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)4.There is a plant on the desk.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)5.I have two clocks in my room.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93411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1922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109009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70380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2796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7708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1.There are many books on the shelf.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2.There is a bed and a bike in Mike’s room.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3.What can you see above the window?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4.There is a computer, some books and a pen on the desk.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5.I have two clocks in my room.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89199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填上所缺的单词。读两遍。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is a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door.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 are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TV.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3.There are lots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garden.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4.There is a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pencil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37117" y="2159967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behind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725149" y="2723151"/>
            <a:ext cx="2475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photos above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32845" y="3296167"/>
            <a:ext cx="1255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plants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99262" y="3924575"/>
            <a:ext cx="1620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between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500781" y="3924575"/>
            <a:ext cx="1962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notebooks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1.There is a cat behind the door.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2.There are some photos above the TV.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3.There are lots of plants in the garden.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4.There is a pencil between the notebooks.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37987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选出最符合录音内容的一项。读两遍。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)1.A.The cat is under the desk.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cat is behind the door.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cat is lovely.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)2.A.There is a bed, a plant in my room.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bed, a plant and a bike in my room.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bed, a plant, a bike and a desk in my room.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71920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4856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)3.A.Yes, it is.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can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like my new room.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)4.A.The books are on the shelf.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books are in the kitchen.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C.The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books are in the bathroom.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)5.A.My father can cook.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B.My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father can draw pictures.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C.My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father can sing very well.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8114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6364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43161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1.M: Where is the cat?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under the desk.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2.M: What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in your room?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There is a bed, a plant and a bike in it.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3.M: Do you like your new room?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Yes, I do.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8537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4.M: Where are the books?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W: They are on the shelf.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5.M: There are so many pictures.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W: Yes, my father can draw very well.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31403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8970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选出你所听到的单词。读两遍。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)1.A.wait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B.paint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C.rain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D.rainy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)2.A.Monday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B.birthday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D.today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)3.A.may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C.always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D.they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)4.A.day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B.today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C.Wednesday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D.Friday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8805" y="1973439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28805" y="3141938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28805" y="4310437"/>
            <a:ext cx="755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28805" y="4895212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1.Wait for me.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rainy.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2.Today is Chen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Jie</a:t>
            </a:r>
            <a:r>
              <a:rPr lang="en-US" altLang="zh-CN" dirty="0" err="1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birthday.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3.I always say that.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4.Friday is my </a:t>
            </a:r>
            <a:r>
              <a:rPr lang="en-US" altLang="zh-CN" dirty="0" err="1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day.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12056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判断对错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。读两遍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3" name="UE5KRG155.eps" descr="id:214749021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2" y="2457660"/>
            <a:ext cx="11246536" cy="199889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43325" y="4012511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095517" y="4012511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161879" y="401605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563787" y="401605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0080883" y="4012511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1.There is a plant and a bed in the room.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2.There is a photo on the wall.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3.There is a water bottle on the desk.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4.There is a clock and a sofa in the room.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5.There is a bike in the room.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31038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2750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给下列句子排序。读两遍。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)There is a big bed.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)There is a nice photo, too.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)Thanks.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)Thank you. Hey, my computer is here on the desk. Let’s play.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)Your room is really nice.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2485" y="167557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3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92485" y="226068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4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2485" y="285047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2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92485" y="344526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5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2485" y="460519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00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M: Your room is really nice.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Thanks.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M: There is a big bed.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There is a nice photo, too.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baseline="-25000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 Thank you. Hey, my computer is here on the desk. Let’s play.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4205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05074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填上所缺的单词。读两遍。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 have a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room.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 is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wall.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next to the door.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4.There is some water in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nice.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93101" y="1943943"/>
            <a:ext cx="1050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table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510613" y="1943943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clock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948351" y="2520813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photo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04274" y="3105588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bike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878750" y="3702573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bottle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92507" y="4279893"/>
            <a:ext cx="10951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plant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3369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1.I have a big table and a clock in my room.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2.There is a photo on the wall.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3.The bike is next to the door.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4.There is some water in the water bottle.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5.The plant is so nice.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44835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65</TotalTime>
  <Words>543</Words>
  <Application>Microsoft Office PowerPoint</Application>
  <PresentationFormat>自定义</PresentationFormat>
  <Paragraphs>142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24</cp:revision>
  <dcterms:created xsi:type="dcterms:W3CDTF">2020-08-31T00:26:23Z</dcterms:created>
  <dcterms:modified xsi:type="dcterms:W3CDTF">2024-09-18T01:03:12Z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