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2" r:id="rId4"/>
    <p:sldId id="736" r:id="rId5"/>
    <p:sldId id="733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Unit 1</a:t>
            </a:r>
            <a:r>
              <a:rPr lang="zh-CN" altLang="en-US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What’s he like</a:t>
            </a:r>
            <a:r>
              <a:rPr lang="en-US" altLang="zh-CN" sz="4400" dirty="0" smtClean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?</a:t>
            </a:r>
          </a:p>
          <a:p>
            <a:pPr algn="ctr"/>
            <a:r>
              <a:rPr lang="en-US" altLang="zh-CN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Part B</a:t>
            </a:r>
            <a:r>
              <a:rPr lang="zh-CN" altLang="en-US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Read and write &amp; Let’s check &amp; Let’s wrap it up</a:t>
            </a:r>
            <a:endParaRPr lang="zh-CN" altLang="en-US" dirty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986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754638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999681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6960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9457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463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61950" y="72963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一、选词填空。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helpful.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funny.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3.She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kind.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4.They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old.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5.It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small.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join you?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0" name="21ERG11.eps" descr="id:2147488159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4898" y="1545759"/>
            <a:ext cx="7381805" cy="748434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1709253" y="2524484"/>
            <a:ext cx="7312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am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2284989" y="312141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is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2284989" y="370050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is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2579070" y="4287510"/>
            <a:ext cx="7478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are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2068965" y="487576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is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2608052" y="5461266"/>
            <a:ext cx="3449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992343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二、单项选择。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)1.He is very helpful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home.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B.in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C.on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)2.He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Chinese and English.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A.speak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B.speaks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C.say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 finish my homework.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A.making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B.make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C.makes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72821" y="164607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772821" y="280576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772821" y="400852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61950" y="657631"/>
            <a:ext cx="10807700" cy="55792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0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三、阅读对话</a:t>
            </a:r>
            <a:r>
              <a:rPr lang="en-US" altLang="zh-CN" sz="30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0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zh-CN" altLang="zh-CN" sz="30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选出文中描写的老师。</a:t>
            </a:r>
            <a:endParaRPr lang="zh-CN" altLang="zh-CN" sz="3000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0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Linda: We will have a new </a:t>
            </a:r>
            <a:r>
              <a:rPr lang="en-US" altLang="zh-CN" sz="3000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sz="30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teacher.</a:t>
            </a:r>
            <a:br>
              <a:rPr lang="en-US" altLang="zh-CN" sz="30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sz="30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John: Really? Who will be our new </a:t>
            </a:r>
            <a:r>
              <a:rPr lang="en-US" altLang="zh-CN" sz="3000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sz="30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teacher?</a:t>
            </a:r>
            <a:br>
              <a:rPr lang="en-US" altLang="zh-CN" sz="30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sz="30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Linda: </a:t>
            </a:r>
            <a:r>
              <a:rPr lang="en-US" altLang="zh-CN" sz="3000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Ms</a:t>
            </a:r>
            <a:r>
              <a:rPr lang="en-US" altLang="zh-CN" sz="30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White.</a:t>
            </a:r>
            <a:br>
              <a:rPr lang="en-US" altLang="zh-CN" sz="30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sz="30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John: What</a:t>
            </a:r>
            <a:r>
              <a:rPr lang="en-US" altLang="zh-CN" sz="3000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sz="30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she like?</a:t>
            </a:r>
            <a:br>
              <a:rPr lang="en-US" altLang="zh-CN" sz="30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sz="30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Linda: She is young, and she has long black hair.</a:t>
            </a:r>
            <a:br>
              <a:rPr lang="en-US" altLang="zh-CN" sz="30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sz="30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John: Is she kind?</a:t>
            </a:r>
            <a:br>
              <a:rPr lang="en-US" altLang="zh-CN" sz="30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sz="30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Linda: Yes, she is.</a:t>
            </a:r>
            <a:br>
              <a:rPr lang="en-US" altLang="zh-CN" sz="30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sz="30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John: Cool!</a:t>
            </a:r>
            <a:br>
              <a:rPr lang="en-US" altLang="zh-CN" sz="30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sz="3000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Ms</a:t>
            </a:r>
            <a:r>
              <a:rPr lang="en-US" altLang="zh-CN" sz="30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White is </a:t>
            </a:r>
            <a:r>
              <a:rPr lang="zh-CN" altLang="zh-CN" sz="3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30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000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828373" y="560331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91602" y="853991"/>
            <a:ext cx="2317376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134</TotalTime>
  <Words>68</Words>
  <Application>Microsoft Office PowerPoint</Application>
  <PresentationFormat>自定义</PresentationFormat>
  <Paragraphs>42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16</cp:revision>
  <dcterms:created xsi:type="dcterms:W3CDTF">2020-08-31T00:26:23Z</dcterms:created>
  <dcterms:modified xsi:type="dcterms:W3CDTF">2024-09-18T00:46:46Z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