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2" r:id="rId4"/>
    <p:sldId id="737" r:id="rId5"/>
    <p:sldId id="736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 smtClean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单元总结</a:t>
            </a:r>
            <a:endParaRPr lang="zh-CN" altLang="en-US" sz="4400" dirty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2007452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学海指南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3252226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疑点指津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3193643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943943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学海指南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098" y="2303983"/>
            <a:ext cx="11035878" cy="1396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5352" y="724421"/>
            <a:ext cx="10371370" cy="5417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85367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疑点指津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85399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1.there be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句型的一般疑问句是把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动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词调到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之前。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动词是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is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“Is there...?”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。例如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: Is there a path?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有一条路吗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动词是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“Are there...?”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。例如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: Are there any rivers?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有河流吗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2.there be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句型的一般疑问句的肯定和否定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回答</a:t>
            </a:r>
            <a:r>
              <a:rPr lang="zh-CN" altLang="en-US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肯定回答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:Yes, there is/are.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否定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回答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:No, there isn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t/aren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t.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49</TotalTime>
  <Words>114</Words>
  <Application>Microsoft Office PowerPoint</Application>
  <PresentationFormat>自定义</PresentationFormat>
  <Paragraphs>17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9</cp:revision>
  <dcterms:created xsi:type="dcterms:W3CDTF">2020-08-31T00:26:23Z</dcterms:created>
  <dcterms:modified xsi:type="dcterms:W3CDTF">2024-09-18T01:06:52Z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