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6" r:id="rId4"/>
    <p:sldId id="737" r:id="rId5"/>
    <p:sldId id="738" r:id="rId6"/>
    <p:sldId id="739" r:id="rId7"/>
    <p:sldId id="744" r:id="rId8"/>
    <p:sldId id="740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</a:t>
            </a:r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722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Lily: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You are really talented(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23365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can play the piano.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you do,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White?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do any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 can sing Chinese songs and dance.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 can’t sing English songs.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02101" y="9807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)1.A.ping-pong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B.football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)2.A.cartoon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C.draw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)4.A.clean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B.picture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)5.A.song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B.dance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C.cartoon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7457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3308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206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5154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09131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二、根据所给例词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将下列单词按画线部分的发音进行归类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并将其序号填在横线上。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34843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tball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D.ball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F.aftern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H.n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J.g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dbye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D22.eps" descr="id:21474895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5055" y="3642639"/>
            <a:ext cx="10841490" cy="18722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72605" y="4661704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ACEGJ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36775" y="4661704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BDFHI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200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)1.—What can you do?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 sing songs. 	B.I can draw cartoons.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C.I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 ten.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ll have a party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Sunday.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	C.at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)3.—I can play the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A.Wonderful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sorry.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welcome.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6657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8450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0182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80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What about you?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 can dance, too.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 can sing.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 dance.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 do some kung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draw pictures?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—Amy.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0613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9830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955495"/>
            <a:ext cx="10807700" cy="4819781"/>
            <a:chOff x="361950" y="729639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1.My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friend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</a:t>
              </a:r>
              <a:r>
                <a:rPr lang="en-US" altLang="zh-CN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girl can 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3.They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N21.eps" descr="id:214748956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761037" y="978343"/>
              <a:ext cx="1122624" cy="1512168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3443830" y="2160290"/>
            <a:ext cx="1952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 songs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038160" y="3340572"/>
            <a:ext cx="2417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the </a:t>
            </a:r>
            <a:r>
              <a:rPr lang="en-US" altLang="zh-CN" i="1" dirty="0" err="1">
                <a:ea typeface="宋体" panose="02010600030101010101" pitchFamily="2" charset="-122"/>
              </a:rPr>
              <a:t>pipa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79195" y="4507756"/>
            <a:ext cx="26057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 pictures</a:t>
            </a:r>
            <a:endParaRPr lang="zh-CN" altLang="en-US" dirty="0"/>
          </a:p>
        </p:txBody>
      </p:sp>
      <p:pic>
        <p:nvPicPr>
          <p:cNvPr id="11" name="QE5KRG06.eps" descr="id:21474893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49069" y="2736031"/>
            <a:ext cx="933955" cy="1550217"/>
          </a:xfrm>
          <a:prstGeom prst="rect">
            <a:avLst/>
          </a:prstGeom>
        </p:spPr>
      </p:pic>
      <p:pic>
        <p:nvPicPr>
          <p:cNvPr id="12" name="QE5KRG07.eps" descr="id:214748935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63205" y="4385469"/>
            <a:ext cx="2051113" cy="1149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4.Let’s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5._______________________!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You’re helpful!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zh-CN" altLang="en-US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32866" y="2015951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05853" y="3183039"/>
            <a:ext cx="4279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Great/Good/Wonderful</a:t>
            </a:r>
            <a:endParaRPr lang="zh-CN" altLang="en-US" dirty="0"/>
          </a:p>
        </p:txBody>
      </p:sp>
      <p:pic>
        <p:nvPicPr>
          <p:cNvPr id="8" name="QE5KRG08.eps" descr="id:21474893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1037" y="1603567"/>
            <a:ext cx="1566638" cy="1273890"/>
          </a:xfrm>
          <a:prstGeom prst="rect">
            <a:avLst/>
          </a:prstGeom>
        </p:spPr>
      </p:pic>
      <p:pic>
        <p:nvPicPr>
          <p:cNvPr id="9" name="QE5KRG09.eps" descr="id:21474893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87632" y="2600726"/>
            <a:ext cx="873805" cy="152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214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991"/>
            <a:ext cx="50465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74071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3407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Hello, I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3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ll have an English party next Wednesday. I can 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kung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cartoons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sing English songs, too. What about you?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82268" y="2403366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71485" y="2403366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twelve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21907" y="2967672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helpful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651421" y="357448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132861" y="4143954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六、读一读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选择合适的句子补全对话。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有一项多余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Sunday.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Welcome to the family show.1.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White: I can play football. I can play it very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What about you,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White?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White: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I can play well.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That’s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great!Sam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your clothes look so cool!3.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Sam: Yes, I can. I like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very much.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Man: Lily, what can you do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2661" y="19537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53759" y="37016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28287" y="428640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38</TotalTime>
  <Words>246</Words>
  <Application>Microsoft Office PowerPoint</Application>
  <PresentationFormat>自定义</PresentationFormat>
  <Paragraphs>83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2020-08-31T00:26:23Z</dcterms:created>
  <dcterms:modified xsi:type="dcterms:W3CDTF">2024-09-18T00:57:41Z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