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2" r:id="rId3"/>
    <p:sldId id="737" r:id="rId4"/>
    <p:sldId id="736" r:id="rId5"/>
    <p:sldId id="740" r:id="rId6"/>
    <p:sldId id="743" r:id="rId7"/>
    <p:sldId id="744" r:id="rId8"/>
    <p:sldId id="738" r:id="rId9"/>
    <p:sldId id="733" r:id="rId10"/>
    <p:sldId id="739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Recycle 1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8539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have bananas,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,beef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Mondays.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have milk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have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,milk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ice cream on Fridays.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have salad and juice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have rice, carrots,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Wednesdays.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93517" y="883487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potatoes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395837" y="905529"/>
            <a:ext cx="9813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milk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82637" y="2069416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Mondays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936013" y="2069416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Fridays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246137" y="2654191"/>
            <a:ext cx="17572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tomatoes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971511" y="2654190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chicken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256981" y="3820454"/>
            <a:ext cx="1790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Tuesdays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8080651" y="3810621"/>
            <a:ext cx="20553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Thursdays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590485" y="4397773"/>
            <a:ext cx="1553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oranges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8258485" y="4415061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tea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7365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将下列单词按画线部分的发音归类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582542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sunn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prett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yell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90635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2.cand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88629" y="2963008"/>
            <a:ext cx="27879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beef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eat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see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68965" y="3534350"/>
            <a:ext cx="41911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sunny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pretty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windy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74650" y="4128957"/>
            <a:ext cx="4381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yellow    snow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window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098366" y="4723564"/>
            <a:ext cx="3539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flower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cow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how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给下列词语按要求归类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07207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watch TV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wash clothes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sandwich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strict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Friday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hamburger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salad    Tuesday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Wednesday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homework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28630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1.kind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2.read a book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3.Monday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4.ice cream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72605" y="3330325"/>
            <a:ext cx="35637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clever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shy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strict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69345" y="3932218"/>
            <a:ext cx="72722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watch TV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wash clothes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do homework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521273" y="4504497"/>
            <a:ext cx="77762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Friday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Tuesday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Wednesday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Saturday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663847" y="5064914"/>
            <a:ext cx="55451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sandwich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hamburger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salad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08536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4566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)1.What would you like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eat?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C.for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)2.Tomatoes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C.am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)3.Look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picture. It’s beautiful.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58825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76004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94194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 have two reading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Fridays.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A.class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class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C.classes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)5.What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class?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C.your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8003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96546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644773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78343"/>
            <a:ext cx="50465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选词填空。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10767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Potatoes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pears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44799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Today is 1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We have potatoes, beef and rice for lunch. 2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my mother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food.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4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After lunch, we have some 5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 our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fruit.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66853" y="2489705"/>
            <a:ext cx="18020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Saturday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57653" y="3096522"/>
            <a:ext cx="16658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Potatoes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76877" y="3683675"/>
            <a:ext cx="9605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Beef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060721" y="3683675"/>
            <a:ext cx="1483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healthy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732295" y="4239488"/>
            <a:ext cx="1143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pears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747565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801647"/>
            <a:ext cx="10807700" cy="4897369"/>
            <a:chOff x="361950" y="965997"/>
            <a:chExt cx="10807700" cy="489736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65997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判断下列句子与图片是否相符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不相符的写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)1.Mr Brown is thin.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)2.I have a hamburger and some water for breakfast.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9N39.eps" descr="id:21474893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61950" y="4608239"/>
              <a:ext cx="2613504" cy="1255127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762989" y="268368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85978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9" name="TE5KRG103.eps" descr="id:21474891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03133" y="1966637"/>
            <a:ext cx="693362" cy="180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5526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1240675"/>
            <a:ext cx="10807700" cy="4564754"/>
            <a:chOff x="361950" y="1556928"/>
            <a:chExt cx="10807700" cy="456475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556928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)3.I often play computer games.</a:t>
              </a:r>
              <a:endParaRPr lang="zh-CN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endPara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)4.It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s Friday. We have </a:t>
              </a: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maths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 and PE.I like Fridays. </a:t>
              </a:r>
              <a:endParaRPr lang="zh-CN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)5.I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d like chicken, grapes and vegetables.</a:t>
              </a:r>
              <a:endParaRPr lang="zh-CN" altLang="zh-CN" dirty="0">
                <a:solidFill>
                  <a:srgbClr val="000000"/>
                </a:solidFill>
                <a:effectLst/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19N42.eps" descr="id:2147489410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01397" y="4536231"/>
              <a:ext cx="1780498" cy="1585451"/>
            </a:xfrm>
            <a:prstGeom prst="rect">
              <a:avLst/>
            </a:prstGeom>
          </p:spPr>
        </p:pic>
      </p:grpSp>
      <p:sp>
        <p:nvSpPr>
          <p:cNvPr id="16" name="矩形 15"/>
          <p:cNvSpPr/>
          <p:nvPr/>
        </p:nvSpPr>
        <p:spPr>
          <a:xfrm>
            <a:off x="762989" y="131343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2989" y="248953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2989" y="48232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pic>
        <p:nvPicPr>
          <p:cNvPr id="13" name="TE5KRG105.eps" descr="id:21474891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027684" y="801647"/>
            <a:ext cx="1389539" cy="1440160"/>
          </a:xfrm>
          <a:prstGeom prst="rect">
            <a:avLst/>
          </a:prstGeom>
        </p:spPr>
      </p:pic>
      <p:pic>
        <p:nvPicPr>
          <p:cNvPr id="19" name="TE5KRG106.eps" descr="id:214748914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7554" y="3148415"/>
            <a:ext cx="3830900" cy="147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60183"/>
            <a:ext cx="483016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六、根据表格完成句子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06563640"/>
              </p:ext>
            </p:extLst>
          </p:nvPr>
        </p:nvGraphicFramePr>
        <p:xfrm>
          <a:off x="361950" y="1852271"/>
          <a:ext cx="10807699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1945386"/>
                <a:gridCol w="1943224"/>
                <a:gridCol w="2654371"/>
                <a:gridCol w="2161540"/>
                <a:gridCol w="210317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bananas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chicken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bread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tomatoes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potatoes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salad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carrots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juice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chicken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beef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pears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oranges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salad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milk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milk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juice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eggs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 cream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30</TotalTime>
  <Words>216</Words>
  <Application>Microsoft Office PowerPoint</Application>
  <PresentationFormat>自定义</PresentationFormat>
  <Paragraphs>107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2020-08-31T00:26:23Z</dcterms:created>
  <dcterms:modified xsi:type="dcterms:W3CDTF">2024-09-18T00:53:39Z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