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9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Unit 5</a:t>
            </a:r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There is a big </a:t>
            </a:r>
            <a:r>
              <a:rPr lang="en-US" altLang="zh-CN" sz="4400" dirty="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bed</a:t>
            </a:r>
          </a:p>
          <a:p>
            <a:pPr algn="ctr"/>
            <a:r>
              <a:rPr lang="en-US" altLang="zh-CN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Part B</a:t>
            </a:r>
            <a:r>
              <a:rPr lang="zh-CN" altLang="en-US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Read and write &amp; Let’s check &amp; Let’s wrap it up</a:t>
            </a:r>
            <a:endParaRPr lang="zh-CN" altLang="en-US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986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54638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9681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60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457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63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36486"/>
            <a:ext cx="606608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一、将图片与对应的单词连线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1" name="QE5KRG35.eps" descr="id:2147489971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32" y="2159967"/>
            <a:ext cx="11246536" cy="2388541"/>
          </a:xfrm>
          <a:prstGeom prst="rect">
            <a:avLst/>
          </a:prstGeom>
        </p:spPr>
      </p:pic>
      <p:cxnSp>
        <p:nvCxnSpPr>
          <p:cNvPr id="13" name="直接连接符 12"/>
          <p:cNvCxnSpPr/>
          <p:nvPr/>
        </p:nvCxnSpPr>
        <p:spPr>
          <a:xfrm>
            <a:off x="1214701" y="3304690"/>
            <a:ext cx="6192688" cy="90335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3927418" y="3344405"/>
            <a:ext cx="1391834" cy="76547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6428034" y="3096071"/>
            <a:ext cx="3479971" cy="104556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1636917" y="3193266"/>
            <a:ext cx="6386096" cy="93058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3951005" y="3236868"/>
            <a:ext cx="6295324" cy="89511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729639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选择相应的图片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将其序号填入题前括号里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5602" y="1346441"/>
            <a:ext cx="7790870" cy="1342646"/>
          </a:xfrm>
          <a:prstGeom prst="rect">
            <a:avLst/>
          </a:prstGeom>
        </p:spPr>
      </p:pic>
      <p:sp>
        <p:nvSpPr>
          <p:cNvPr id="8" name="矩形 7"/>
          <p:cNvSpPr>
            <a:spLocks noChangeAspect="1"/>
          </p:cNvSpPr>
          <p:nvPr/>
        </p:nvSpPr>
        <p:spPr>
          <a:xfrm>
            <a:off x="361950" y="2640546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)1.There is a desk, a bed and a picture in my bedroom. The desk is near the bed. The picture is above the bed.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)2.There is a TV, a sofa and a picture in the living room. The picture is on the wall.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)3.There is a basketball and a cat near the bed.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)4.I have a computer in my bedroom. It is on the desk.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62989" y="270653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62989" y="387944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62989" y="505067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762989" y="563713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51189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三、阅读短文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选择正确答案。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This is Sue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bedroom. We can see two pictures and a map of Beijing on the wall. There are some flowers on the desk. A computer is on the desk, too. There is a chair in front of the desk. A broom(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扫帚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 is behind the door. 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8603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)1.This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bedroom.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A.Lucy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B.Mary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C.Sue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)2.How many pictures are there on the wall?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A.One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B.Two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C.Three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)3.There is a chair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the desk.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A.in front of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B.under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C.near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136607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253500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370659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10555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55</TotalTime>
  <Words>127</Words>
  <Application>Microsoft Office PowerPoint</Application>
  <PresentationFormat>自定义</PresentationFormat>
  <Paragraphs>35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13</cp:revision>
  <dcterms:created xsi:type="dcterms:W3CDTF">2020-08-31T00:26:23Z</dcterms:created>
  <dcterms:modified xsi:type="dcterms:W3CDTF">2024-09-18T01:02:58Z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