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8" r:id="rId6"/>
    <p:sldId id="733" r:id="rId7"/>
    <p:sldId id="739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6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In a nature 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park</a:t>
            </a: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try &amp; Let’s talk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9946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一、按要求写出下列单词的正确形式。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1.are not(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缩写形式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2.tall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反义词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3.is not(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缩写形式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4.duck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复数形式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5.their(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同音异义词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6.rabbit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复数形式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84773" y="1690400"/>
            <a:ext cx="3528392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aren’t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isn’t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ducks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there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rabbits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1049792"/>
            <a:ext cx="10807700" cy="4350535"/>
            <a:chOff x="361950" y="855791"/>
            <a:chExt cx="10807700" cy="4350535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855791"/>
              <a:ext cx="3182281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二、选词填空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873006" y="1422023"/>
              <a:ext cx="3785587" cy="6832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is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are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some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any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2159338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1.The 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grass</a:t>
              </a:r>
              <a:r>
                <a:rPr lang="en-US" altLang="zh-CN" dirty="0" err="1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______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green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The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flowers</a:t>
              </a:r>
              <a:r>
                <a:rPr lang="en-US" altLang="zh-CN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_______</a:t>
              </a:r>
              <a:r>
                <a:rPr lang="en-US" altLang="zh-CN" dirty="0" err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colourful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2.—Are there any trees in the park?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Yes,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there</a:t>
              </a:r>
              <a:r>
                <a:rPr lang="en-US" altLang="zh-CN" dirty="0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___________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3.—Is there a bird in the tree?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—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Yes, there </a:t>
              </a:r>
              <a:r>
                <a:rPr lang="en-US" altLang="zh-CN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___________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 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方正书宋_GBK" panose="03000509000000000000" pitchFamily="65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2811893" y="242833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168517" y="2428334"/>
            <a:ext cx="7478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270673" y="3584445"/>
            <a:ext cx="7478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are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500007" y="476021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9992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4.—Are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monkeys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mountains?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—Yes, there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monkeys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5.—Are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buildings in your village?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—No, there aren’t. There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houses.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26208" y="1853783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any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823286" y="2438558"/>
            <a:ext cx="10743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some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398330" y="3013446"/>
            <a:ext cx="8226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any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049069" y="3614655"/>
            <a:ext cx="10743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some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800142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4566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三、读一读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选择合适的句子补全对话。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It’s in the mountains.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B: There is a river, a bridge(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) and a hill. </a:t>
            </a:r>
            <a:endParaRPr lang="zh-CN" altLang="en-US" dirty="0"/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Yes, there are many trees in it.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59133" y="159373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059133" y="276552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059133" y="393731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059133" y="510911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330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No, there aren’t any houses near the river.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A: 5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B: Yes, I like it very much.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661035"/>
            <a:ext cx="10807700" cy="30469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A.Where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the nature park?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there any trees in it?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C.What’s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the nature park?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there any houses near the river? 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E.Do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like the nature park?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55949" y="144503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055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35</TotalTime>
  <Words>143</Words>
  <Application>Microsoft Office PowerPoint</Application>
  <PresentationFormat>自定义</PresentationFormat>
  <Paragraphs>56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12</cp:revision>
  <dcterms:created xsi:type="dcterms:W3CDTF">2020-08-31T00:26:23Z</dcterms:created>
  <dcterms:modified xsi:type="dcterms:W3CDTF">2024-09-18T01:05:05Z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