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Read and write &amp; Let’s check &amp; Let’s wrap it up</a:t>
            </a:r>
            <a:endParaRPr lang="zh-CN" altLang="en-US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1950" y="916167"/>
            <a:ext cx="10807700" cy="4819781"/>
            <a:chOff x="361950" y="916167"/>
            <a:chExt cx="10807700" cy="4819781"/>
          </a:xfrm>
        </p:grpSpPr>
        <p:grpSp>
          <p:nvGrpSpPr>
            <p:cNvPr id="7" name="组合 6"/>
            <p:cNvGrpSpPr/>
            <p:nvPr/>
          </p:nvGrpSpPr>
          <p:grpSpPr>
            <a:xfrm>
              <a:off x="361950" y="916167"/>
              <a:ext cx="10807700" cy="4819781"/>
              <a:chOff x="361950" y="959252"/>
              <a:chExt cx="10807700" cy="4819781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959252"/>
                <a:ext cx="10807700" cy="481978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一、为下列短语选择相应的图片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将其序号填入题前括号里。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)1.a small village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</a:t>
                </a: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)2.tall buildings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)3.a big lake	</a:t>
                </a: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)4.a small river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)5.a bridge	</a:t>
                </a: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)6.a forest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40957" y="1705071"/>
                <a:ext cx="5542857" cy="2076190"/>
              </a:xfrm>
              <a:prstGeom prst="rect">
                <a:avLst/>
              </a:prstGeom>
            </p:spPr>
          </p:pic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40957" y="3820840"/>
              <a:ext cx="6128693" cy="1888442"/>
            </a:xfrm>
            <a:prstGeom prst="rect">
              <a:avLst/>
            </a:prstGeom>
          </p:spPr>
        </p:pic>
      </p:grpSp>
      <p:sp>
        <p:nvSpPr>
          <p:cNvPr id="15" name="矩形 14"/>
          <p:cNvSpPr/>
          <p:nvPr/>
        </p:nvSpPr>
        <p:spPr>
          <a:xfrm>
            <a:off x="762989" y="2139730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2989" y="27248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62989" y="331462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62989" y="390942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62989" y="448527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62989" y="50709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460024"/>
            <a:ext cx="10807700" cy="6832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aren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26084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1.There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lake in the forest.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2.There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mountains in the park.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river in the village?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.—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any fish in the river?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35197" y="232889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490638" y="2916985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36211" y="3499744"/>
            <a:ext cx="5052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437117" y="407118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729581" y="4670975"/>
            <a:ext cx="839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168749" y="5239403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5.—Is there a bridge above the river?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—No,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6.—Are there any pandas in the mountain?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No,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4733" y="2362559"/>
            <a:ext cx="9589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isn</a:t>
            </a:r>
            <a:r>
              <a:rPr lang="en-US" altLang="zh-CN" dirty="0"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</a:rPr>
              <a:t>t</a:t>
            </a:r>
            <a:endParaRPr lang="zh-CN" altLang="en-US" dirty="0">
              <a:latin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70885" y="3542595"/>
            <a:ext cx="12480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+mn-lt"/>
                <a:ea typeface="宋体" panose="02010600030101010101" pitchFamily="2" charset="-122"/>
              </a:rPr>
              <a:t>aren</a:t>
            </a:r>
            <a:r>
              <a:rPr lang="en-US" altLang="zh-CN" dirty="0">
                <a:latin typeface="+mn-lt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latin typeface="+mn-lt"/>
                <a:ea typeface="宋体" panose="02010600030101010101" pitchFamily="2" charset="-122"/>
              </a:rPr>
              <a:t>t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140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问题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name is Tom. This is my village. It is in the mountains. There is a river. There is a bridge above the river. There are many fish in the river. There is a road beside the river. There are many flowers near the road. There is a lake near the village. The water is clean. It’s a beautiful village.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0419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1.Where is the village?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中倩简体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above the river?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a lake near the village?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80374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 is in the mountains.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 a bridge above the river.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 there is.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46</TotalTime>
  <Words>191</Words>
  <Application>Microsoft Office PowerPoint</Application>
  <PresentationFormat>自定义</PresentationFormat>
  <Paragraphs>60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NEU-BZ-S92</vt:lpstr>
      <vt:lpstr>方正书宋_GBK</vt:lpstr>
      <vt:lpstr>方正中倩简体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17</cp:revision>
  <dcterms:created xsi:type="dcterms:W3CDTF">2020-08-31T00:26:23Z</dcterms:created>
  <dcterms:modified xsi:type="dcterms:W3CDTF">2024-09-18T01:06:17Z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