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8" r:id="rId6"/>
    <p:sldId id="733" r:id="rId7"/>
    <p:sldId id="739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2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My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week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try &amp; Let’s talk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1367879"/>
            <a:ext cx="10807700" cy="1408966"/>
            <a:chOff x="361950" y="1410391"/>
            <a:chExt cx="10807700" cy="140896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410391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写出与图片匹配的短语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2192647"/>
              <a:ext cx="10807700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read a book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play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ping-pong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play football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listen to music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1" name="TE5KRG52.eps" descr="id:2147488365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32" y="3007461"/>
            <a:ext cx="11246536" cy="169569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9160" y="4153344"/>
            <a:ext cx="28151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 </a:t>
            </a:r>
            <a:r>
              <a:rPr lang="en-US" altLang="zh-CN" dirty="0" err="1">
                <a:ea typeface="宋体" panose="02010600030101010101" pitchFamily="2" charset="-122"/>
              </a:rPr>
              <a:t>ping-pong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995381" y="4182840"/>
            <a:ext cx="26917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listen to music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124261" y="4192672"/>
            <a:ext cx="22515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 a book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8939221" y="4153343"/>
            <a:ext cx="2382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 football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2989" y="14792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324932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409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二、根据图片选择正确的答案。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that? 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 storybook. 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B.It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an art book.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)2.Do you often listen to music? 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 do. 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 don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TE5KRG53.eps" descr="id:21474883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84610" y="1429270"/>
            <a:ext cx="1772389" cy="1597959"/>
          </a:xfrm>
          <a:prstGeom prst="rect">
            <a:avLst/>
          </a:prstGeom>
        </p:spPr>
      </p:pic>
      <p:pic>
        <p:nvPicPr>
          <p:cNvPr id="13" name="TE5KRG54.eps" descr="id:21474883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561237" y="3657778"/>
            <a:ext cx="2131946" cy="152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1414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)3.Do you often play basketball here?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don’t. I often play football.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2989" y="20942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pic>
        <p:nvPicPr>
          <p:cNvPr id="6" name="TE5KRG55.eps" descr="id:21474883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425333" y="1799927"/>
            <a:ext cx="1420070" cy="198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0142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980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Hello,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Bob. I study in a primary school(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小学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). I have Chinese and English every day. I like Thursday very much, because I have a music class. On the weekend, I don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go to school. I often read books on Saturdays. On Sundays I often play football with my good friends. Sometimes I listen to music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1595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)1.Bob has Chinese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every 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)2.Bob has a music class on Thursdays.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)3.Bob often listens to music on Saturdays.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207924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66932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25980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43</TotalTime>
  <Words>156</Words>
  <Application>Microsoft Office PowerPoint</Application>
  <PresentationFormat>自定义</PresentationFormat>
  <Paragraphs>36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14</cp:revision>
  <dcterms:created xsi:type="dcterms:W3CDTF">2020-08-31T00:26:23Z</dcterms:created>
  <dcterms:modified xsi:type="dcterms:W3CDTF">2024-09-18T00:31:54Z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