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50" r:id="rId12"/>
    <p:sldId id="751" r:id="rId13"/>
    <p:sldId id="747" r:id="rId14"/>
    <p:sldId id="748" r:id="rId15"/>
    <p:sldId id="749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情景交际与对话专项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Do you like the nature park?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32128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you from?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B.Is there a nature park in your city?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speak English?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E.Is your school near the nature park?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8965" y="157852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Welcome to my home.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Wow. It’s big.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Four. Look! This is my family photo.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It’s so cute.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Yes. Its name is Wonder.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It’s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here.Look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Amy: 5.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are some dolls on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bed.So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cool!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01413" y="13678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94389" y="196368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80301" y="31241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232645" y="431159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86249" y="546353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80922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63957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your bedroom?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dog in front of you.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living room.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people are there in your family?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desk, a chair, a piano and a bed in it.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99102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14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给下列句子排序。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1   )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Hi, welcome. What would you like to eat?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)Sorry, we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have juice today. We have juice on Tuesdays and we have coffee today.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OK.I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have some coffee.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juice.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)What would you like to drink?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)Some beef, please.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205527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322863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381841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441321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498906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0177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根据上下文及图片提示补全对话。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Look at the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it nice?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it’s a very nice picture.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This is a long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Yes. And there is a bridge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mountains beside it?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N29.eps" descr="id:2147491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569349" y="1281036"/>
            <a:ext cx="2372677" cy="246310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44813" y="1570887"/>
            <a:ext cx="14307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picture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67029" y="2760807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river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35597" y="3345582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above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52941" y="3928015"/>
            <a:ext cx="839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321492" y="3928015"/>
            <a:ext cx="1089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20677" y="4519426"/>
            <a:ext cx="1089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there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264931" y="4519426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73985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05202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Are there any children in it?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No, 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 there are some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river.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56997" y="2646596"/>
            <a:ext cx="10893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there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743093" y="2646596"/>
            <a:ext cx="12480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aren</a:t>
            </a:r>
            <a:r>
              <a:rPr lang="en-US" altLang="zh-CN" dirty="0">
                <a:latin typeface="+mn-lt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</a:rPr>
              <a:t>t</a:t>
            </a:r>
            <a:endParaRPr lang="zh-CN" altLang="en-US" dirty="0">
              <a:latin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0893" y="3241208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ducks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78619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一、情景选择。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如果你口渴了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hungry.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 some sandwiches.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thirsty.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如果你想问对方最喜欢吃什么蔬菜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你会问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your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fruit?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B.Do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 like pears?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your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vegetable?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8866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724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你哥哥喜欢吃土豆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但讨厌吃西红柿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你可以这样表达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brother doesn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potatoes but tomatoes are OK.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brother doesn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tomatoes but potatoes are OK.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brother likes potatoes and tomatoes.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当你告诉服务员你想喝点果汁时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 some water.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 like water.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 some juice.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8213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724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2620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当你想告诉李平牛肉很新鲜时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beef is fresh.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B.Beef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healthy.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beef is delicious.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你想问对方的科学老师是否很和蔼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 your science teacher kind?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B.Is our science teacher helpful?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science teacher is kind.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9554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29131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你想告诉别人你星期四有语文、科学和音乐课时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have Chinese, science and music on Thursdays.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B.I have Chinese, science and art on Tuesdays.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have science and computer class on Tuesdays.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)8.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你想告诉约翰你在周末经常洗衣服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 wash clothes on the weekend.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often wash clothes on the weekend?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wash clothes on the weekend.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811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7343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61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)9.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当你扶奶奶走下楼梯时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会对她说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problem, grandma.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B.Be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careful, grandma. 	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eat too much, grandma.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)10.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汤姆最近身体不太好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罗宾建议他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should play sports every 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should read books every 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C.You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should do homework every day.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97515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3109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选择合适的句子补全对话。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63304"/>
            <a:ext cx="10807700" cy="299043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about you?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B.Do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 like Thursdays?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do you have for dinner on Thursdays?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D.Who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your music teacher?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do you have on Thursdays?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649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Hi!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We have PE and music on Thursdays.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Yes, I like Thursdays. Because I like music.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My music teacher is Miss Lin.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We have beef noodles for dinner on Thursdays.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Mike: We have salad. It’s delicious.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12765" y="74863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64693" y="1819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664693" y="28997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664693" y="39623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52525" y="50402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Hello!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I can.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I’m from a small city in the USA.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there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it is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3269" y="13777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16621" y="25396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016621" y="37188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016621" y="48882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68</TotalTime>
  <Words>288</Words>
  <Application>Microsoft Office PowerPoint</Application>
  <PresentationFormat>自定义</PresentationFormat>
  <Paragraphs>133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2020-08-31T00:26:23Z</dcterms:created>
  <dcterms:modified xsi:type="dcterms:W3CDTF">2024-09-18T01:08:01Z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