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1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1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4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can you do?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Write and say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一、为下列图片选择相应的单词或短语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将其序号填在括号里。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</a:rPr>
              <a:t>A.play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basketball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B.speak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English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C.cook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D.swim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E.play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ping-pong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en-US" dirty="0"/>
          </a:p>
        </p:txBody>
      </p:sp>
      <p:pic>
        <p:nvPicPr>
          <p:cNvPr id="10" name="QE5KRG13.eps" descr="id:21474895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5013" y="1417845"/>
            <a:ext cx="4935230" cy="472250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650632" y="30043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179799" y="31524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180300" y="36623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87428" y="38464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35868" y="346449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1161687"/>
            <a:ext cx="10807700" cy="3581365"/>
            <a:chOff x="361950" y="1439887"/>
            <a:chExt cx="10807700" cy="358136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439887"/>
              <a:ext cx="10807700" cy="35813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给下列句子选择合适的答语。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)1.What can you do?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)2.Who can swim?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)3.Let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 speak English.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)4.Can you sing songs?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　　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985173" y="2358374"/>
              <a:ext cx="3454871" cy="24560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A.OK.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B.No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, I can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t. 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C.I can cook. 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D.Amy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can swim. </a:t>
              </a:r>
              <a:endParaRPr lang="zh-CN" altLang="zh-CN" dirty="0">
                <a:solidFill>
                  <a:srgbClr val="000000"/>
                </a:solidFill>
                <a:effectLst/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62989" y="24113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0011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35959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41717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49" y="806871"/>
            <a:ext cx="1094370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完成表格。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name is Sarah.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10 years old. I can speak English and sing English songs. I can play the 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dance. And I can cook, too. But I 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do any kung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swim. I 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play basketball. Mike says he can help me.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27525906"/>
              </p:ext>
            </p:extLst>
          </p:nvPr>
        </p:nvGraphicFramePr>
        <p:xfrm>
          <a:off x="361950" y="3942543"/>
          <a:ext cx="10807700" cy="1755648"/>
        </p:xfrm>
        <a:graphic>
          <a:graphicData uri="http://schemas.openxmlformats.org/drawingml/2006/table">
            <a:tbl>
              <a:tblPr firstRow="1" firstCol="1" bandRow="1"/>
              <a:tblGrid>
                <a:gridCol w="6479207"/>
                <a:gridCol w="432849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Sarah can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Sarah 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+mn-lt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32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32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576461" y="4561119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speak English; sing English songs; play the </a:t>
            </a:r>
            <a:r>
              <a:rPr lang="en-US" altLang="zh-CN" i="1" dirty="0" err="1"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 dance; cook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83037" y="4561119"/>
            <a:ext cx="35277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 kung </a:t>
            </a:r>
            <a:r>
              <a:rPr lang="en-US" altLang="zh-CN" dirty="0" err="1">
                <a:ea typeface="宋体" panose="02010600030101010101" pitchFamily="2" charset="-122"/>
              </a:rPr>
              <a:t>fu</a:t>
            </a:r>
            <a:r>
              <a:rPr lang="en-US" altLang="zh-CN" dirty="0">
                <a:ea typeface="宋体" panose="02010600030101010101" pitchFamily="2" charset="-122"/>
              </a:rPr>
              <a:t>; swim; play basketball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45</TotalTime>
  <Words>164</Words>
  <Application>Microsoft Office PowerPoint</Application>
  <PresentationFormat>自定义</PresentationFormat>
  <Paragraphs>39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2024-09-18T00:58:40Z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