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1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What’s he like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Ask and answer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8409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看图片并选词填空。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clown(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is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            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beautiful,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funny)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woman is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        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young,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old)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 is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     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02639" y="1464988"/>
            <a:ext cx="1208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funny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820509" y="3243411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old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240757" y="4979587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thin</a:t>
            </a:r>
            <a:endParaRPr lang="zh-CN" altLang="en-US" dirty="0"/>
          </a:p>
        </p:txBody>
      </p:sp>
      <p:pic>
        <p:nvPicPr>
          <p:cNvPr id="11" name="TE5KRG02.eps" descr="id:21474876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37101" y="1315535"/>
            <a:ext cx="1203393" cy="1107791"/>
          </a:xfrm>
          <a:prstGeom prst="rect">
            <a:avLst/>
          </a:prstGeom>
        </p:spPr>
      </p:pic>
      <p:pic>
        <p:nvPicPr>
          <p:cNvPr id="12" name="TE5KRG03.eps" descr="id:21474877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26853" y="2849982"/>
            <a:ext cx="631091" cy="1332303"/>
          </a:xfrm>
          <a:prstGeom prst="rect">
            <a:avLst/>
          </a:prstGeom>
        </p:spPr>
      </p:pic>
      <p:pic>
        <p:nvPicPr>
          <p:cNvPr id="13" name="TE5KRG04.eps" descr="id:21474877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50789" y="4575559"/>
            <a:ext cx="426837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)1.Mrs White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)2.Mr Li is very strict.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teacher.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)3.—Is he young?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 is. 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she is.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we are.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3875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71598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488912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he young?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Who’s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68549" y="2538695"/>
            <a:ext cx="35125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No               he </a:t>
            </a:r>
            <a:r>
              <a:rPr lang="en-US" altLang="zh-CN" dirty="0">
                <a:ea typeface="宋体" panose="02010600030101010101" pitchFamily="2" charset="-122"/>
              </a:rPr>
              <a:t>isn’t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70389" y="3123470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old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473005" y="4267863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English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748253" y="5440631"/>
            <a:ext cx="22493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Miss Zhang</a:t>
            </a:r>
            <a:endParaRPr lang="zh-CN" altLang="en-US" dirty="0"/>
          </a:p>
        </p:txBody>
      </p:sp>
      <p:pic>
        <p:nvPicPr>
          <p:cNvPr id="11" name="TE5KRG05.eps" descr="id:21474877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3989" y="1400559"/>
            <a:ext cx="1096064" cy="1096064"/>
          </a:xfrm>
          <a:prstGeom prst="rect">
            <a:avLst/>
          </a:prstGeom>
        </p:spPr>
      </p:pic>
      <p:pic>
        <p:nvPicPr>
          <p:cNvPr id="12" name="TE5KRG06.eps" descr="id:21474877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3988" y="3712450"/>
            <a:ext cx="1422313" cy="15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117</TotalTime>
  <Words>77</Words>
  <Application>Microsoft Office PowerPoint</Application>
  <PresentationFormat>自定义</PresentationFormat>
  <Paragraphs>48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18</cp:revision>
  <dcterms:created xsi:type="dcterms:W3CDTF">2020-08-31T00:26:23Z</dcterms:created>
  <dcterms:modified xsi:type="dcterms:W3CDTF">2024-09-18T00:18:12Z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