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  <p15:guide id="3" orient="horz" pos="4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  <p:guide orient="horz" pos="4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B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learn &amp; Write and say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一、选出下列各组不同类的单词。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)1.A.building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B.bridge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C.beautiful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)2.A.duck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B.book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C.desk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)3.A.trees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B.flowers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C.mountain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)4.A.house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B.horse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C.hen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)5.A.tall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B.tree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C.big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84908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24342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302398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361878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41946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80164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二、选择最佳答案。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birds in the picture.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B.some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C.any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tree behind the hill.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A.is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C.aren’t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)3.—Are there any lakes in the nature park?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 one.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isn’t.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2989" y="147050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989" y="262676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378457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选择正确答案。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village is very beautiful. There are many houses in the village. Near the village, there is a forest. A small river is in front of the village. The water in it is very clean. We can see some fish in the river. Near the river, we can see a mountain. Some flowers and grass are on the mountain. I like my village.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3718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)1.There are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the village.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A.tall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buildings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B.houses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C.pandas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)2.There is a forest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village.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B.above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C.near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)3.There is a small river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village.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A.in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B.in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front of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C.behind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2989" y="120919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989" y="239400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989" y="355436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05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47</TotalTime>
  <Words>137</Words>
  <Application>Microsoft Office PowerPoint</Application>
  <PresentationFormat>自定义</PresentationFormat>
  <Paragraphs>47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14</cp:revision>
  <dcterms:created xsi:type="dcterms:W3CDTF">2020-08-31T00:26:23Z</dcterms:created>
  <dcterms:modified xsi:type="dcterms:W3CDTF">2024-09-18T01:13:25Z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