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44" r:id="rId11"/>
    <p:sldId id="745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1.doc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Recycle 2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This is a nature park. There are many green trees and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flowers in it. There is a river in the park. There is a bridge over the river. There are many fish in the river. There is a small house near the bridge. There are some white clouds and two black birds in the sky. Do you like this park?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204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are many lakes in the nature park.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isn’t a bridge over the river.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 trees in the park are yellow.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)4.There is a big house near the bridge.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)5.There are two black birds in the sky.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2485" y="157370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2485" y="216830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2485" y="275547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2485" y="333651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82653" y="39255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2146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449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一、将下列单词归类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并将序号写在方框中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8" y="1600808"/>
            <a:ext cx="11393156" cy="194393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740959"/>
            <a:ext cx="10807700" cy="18651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A.young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B.dance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C.Friday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D.clever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E.healthy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F.draw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G.helpful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H.delicious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I.behind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J.Tuesday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K.above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L.swim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M.hot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N.beside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O.shy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P.cook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4870" y="2490073"/>
            <a:ext cx="13174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BFLP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660704" y="2490072"/>
            <a:ext cx="14401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ADGO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178184" y="2490076"/>
            <a:ext cx="1165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EHM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98919" y="2490075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IKN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114197" y="2490074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CJ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)1.—Where is the ball?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under the desk.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B.It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 ball.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it is.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)2.—Is this your bedroom?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it does.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they are.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it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58394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91769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36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)3.—What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that?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 computer.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  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desk.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is.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)4.—Do you like your room?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she does.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can.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do.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)5.—What can she do?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A.She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can make the bed. 	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can sing songs. 	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C.They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can water the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flowers.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9554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1272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29337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843490"/>
            <a:ext cx="10807700" cy="5113237"/>
            <a:chOff x="361950" y="843490"/>
            <a:chExt cx="10807700" cy="511323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43490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三、根据图片选择适当的介词填空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每词只能用一次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529192"/>
              <a:ext cx="10807700" cy="6267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on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between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behind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above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under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2549112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1.I see some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apples</a:t>
              </a:r>
              <a:r>
                <a:rPr lang="en-US" altLang="zh-CN" dirty="0" err="1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tree.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2.The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tree is in front of the house. The house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</a:t>
              </a:r>
              <a:r>
                <a:rPr lang="en-US" altLang="zh-CN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 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tree.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20YRG26.eps" descr="id:214749082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705253" y="2313815"/>
              <a:ext cx="1879254" cy="1296144"/>
            </a:xfrm>
            <a:prstGeom prst="rect">
              <a:avLst/>
            </a:prstGeom>
          </p:spPr>
        </p:pic>
        <p:pic>
          <p:nvPicPr>
            <p:cNvPr id="7" name="20YRG27.eps" descr="id:2147490827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016621" y="4516567"/>
              <a:ext cx="1640389" cy="1440160"/>
            </a:xfrm>
            <a:prstGeom prst="rect">
              <a:avLst/>
            </a:prstGeom>
          </p:spPr>
        </p:pic>
      </p:grpSp>
      <p:sp>
        <p:nvSpPr>
          <p:cNvPr id="4" name="矩形 3"/>
          <p:cNvSpPr/>
          <p:nvPr/>
        </p:nvSpPr>
        <p:spPr>
          <a:xfrm>
            <a:off x="4515152" y="2602968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888643" y="3776823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behind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728970"/>
            <a:ext cx="10807700" cy="5282713"/>
            <a:chOff x="361950" y="728970"/>
            <a:chExt cx="10807700" cy="5282713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28970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3.There is a picture on the wall.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It’s</a:t>
              </a:r>
              <a:r>
                <a:rPr lang="en-US" altLang="zh-CN" dirty="0" err="1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chair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312095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4.The hat is not on the bed. 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It’s</a:t>
              </a:r>
              <a:r>
                <a:rPr lang="en-US" altLang="zh-CN" dirty="0" err="1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bed.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20YRG28.eps" descr="id:214749083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118918" y="1447526"/>
              <a:ext cx="1293763" cy="1829277"/>
            </a:xfrm>
            <a:prstGeom prst="rect">
              <a:avLst/>
            </a:prstGeom>
          </p:spPr>
        </p:pic>
        <p:pic>
          <p:nvPicPr>
            <p:cNvPr id="7" name="20YRG29.eps" descr="id:214749084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141455" y="4030651"/>
              <a:ext cx="3248688" cy="1981032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7027685" y="792936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above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236535" y="3371171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under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1490853"/>
              </p:ext>
            </p:extLst>
          </p:nvPr>
        </p:nvGraphicFramePr>
        <p:xfrm>
          <a:off x="461963" y="1727919"/>
          <a:ext cx="10795000" cy="2532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4" imgW="3826154" imgH="898448" progId="Word.Document.12">
                  <p:embed/>
                </p:oleObj>
              </mc:Choice>
              <mc:Fallback>
                <p:oleObj name="文档" r:id="rId4" imgW="3826154" imgH="89844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1963" y="1727919"/>
                        <a:ext cx="10795000" cy="2532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2645029" y="2605741"/>
            <a:ext cx="1620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between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312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四、根据图片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完成对话。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Mike: Hello! Come and look at my holiday picture.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John: Is this a park?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Mike: Yes, it is.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near my uncle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home.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John: Is there a lake in the park?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Mike: 1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________________________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John: Are there any ducks on the lake? 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2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________________________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V05.eps" descr="id:21474908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21277" y="3234737"/>
            <a:ext cx="3018707" cy="222489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48669" y="3825983"/>
            <a:ext cx="2265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Yes, there is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46860" y="4992248"/>
            <a:ext cx="25544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Yes, there are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8634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John: Is there a 3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sky?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Mike: No, there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John: Are there any trees in the park? 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4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John: How beautiful!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Mike: I like the park very much!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47365" y="1248520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bird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16621" y="2999067"/>
            <a:ext cx="2265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Yes, there is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37</TotalTime>
  <Words>273</Words>
  <Application>Microsoft Office PowerPoint</Application>
  <PresentationFormat>自定义</PresentationFormat>
  <Paragraphs>75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24</cp:revision>
  <dcterms:created xsi:type="dcterms:W3CDTF">2020-08-31T00:26:23Z</dcterms:created>
  <dcterms:modified xsi:type="dcterms:W3CDTF">2024-09-18T01:07:03Z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