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8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834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一、从方框中选择正确的单词填入下列句子中</a:t>
            </a: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14410" y="1603567"/>
            <a:ext cx="5702779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238020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1.Do you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2.Ms Wang will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Chinese teacher.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parents like?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Jenny like?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father is funny, but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is strict.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41173" y="2428335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08909" y="3015488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our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635197" y="3602694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08709" y="417763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058130" y="4772244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sometimes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)1.Mr Young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our new music teacher.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)2.Do you know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like? </a:t>
            </a:r>
            <a:endParaRPr lang="zh-CN" altLang="zh-CN" dirty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—He is kind.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2989" y="15315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27086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38608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80700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Wang strict?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2989" y="18822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7296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判断陈杰的介绍是否正确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48469" y="2107623"/>
            <a:ext cx="10521181" cy="3672408"/>
            <a:chOff x="648469" y="2107623"/>
            <a:chExt cx="10521181" cy="367240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469" y="2107623"/>
              <a:ext cx="2494668" cy="3672408"/>
            </a:xfrm>
            <a:prstGeom prst="rect">
              <a:avLst/>
            </a:prstGeom>
          </p:spPr>
        </p:pic>
        <p:pic>
          <p:nvPicPr>
            <p:cNvPr id="11" name="21ERG10.eps" descr="id:214748808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802199" y="2879865"/>
              <a:ext cx="7367451" cy="2127924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5835345" y="288969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815681" y="33285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815681" y="37628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835345" y="417751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118</TotalTime>
  <Words>87</Words>
  <Application>Microsoft Office PowerPoint</Application>
  <PresentationFormat>自定义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