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140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一、选出下列各组中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发音不同的单词。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)1.A.cow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B.slow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C.snow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)2.A.yellow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B.down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)3.A.snowy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C.window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)4.A.tomorrow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C.flower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)5.A.bowl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C.flower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8571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4422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0320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6268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2026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840975"/>
            <a:ext cx="10807700" cy="5041229"/>
            <a:chOff x="361950" y="728970"/>
            <a:chExt cx="10807700" cy="5041229"/>
          </a:xfrm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361950" y="728970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二、给下列单词选择相应的图片。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)1.flower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 smtClean="0">
                  <a:solidFill>
                    <a:schemeClr val="tx1"/>
                  </a:solidFill>
                </a:rPr>
                <a:t>(</a:t>
              </a:r>
              <a:r>
                <a:rPr lang="zh-CN" altLang="zh-CN" dirty="0">
                  <a:solidFill>
                    <a:schemeClr val="tx1"/>
                  </a:solidFill>
                </a:rPr>
                <a:t>　　</a:t>
              </a:r>
              <a:r>
                <a:rPr lang="en-US" altLang="zh-CN" dirty="0">
                  <a:solidFill>
                    <a:schemeClr val="tx1"/>
                  </a:solidFill>
                </a:rPr>
                <a:t>)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2.cow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12" name="21ERG14.eps" descr="id:214748893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223" y="2095903"/>
              <a:ext cx="4928237" cy="1412552"/>
            </a:xfrm>
            <a:prstGeom prst="rect">
              <a:avLst/>
            </a:prstGeom>
          </p:spPr>
        </p:pic>
        <p:pic>
          <p:nvPicPr>
            <p:cNvPr id="13" name="21ERG15.eps" descr="id:214748894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07225" y="4480553"/>
              <a:ext cx="4928236" cy="1289646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762989" y="14820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2989" y="38358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8495" y="906335"/>
            <a:ext cx="10811155" cy="4546585"/>
            <a:chOff x="358495" y="948598"/>
            <a:chExt cx="10811155" cy="4546585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948598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)3.snow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4.window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1ERG17.eps" descr="id:214748896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8495" y="4067230"/>
              <a:ext cx="4976966" cy="1427953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762989" y="98524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33193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8" name="TE5KRG75.eps" descr="id:21474887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8494" y="1646328"/>
            <a:ext cx="4976967" cy="150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161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找出与所给单词画线部分拼写和发音都相同的单词。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 My name is Candy. I like English very much.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hamburgers.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yellow. I like yellow flowers.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brown cows.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Carter is my Chinese teacher. 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very kind. He likes tofu and tea. He doesn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salad.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Carter is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sn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72605" y="1799927"/>
            <a:ext cx="4246959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tofu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51</TotalTime>
  <Words>153</Words>
  <Application>Microsoft Office PowerPoint</Application>
  <PresentationFormat>自定义</PresentationFormat>
  <Paragraphs>49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2020-08-31T00:26:23Z</dcterms:created>
  <dcterms:modified xsi:type="dcterms:W3CDTF">2024-09-18T00:40:43Z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