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41" r:id="rId9"/>
    <p:sldId id="742" r:id="rId10"/>
    <p:sldId id="743" r:id="rId11"/>
    <p:sldId id="744" r:id="rId12"/>
    <p:sldId id="745" r:id="rId13"/>
    <p:sldId id="746" r:id="rId14"/>
    <p:sldId id="735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__1.doc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快乐双</a:t>
            </a:r>
            <a:r>
              <a:rPr lang="zh-CN" altLang="en-US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休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5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3037078"/>
              </p:ext>
            </p:extLst>
          </p:nvPr>
        </p:nvGraphicFramePr>
        <p:xfrm>
          <a:off x="465273" y="2373232"/>
          <a:ext cx="10807700" cy="1751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文档" r:id="rId4" imgW="3826154" imgH="619929" progId="Word.Document.12">
                  <p:embed/>
                </p:oleObj>
              </mc:Choice>
              <mc:Fallback>
                <p:oleObj name="文档" r:id="rId4" imgW="3826154" imgH="6199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5273" y="2373232"/>
                        <a:ext cx="10807700" cy="17511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1511895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4.is, What, the, on, desk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(?)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连词成句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138605"/>
            <a:ext cx="393409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What is on the desk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3620283"/>
            <a:ext cx="509421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There is a bike in the room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993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161687"/>
            <a:ext cx="11003931" cy="3581365"/>
            <a:chOff x="361950" y="1439887"/>
            <a:chExt cx="11003931" cy="358136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439887"/>
              <a:ext cx="10807700" cy="35813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七、看图片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判断下列句子正误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正确的写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“T”,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错误的写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“F”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)1.There is a plant near the window.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)2.There is a photo on the floor.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)3.There is a clock on the wall.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)4.There is a chair under the bed.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)5.There is a computer on the desk.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　</a:t>
              </a:r>
              <a:endParaRPr lang="zh-CN" altLang="en-US" dirty="0"/>
            </a:p>
          </p:txBody>
        </p:sp>
        <p:pic>
          <p:nvPicPr>
            <p:cNvPr id="3" name="D39.eps" descr="id:214749009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705253" y="2375991"/>
              <a:ext cx="3660628" cy="2429237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762989" y="181210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239721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298700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3581798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2989" y="41576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32044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5874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完成下列句子。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Hello! 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Xiao Yu. 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 a pretty girl. This is my room. There is a white bed in it. There is a yellow desk and a yellow chair near the bed. A black computer is on the desk. There is a pink water bottle on the desk, too. On the wall, there is a red clock. And a photo of me is on the wall, too. On the floor, there is a pink bike. Do you like my room? Please draw it for me.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21467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6168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1.There is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a yellow chair in my room.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2.On the desk, there is a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pink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3.On the wall, there is a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4.On the floor, there is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pink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05469" y="1224984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white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193085" y="1195487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yellow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814564" y="2377112"/>
            <a:ext cx="18710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computer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85708" y="2961887"/>
            <a:ext cx="22851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water bottle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744382" y="3558737"/>
            <a:ext cx="1096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clock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991565" y="3546662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photo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121077" y="4149253"/>
            <a:ext cx="936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bike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9982557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12155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一、选择合适的字母填空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组成正确的单词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并写出其汉语意思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61950" y="269474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1.b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ttle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 ___________ 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_____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___________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hoto	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___________ 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lock	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___________ 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5.pl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nt	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___________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330952" y="1848460"/>
            <a:ext cx="2869696" cy="6832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67045" y="274592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364612" y="274592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瓶子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332394" y="3330701"/>
            <a:ext cx="298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i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3101001" y="3320868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自行车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1068173" y="3856483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3364611" y="391198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照片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1045329" y="4499133"/>
            <a:ext cx="367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3364610" y="449542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时钟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1406453" y="510681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3364609" y="508020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植物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114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判断下列各组单词画线部分发音是否相同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)1.A.w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)2.A.Mond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B.Tuesd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)4.A.Frid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B.birthd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)6.A.r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nbow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B.r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20552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64039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230177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82497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40082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498650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1477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00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三、单项选择。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in the room?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—There is a clock.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A.Who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B.What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C.Where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)2.There is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on the desk.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A.plate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B.apple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C.pictures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)3.My father can draw very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A.good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B.nice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C.well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70825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89912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405065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6168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near the door.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A.What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in the desk?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B.Where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desk?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C.How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is the desk?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)5.This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room. I like it.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A.me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B.my	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C.I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23300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356563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spect="1"/>
          </p:cNvSpPr>
          <p:nvPr/>
        </p:nvSpPr>
        <p:spPr>
          <a:xfrm>
            <a:off x="361950" y="114202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四、选词填空。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(is/are) a bike in my room.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(is/are) my room.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3.There is a TV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(in/on) the wall.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4.There is a plant, a photo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(and/or) a clock in my room.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00747" y="17770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501013" y="236185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045861" y="2946629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823213" y="3529979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878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955495"/>
            <a:ext cx="10807700" cy="4228850"/>
            <a:chOff x="361950" y="1079847"/>
            <a:chExt cx="10807700" cy="422885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079847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完成对话或句子。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.—What’s the weather like today?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—It’s </a:t>
              </a:r>
              <a:r>
                <a:rPr lang="en-US" altLang="zh-CN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.—Is it </a:t>
              </a:r>
              <a:r>
                <a:rPr lang="en-US" altLang="zh-CN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today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—Yes, it is.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D30.eps" descr="id:214749006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057181" y="1799927"/>
              <a:ext cx="1814602" cy="1296144"/>
            </a:xfrm>
            <a:prstGeom prst="rect">
              <a:avLst/>
            </a:prstGeom>
          </p:spPr>
        </p:pic>
        <p:pic>
          <p:nvPicPr>
            <p:cNvPr id="4" name="D31.eps" descr="id:2147490067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057181" y="3672135"/>
              <a:ext cx="1584176" cy="1584176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2232645" y="2738204"/>
            <a:ext cx="11192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rainy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645029" y="3917655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Monday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459551"/>
            <a:ext cx="10807700" cy="3030439"/>
            <a:chOff x="361950" y="1914032"/>
            <a:chExt cx="10807700" cy="303043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2147859"/>
              <a:ext cx="10807700" cy="2456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3.Look! 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</a:t>
              </a:r>
              <a:r>
                <a:rPr lang="en-US" altLang="zh-CN" dirty="0" err="1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so beautiful!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4.This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 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r>
                <a:rPr lang="en-US" altLang="zh-CN" dirty="0" err="1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cake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D32.eps" descr="id:21474900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528506" y="1914032"/>
              <a:ext cx="2336987" cy="1008112"/>
            </a:xfrm>
            <a:prstGeom prst="rect">
              <a:avLst/>
            </a:prstGeom>
          </p:spPr>
        </p:pic>
        <p:pic>
          <p:nvPicPr>
            <p:cNvPr id="4" name="D38.eps" descr="id:214749008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504499" y="3024063"/>
              <a:ext cx="1920408" cy="1920408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2841389" y="1735084"/>
            <a:ext cx="16433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rainbow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448669" y="3484256"/>
            <a:ext cx="17107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birthday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931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六、按要求完成下列各题。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1.There are a flower on the bed.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改错句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There, a, picture (.)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连词成句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36615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There is a flower on the bed./There are some flowers on the bed.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 a picture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767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44</TotalTime>
  <Words>391</Words>
  <Application>Microsoft Office PowerPoint</Application>
  <PresentationFormat>自定义</PresentationFormat>
  <Paragraphs>103</Paragraphs>
  <Slides>14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23</cp:revision>
  <dcterms:created xsi:type="dcterms:W3CDTF">2020-08-31T00:26:23Z</dcterms:created>
  <dcterms:modified xsi:type="dcterms:W3CDTF">2024-09-18T01:01:39Z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