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What’s he like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spell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8967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判断下列各组单词画线部分发音是否相同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21erg32.eps" descr="id:2147487924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5" y="2552826"/>
            <a:ext cx="11311471" cy="223875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85245" y="27457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248869" y="274575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062607" y="273591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54069" y="400145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248869" y="400145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097061" y="400145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9650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二、从方框中选择合适的单词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补全下列句子。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606751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baby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35109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cute.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 on my table.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3.Today is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birthday.I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a birthday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home.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4.It’s a fine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day.It’s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5.I’m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 can’t go to the supermarket with you.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99965" y="2382967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baby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179624" y="2960288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many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868933" y="3557000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party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456230" y="4134320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sunny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125371" y="4719095"/>
            <a:ext cx="11208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sorry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三、找出下列各句中含有与所给单词画线部分相同发音的单词。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a lovely baby. I like candy.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bod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2.Amy and Lucy go to the party.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32677" y="3035367"/>
            <a:ext cx="3948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lovely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baby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candy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832677" y="4186023"/>
            <a:ext cx="36984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Lucy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party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3.Kitty and Puppy are in the study.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funn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4.Look at my eyes. Let me try!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32645" y="2342895"/>
            <a:ext cx="40142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Kitty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Puppy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study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56581" y="3512708"/>
            <a:ext cx="28103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eyes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try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74</TotalTime>
  <Words>146</Words>
  <Application>Microsoft Office PowerPoint</Application>
  <PresentationFormat>自定义</PresentationFormat>
  <Paragraphs>46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15</cp:revision>
  <dcterms:created xsi:type="dcterms:W3CDTF">2020-08-31T00:26:23Z</dcterms:created>
  <dcterms:modified xsi:type="dcterms:W3CDTF">2024-09-18T00:45:04Z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