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7" r:id="rId5"/>
    <p:sldId id="736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My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week</a:t>
            </a:r>
          </a:p>
          <a:p>
            <a:pPr algn="ctr"/>
            <a:r>
              <a:rPr lang="en-US" altLang="zh-CN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Read and write &amp; Let’s check &amp; Let’s wrap it up</a:t>
            </a:r>
            <a:endParaRPr lang="zh-CN" altLang="en-US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一、在横线上填上合适的单词。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1.bath+room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2.story+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storybook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3.black+board=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____________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4.week+end=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book=notebook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52725" y="1652727"/>
            <a:ext cx="19084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bathroom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271973" y="2237502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book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02597" y="2822277"/>
            <a:ext cx="21900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blackboard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26374" y="3407052"/>
            <a:ext cx="1712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weekend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84917" y="3988778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note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93731" y="4583385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school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507077" y="4563721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bag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360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7.Sun+day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8.basket+ball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room=bedroom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10.class+room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46533" y="2002935"/>
            <a:ext cx="1505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Sunday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05069" y="2599919"/>
            <a:ext cx="198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basketball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45198" y="3194526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158917" y="3762669"/>
            <a:ext cx="19341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classroom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08536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49" y="729639"/>
            <a:ext cx="11015711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on Mondays?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—I often watch TV.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A.do you have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B.do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you do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C.do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)2.—Do you often do homework on Sundays?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 often go to the park.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 don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 do.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not.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)3.I usually read books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play football on Saturdays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A.and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B.with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C.for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3678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1426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48976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53991"/>
            <a:ext cx="60660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三、选择正确的短语完成句子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596247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new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football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ruler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box of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crayons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D.some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notebooks and pencils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91394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 have English on Mondays and Wednesdays. I need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have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 Tuesdays.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have art on Thursdays.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 have PE on Fridays.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52525" y="35576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45841" y="414272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322365" y="47275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831311" y="53177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38</TotalTime>
  <Words>93</Words>
  <Application>Microsoft Office PowerPoint</Application>
  <PresentationFormat>自定义</PresentationFormat>
  <Paragraphs>59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13</cp:revision>
  <dcterms:created xsi:type="dcterms:W3CDTF">2020-08-31T00:26:23Z</dcterms:created>
  <dcterms:modified xsi:type="dcterms:W3CDTF">2024-09-18T00:36:14Z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