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3" r:id="rId9"/>
    <p:sldId id="751" r:id="rId10"/>
    <p:sldId id="742" r:id="rId11"/>
    <p:sldId id="745" r:id="rId12"/>
    <p:sldId id="746" r:id="rId13"/>
    <p:sldId id="747" r:id="rId14"/>
    <p:sldId id="748" r:id="rId15"/>
    <p:sldId id="749" r:id="rId16"/>
    <p:sldId id="750" r:id="rId17"/>
    <p:sldId id="735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Word___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4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句型专项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2284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周末我经常洗我的衣服。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often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the weekend.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我的村庄里有很多房子。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48669" y="2233096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wash my clothes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816821" y="3428127"/>
            <a:ext cx="1348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houses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345213" y="3398630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village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56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仿照示例写句子。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There is a ball under the chair. (three)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are three balls under the chair.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a river in the nature park. (two)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 flower in the garden. (twenty)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29243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are two rivers in the nature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 twenty flowers in the garden.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is a photo on the wall. (two)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a bird in the sky. (five)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one class on Mondays. (three)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513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are two photos on the wall.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 five birds in the sky.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 three classes on Mondays.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按要求完成下列各题。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like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best.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like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best?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is a forest in the park.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改为一般疑问句并作否定回答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forest in the park?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940" y="2185295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What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80054" y="3948783"/>
            <a:ext cx="15125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 there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66535" y="4533558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No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50373" y="4533558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+mn-lt"/>
                <a:ea typeface="宋体" panose="02010600030101010101" pitchFamily="2" charset="-122"/>
              </a:rPr>
              <a:t>isn</a:t>
            </a:r>
            <a:r>
              <a:rPr lang="en-US" altLang="zh-CN" dirty="0" smtClean="0"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</a:rPr>
              <a:t>t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177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3.trees, in, Are, any, mountains, the, there(?)(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sing English songs.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改为一般疑问句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some trees.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改为否定句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7293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 there any trees in the mountains?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 sing English songs?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aren’t any trees.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39853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根据实际情况回答问题。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English teacher like?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2.What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do you have on Thursdays?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food?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796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 is kind and funny.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have English,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Chinese and music.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food is beef.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8619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6685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4.Can you sing English songs?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any plants in your bedroom?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3676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Yes, I can.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there are.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4206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587051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完成句子或对话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108163"/>
              </p:ext>
            </p:extLst>
          </p:nvPr>
        </p:nvGraphicFramePr>
        <p:xfrm>
          <a:off x="478289" y="1454153"/>
          <a:ext cx="10807700" cy="445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文档" r:id="rId4" imgW="3826154" imgH="1573722" progId="Word.Document.12">
                  <p:embed/>
                </p:oleObj>
              </mc:Choice>
              <mc:Fallback>
                <p:oleObj name="文档" r:id="rId4" imgW="3826154" imgH="15737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8289" y="1454153"/>
                        <a:ext cx="10807700" cy="4450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2880717" y="1996287"/>
            <a:ext cx="2382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football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14101" y="4454391"/>
            <a:ext cx="24849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kind/friendly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719807"/>
            <a:ext cx="10915650" cy="5668968"/>
            <a:chOff x="361950" y="719807"/>
            <a:chExt cx="10915650" cy="5668968"/>
          </a:xfrm>
        </p:grpSpPr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6998747"/>
                </p:ext>
              </p:extLst>
            </p:nvPr>
          </p:nvGraphicFramePr>
          <p:xfrm>
            <a:off x="465273" y="719807"/>
            <a:ext cx="10807700" cy="2334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4" name="文档" r:id="rId4" imgW="3826154" imgH="826572" progId="Word.Document.12">
                    <p:embed/>
                  </p:oleObj>
                </mc:Choice>
                <mc:Fallback>
                  <p:oleObj name="文档" r:id="rId4" imgW="3826154" imgH="8265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65273" y="719807"/>
                          <a:ext cx="10807700" cy="23348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03389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maths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and art.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4.—What would you like to eat?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6" name="对象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244527"/>
                </p:ext>
              </p:extLst>
            </p:nvPr>
          </p:nvGraphicFramePr>
          <p:xfrm>
            <a:off x="461963" y="4118649"/>
            <a:ext cx="10815637" cy="22701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5" name="文档" r:id="rId7" imgW="3826154" imgH="826572" progId="Word.Document.12">
                    <p:embed/>
                  </p:oleObj>
                </mc:Choice>
                <mc:Fallback>
                  <p:oleObj name="文档" r:id="rId7" imgW="3826154" imgH="8265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1963" y="4118649"/>
                          <a:ext cx="10815637" cy="227012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2448669" y="2419624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Monday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561237" y="2409791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English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471135" y="557702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71606" y="5577022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salad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626992"/>
              </p:ext>
            </p:extLst>
          </p:nvPr>
        </p:nvGraphicFramePr>
        <p:xfrm>
          <a:off x="461963" y="2015951"/>
          <a:ext cx="10795000" cy="201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文档" r:id="rId4" imgW="3826154" imgH="715883" progId="Word.Document.12">
                  <p:embed/>
                </p:oleObj>
              </mc:Choice>
              <mc:Fallback>
                <p:oleObj name="文档" r:id="rId4" imgW="3826154" imgH="7158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1963" y="2015951"/>
                        <a:ext cx="10795000" cy="2017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2582853" y="2592015"/>
            <a:ext cx="1869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mountain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94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)1.We have English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Tuesday.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)2.She sometimes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homework at school.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C.doing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bikes in front of the house.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B.be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325" y="17475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3325" y="29236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3325" y="408011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the dog and the cat.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A.from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B.between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C.to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)5.He can play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erhu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 can play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A./; /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./; the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)6.There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 forest in the nature park.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C.be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)7.—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 the ball?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the table.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B.Who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325" y="8071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3325" y="198327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3325" y="31255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3325" y="431634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)8.—Would you like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—Yes, please.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A.grape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B.potatoes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C.carrot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)9.There are no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in our village.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A.lake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B.river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C.tall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)10.—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your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day?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—Monday.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C.Who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3325" y="94566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3325" y="26935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43325" y="38499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7594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)1.Jack would like a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sandwich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for lunch.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day.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have art today.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)3.The students are very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polite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)4.He can cook. 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)5.I often watch TV on Saturdays.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7771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72821" y="25510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3157" y="37343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53157" y="490169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53157" y="5476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9" name="QE5KRG85.eps" descr="id:21474907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1037" y="1943903"/>
            <a:ext cx="5457649" cy="266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456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四、根据汉语提示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我想吃一块三明治。它很美味。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I’d like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男孩子们会游泳。女孩子们会跳舞。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boys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 girls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书桌的后面有一辆自行车。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desk.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06157" y="216979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97357" y="2169798"/>
            <a:ext cx="171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delicious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427285" y="3330608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swim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281317" y="3330608"/>
            <a:ext cx="1210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dance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460680" y="4501249"/>
            <a:ext cx="2246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bike </a:t>
            </a:r>
            <a:r>
              <a:rPr lang="en-US" altLang="zh-CN" dirty="0">
                <a:ea typeface="宋体" panose="02010600030101010101" pitchFamily="2" charset="-122"/>
              </a:rPr>
              <a:t>behind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15803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60</TotalTime>
  <Words>416</Words>
  <Application>Microsoft Office PowerPoint</Application>
  <PresentationFormat>自定义</PresentationFormat>
  <Paragraphs>137</Paragraphs>
  <Slides>17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27</cp:revision>
  <dcterms:created xsi:type="dcterms:W3CDTF">2020-08-31T00:26:23Z</dcterms:created>
  <dcterms:modified xsi:type="dcterms:W3CDTF">2024-09-18T01:07:52Z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