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9" r:id="rId7"/>
    <p:sldId id="740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week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Group work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172013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一、选出下列各组不同类的单词。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)1.A.wash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B.look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C.books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)2.A.often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B.football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-pong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)3.A.weekend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B.draw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C.read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2989" y="23889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2989" y="29743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2989" y="35550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85874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选择正确的单词填空。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(play/plays) basketball on the weekend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often washes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(he/his) clothes on Sundays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(Do/Does) Amy often listen to music on Saturdays?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(Where/What) do you often do on Sundays?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(read/reads)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(play/plays) basketball on Sundays.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36701" y="1458613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569581" y="2084003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his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387156" y="2658946"/>
            <a:ext cx="1029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Does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319829" y="3837020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What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044397" y="4421795"/>
            <a:ext cx="11358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reads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809941" y="4392299"/>
            <a:ext cx="11358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47502"/>
            <a:ext cx="46346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完成对话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961352"/>
              </p:ext>
            </p:extLst>
          </p:nvPr>
        </p:nvGraphicFramePr>
        <p:xfrm>
          <a:off x="361950" y="1574071"/>
          <a:ext cx="10807700" cy="494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4" imgW="3883218" imgH="1776771" progId="Word.Document.12">
                  <p:embed/>
                </p:oleObj>
              </mc:Choice>
              <mc:Fallback>
                <p:oleObj name="文档" r:id="rId4" imgW="3883218" imgH="17767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574071"/>
                        <a:ext cx="10807700" cy="4945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164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Grandmother: What do you often do on Saturdays, Xiao Ming?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Xiao Ming: I often 1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Grandmother: Do you often listen to music on Sundays?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Xiao Ming: Yes, I do. And I often 2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What do you often do on Saturdays, Grandma?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Grandmother: I often 3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Xiao Ming: Do you often go to the park on Sundays? </a:t>
            </a:r>
          </a:p>
        </p:txBody>
      </p:sp>
      <p:sp>
        <p:nvSpPr>
          <p:cNvPr id="3" name="矩形 2"/>
          <p:cNvSpPr/>
          <p:nvPr/>
        </p:nvSpPr>
        <p:spPr>
          <a:xfrm>
            <a:off x="4176861" y="2040692"/>
            <a:ext cx="2104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read books</a:t>
            </a:r>
            <a:endParaRPr lang="zh-CN" altLang="en-US" dirty="0">
              <a:latin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64461" y="3179804"/>
            <a:ext cx="2382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play football</a:t>
            </a:r>
            <a:endParaRPr lang="zh-CN" altLang="en-US" dirty="0">
              <a:latin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3429" y="4355901"/>
            <a:ext cx="23855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wash clothes</a:t>
            </a:r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3197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Grandmother: No, 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often clean the rooms and 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7005" y="2888736"/>
            <a:ext cx="18988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 TV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892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56</TotalTime>
  <Words>108</Words>
  <Application>Microsoft Office PowerPoint</Application>
  <PresentationFormat>自定义</PresentationFormat>
  <Paragraphs>46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16</cp:revision>
  <dcterms:created xsi:type="dcterms:W3CDTF">2020-08-31T00:26:23Z</dcterms:created>
  <dcterms:modified xsi:type="dcterms:W3CDTF">2024-09-18T00:36:01Z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