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731" r:id="rId3"/>
    <p:sldId id="732" r:id="rId4"/>
    <p:sldId id="736" r:id="rId5"/>
    <p:sldId id="733" r:id="rId6"/>
    <p:sldId id="735" r:id="rId7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3" userDrawn="1">
          <p15:clr>
            <a:srgbClr val="A4A3A4"/>
          </p15:clr>
        </p15:guide>
        <p15:guide id="2" pos="4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  <a:srgbClr val="D60093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90"/>
      </p:cViewPr>
      <p:guideLst>
        <p:guide orient="horz" pos="453"/>
        <p:guide pos="4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6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Unit 2</a:t>
            </a:r>
            <a:r>
              <a:rPr lang="zh-CN" altLang="en-US" sz="44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4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My </a:t>
            </a:r>
            <a:r>
              <a:rPr lang="en-US" altLang="zh-CN" sz="4400" dirty="0" smtClean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week</a:t>
            </a:r>
          </a:p>
          <a:p>
            <a:pPr algn="ctr"/>
            <a:r>
              <a:rPr lang="en-US" altLang="zh-CN" sz="40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Part A</a:t>
            </a:r>
            <a:r>
              <a:rPr lang="zh-CN" altLang="en-US" sz="40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0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Let’s try &amp; Let’s talk</a:t>
            </a:r>
            <a:endParaRPr lang="zh-CN" altLang="en-US" sz="4000" dirty="0">
              <a:solidFill>
                <a:srgbClr val="D60093"/>
              </a:solidFill>
              <a:latin typeface="Times New Roman" panose="02020603050405020304" pitchFamily="18" charset="0"/>
              <a:ea typeface="隶书" panose="020105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50986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754638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999681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696055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945755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446355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002457"/>
            <a:ext cx="10807700" cy="6245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一、将学科单词与对应的图片连线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9" name="TE5KRG41.eps" descr="id:2147488185;FounderCE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950" y="1837672"/>
            <a:ext cx="10807700" cy="3304119"/>
          </a:xfrm>
          <a:prstGeom prst="rect">
            <a:avLst/>
          </a:prstGeom>
        </p:spPr>
      </p:pic>
      <p:cxnSp>
        <p:nvCxnSpPr>
          <p:cNvPr id="11" name="直接连接符 10"/>
          <p:cNvCxnSpPr/>
          <p:nvPr/>
        </p:nvCxnSpPr>
        <p:spPr>
          <a:xfrm>
            <a:off x="1123029" y="2274824"/>
            <a:ext cx="8568952" cy="211739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3960837" y="2274824"/>
            <a:ext cx="2736304" cy="211739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 flipH="1">
            <a:off x="2232645" y="2275007"/>
            <a:ext cx="4924664" cy="17338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H="1">
            <a:off x="5348653" y="2284839"/>
            <a:ext cx="5068680" cy="181934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988133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二、单项选择。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)1.I have a cooking class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your grandma!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A.to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B.with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C.and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)2.What do you have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Thursdays?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A.on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B.in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C.at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)3.We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English,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maths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and science on Thursdays.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A.have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B.has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C.are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62989" y="1646904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62989" y="2805544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62989" y="3993680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729639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三、读一读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选择合适的句子补全对话。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Amy: What do you have on Wednesdays?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Chen 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Jie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: 1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cs typeface="Times New Roman" panose="02020603050405020304" pitchFamily="18" charset="0"/>
              </a:rPr>
              <a:t>__________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Amy: Oh, I love English. Who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 your English teacher?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Chen 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Jie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: 2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cs typeface="Times New Roman" panose="02020603050405020304" pitchFamily="18" charset="0"/>
              </a:rPr>
              <a:t>__________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/>
            </a:r>
            <a:b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Amy: What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 he like? </a:t>
            </a:r>
            <a:b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Chen 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Jie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: 3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cs typeface="Times New Roman" panose="02020603050405020304" pitchFamily="18" charset="0"/>
              </a:rPr>
              <a:t>__________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/>
            </a:r>
            <a:b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Amy: Is he strict? </a:t>
            </a:r>
            <a:b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Chen 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Jie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: 4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cs typeface="Times New Roman" panose="02020603050405020304" pitchFamily="18" charset="0"/>
              </a:rPr>
              <a:t>__________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5473005" y="3135595"/>
            <a:ext cx="5112568" cy="304698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A.Mr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Zhao. </a:t>
            </a:r>
            <a:b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B.Yes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 sometimes.</a:t>
            </a:r>
            <a:b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C.I have English, science and Chinese. </a:t>
            </a:r>
            <a:b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D.He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tall and young.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236970" y="1953775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236970" y="3124162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3236970" y="4294549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3236970" y="5479358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家庭作业(1)</Template>
  <TotalTime>6</TotalTime>
  <Words>95</Words>
  <Application>Microsoft Office PowerPoint</Application>
  <PresentationFormat>自定义</PresentationFormat>
  <Paragraphs>35</Paragraphs>
  <Slides>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5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11</cp:revision>
  <dcterms:created xsi:type="dcterms:W3CDTF">2020-08-31T00:26:23Z</dcterms:created>
  <dcterms:modified xsi:type="dcterms:W3CDTF">2024-09-18T00:28:52Z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