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7" r:id="rId5"/>
    <p:sldId id="739" r:id="rId6"/>
    <p:sldId id="736" r:id="rId7"/>
    <p:sldId id="738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3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724468"/>
              </p:ext>
            </p:extLst>
          </p:nvPr>
        </p:nvGraphicFramePr>
        <p:xfrm>
          <a:off x="361950" y="1511895"/>
          <a:ext cx="10807700" cy="291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3826154" imgH="1033215" progId="Word.Document.12">
                  <p:embed/>
                </p:oleObj>
              </mc:Choice>
              <mc:Fallback>
                <p:oleObj name="文档" r:id="rId4" imgW="3826154" imgH="10332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511895"/>
                        <a:ext cx="10807700" cy="2918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181253"/>
              </p:ext>
            </p:extLst>
          </p:nvPr>
        </p:nvGraphicFramePr>
        <p:xfrm>
          <a:off x="361950" y="706791"/>
          <a:ext cx="10807700" cy="525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文档" r:id="rId4" imgW="3826154" imgH="1859788" progId="Word.Document.12">
                  <p:embed/>
                </p:oleObj>
              </mc:Choice>
              <mc:Fallback>
                <p:oleObj name="文档" r:id="rId4" imgW="3826154" imgH="185978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706791"/>
                        <a:ext cx="10807700" cy="5253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261173"/>
              </p:ext>
            </p:extLst>
          </p:nvPr>
        </p:nvGraphicFramePr>
        <p:xfrm>
          <a:off x="361950" y="1439887"/>
          <a:ext cx="10807700" cy="3228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文档" r:id="rId4" imgW="4150593" imgH="1239858" progId="Word.Document.12">
                  <p:embed/>
                </p:oleObj>
              </mc:Choice>
              <mc:Fallback>
                <p:oleObj name="文档" r:id="rId4" imgW="4150593" imgH="12398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439887"/>
                        <a:ext cx="10807700" cy="32284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45011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在本单元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我们学习了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“would like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的用法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其意思是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……”,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它与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之间有什么区别呢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我们一起来看一下。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在请求或询问别人时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would 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可以互换使用。例如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 like some apples, please./I want some apples, please.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我想要些苹果。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would 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常常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语气更委婉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显得更有礼貌。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如果不是提出请求而只是谈到愿望时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可以随意用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would 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的肯定式、疑问式或否定式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它们的意思没有太大区别。然而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want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要比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would like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显得更自信。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 want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通常不用于表示不可实现的愿望。例如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would like to live on Mars.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但愿我能住到火星上去。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67</TotalTime>
  <Words>192</Words>
  <Application>Microsoft Office PowerPoint</Application>
  <PresentationFormat>自定义</PresentationFormat>
  <Paragraphs>20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8</cp:revision>
  <dcterms:created xsi:type="dcterms:W3CDTF">2020-08-31T00:26:23Z</dcterms:created>
  <dcterms:modified xsi:type="dcterms:W3CDTF">2024-09-18T00:42:58Z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