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5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There is a big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bed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34943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动词的适当形式填空。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plants here.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big bed in the room.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garden in front of the house.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many trees in the garden.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48669" y="1937295"/>
            <a:ext cx="864096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88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new bike.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C.am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chairs in the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B.any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C.three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)3.It’s in front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dog.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A.about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61648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77788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9589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1917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仿照示例写句子。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bedroom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There is a desk in the bedroom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desk, bedroom)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clock, wall)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computer, desk)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____________________________________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cats, chair)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36501" y="3468795"/>
            <a:ext cx="5975151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is a clock on the wall.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is a computer on the desk.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There are two cats on the chair.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QE5KRG33.eps" descr="id:21474899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17221" y="945663"/>
            <a:ext cx="3202250" cy="24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50</TotalTime>
  <Words>95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2024-09-18T01:11:14Z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