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1" r:id="rId3"/>
    <p:sldId id="732" r:id="rId4"/>
    <p:sldId id="736" r:id="rId5"/>
    <p:sldId id="733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" userDrawn="1">
          <p15:clr>
            <a:srgbClr val="A4A3A4"/>
          </p15:clr>
        </p15:guide>
        <p15:guide id="2" pos="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D60093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453"/>
        <p:guide pos="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Unit 6</a:t>
            </a:r>
            <a:r>
              <a:rPr lang="zh-CN" altLang="en-US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4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In a nature </a:t>
            </a:r>
            <a:r>
              <a:rPr lang="en-US" altLang="zh-CN" sz="4400" dirty="0" smtClean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park</a:t>
            </a:r>
          </a:p>
          <a:p>
            <a:pPr algn="ctr"/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Part A</a:t>
            </a:r>
            <a:r>
              <a:rPr lang="zh-CN" altLang="en-US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rPr>
              <a:t>Let’s spell</a:t>
            </a:r>
            <a:endParaRPr lang="zh-CN" altLang="en-US" sz="4000" dirty="0">
              <a:solidFill>
                <a:srgbClr val="D60093"/>
              </a:solidFill>
              <a:latin typeface="Times New Roman" panose="02020603050405020304" pitchFamily="18" charset="0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50986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754638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999681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6960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9457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446355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一、选出下列每组画线部分发音不同的一项。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)1.A.n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B.kn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)2.A.w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B.wind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)3.A.ab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B.s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C.sh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ld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)4.A.w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ld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B.m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ntain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C.m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)5.A.h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B.y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2989" y="1862103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62989" y="2476374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62989" y="304803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2989" y="363920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62989" y="422192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61950" y="102746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二、判断下列句子中画线部分的读音是否相同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相同的写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“T”,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不相同的写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“F”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)1.W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 There are so many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s! Let’s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nt!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)2.Look! The fl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ers are ar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nd the 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)3.Y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look y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ng. 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your father?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)4.My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animal is the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se. Because it has a small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62989" y="225932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62989" y="2873597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T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782653" y="344525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82653" y="4036425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1950" y="729639"/>
            <a:ext cx="10807700" cy="5466564"/>
            <a:chOff x="361950" y="729639"/>
            <a:chExt cx="10807700" cy="5466564"/>
          </a:xfrm>
        </p:grpSpPr>
        <p:grpSp>
          <p:nvGrpSpPr>
            <p:cNvPr id="6" name="组合 5"/>
            <p:cNvGrpSpPr/>
            <p:nvPr/>
          </p:nvGrpSpPr>
          <p:grpSpPr>
            <a:xfrm>
              <a:off x="361950" y="729639"/>
              <a:ext cx="10807700" cy="5466564"/>
              <a:chOff x="361950" y="729639"/>
              <a:chExt cx="10807700" cy="5466564"/>
            </a:xfrm>
          </p:grpSpPr>
          <p:sp>
            <p:nvSpPr>
              <p:cNvPr id="7" name="矩形 6"/>
              <p:cNvSpPr>
                <a:spLocks noChangeAspect="1"/>
              </p:cNvSpPr>
              <p:nvPr/>
            </p:nvSpPr>
            <p:spPr>
              <a:xfrm>
                <a:off x="361950" y="729639"/>
                <a:ext cx="10807700" cy="541071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三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、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看图片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en-US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完成句子。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1.I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see a 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big</a:t>
                </a:r>
                <a:r>
                  <a:rPr lang="en-US" altLang="zh-CN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___________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 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2.Look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! There is </a:t>
                </a:r>
                <a:r>
                  <a:rPr lang="en-US" altLang="zh-CN" dirty="0" err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___________</a:t>
                </a:r>
                <a:r>
                  <a:rPr lang="en-US" altLang="zh-CN" dirty="0" err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in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the</a:t>
                </a:r>
                <a:r>
                  <a:rPr lang="en-US" altLang="zh-CN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___________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. 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 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3.Let’s</a:t>
                </a:r>
                <a:r>
                  <a:rPr lang="en-US" altLang="zh-CN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___________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to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ten. 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 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endPara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4.How </a:t>
                </a:r>
                <a:r>
                  <a:rPr lang="en-US" altLang="zh-CN" dirty="0" err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many</a:t>
                </a:r>
                <a:r>
                  <a:rPr lang="en-US" altLang="zh-CN" dirty="0" err="1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___________</a:t>
                </a:r>
                <a:r>
                  <a:rPr lang="en-US" altLang="zh-CN" dirty="0" err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can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you see? </a:t>
                </a:r>
                <a:r>
                  <a:rPr lang="en-US" altLang="zh-CN" dirty="0">
                    <a:solidFill>
                      <a:srgbClr val="000000"/>
                    </a:solidFill>
                    <a:latin typeface="宋体" panose="02010600030101010101" pitchFamily="2" charset="-122"/>
                    <a:ea typeface="方正书宋_GBK" panose="03000509000000000000" pitchFamily="65" charset="-122"/>
                    <a:cs typeface="Times New Roman" panose="02020603050405020304" pitchFamily="18" charset="0"/>
                  </a:rPr>
                  <a:t> 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8" name="20yrg24.eps" descr="id:2147490504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896940" y="1411346"/>
                <a:ext cx="1468701" cy="1468701"/>
              </a:xfrm>
              <a:prstGeom prst="rect">
                <a:avLst/>
              </a:prstGeom>
            </p:spPr>
          </p:pic>
          <p:pic>
            <p:nvPicPr>
              <p:cNvPr id="10" name="D48.eps" descr="id:2147490518;FounderCES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06282" y="3871869"/>
                <a:ext cx="2010346" cy="1368152"/>
              </a:xfrm>
              <a:prstGeom prst="rect">
                <a:avLst/>
              </a:prstGeom>
            </p:spPr>
          </p:pic>
          <p:pic>
            <p:nvPicPr>
              <p:cNvPr id="11" name="D49.eps" descr="id:2147490525;FounderCES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29189" y="5164505"/>
                <a:ext cx="1645970" cy="1031698"/>
              </a:xfrm>
              <a:prstGeom prst="rect">
                <a:avLst/>
              </a:prstGeom>
            </p:spPr>
          </p:pic>
        </p:grpSp>
        <p:pic>
          <p:nvPicPr>
            <p:cNvPr id="17" name="EE5KRG15.eps" descr="id:2147490489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9307912" y="2569567"/>
              <a:ext cx="1702111" cy="1512837"/>
            </a:xfrm>
            <a:prstGeom prst="rect">
              <a:avLst/>
            </a:prstGeom>
          </p:spPr>
        </p:pic>
      </p:grpSp>
      <p:sp>
        <p:nvSpPr>
          <p:cNvPr id="18" name="矩形 17"/>
          <p:cNvSpPr/>
          <p:nvPr/>
        </p:nvSpPr>
        <p:spPr>
          <a:xfrm>
            <a:off x="3072502" y="1963607"/>
            <a:ext cx="8691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cow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004323" y="3145331"/>
            <a:ext cx="13019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mouse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7271552" y="3145331"/>
            <a:ext cx="11881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house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2078797" y="4302885"/>
            <a:ext cx="1164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count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3018746" y="5475836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flowers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家庭作业(1)</Template>
  <TotalTime>25</TotalTime>
  <Words>94</Words>
  <Application>Microsoft Office PowerPoint</Application>
  <PresentationFormat>自定义</PresentationFormat>
  <Paragraphs>48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ITSK.com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SkyUser</dc:creator>
  <cp:lastModifiedBy>SkyUser</cp:lastModifiedBy>
  <cp:revision>15</cp:revision>
  <dcterms:created xsi:type="dcterms:W3CDTF">2020-08-31T00:26:23Z</dcterms:created>
  <dcterms:modified xsi:type="dcterms:W3CDTF">2024-09-18T01:04:53Z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