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6" r:id="rId2"/>
    <p:sldId id="731" r:id="rId3"/>
    <p:sldId id="732" r:id="rId4"/>
    <p:sldId id="736" r:id="rId5"/>
    <p:sldId id="738" r:id="rId6"/>
    <p:sldId id="739" r:id="rId7"/>
    <p:sldId id="740" r:id="rId8"/>
    <p:sldId id="741" r:id="rId9"/>
    <p:sldId id="742" r:id="rId10"/>
    <p:sldId id="735" r:id="rId11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53" userDrawn="1">
          <p15:clr>
            <a:srgbClr val="A4A3A4"/>
          </p15:clr>
        </p15:guide>
        <p15:guide id="2" pos="4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66"/>
    <a:srgbClr val="D60093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498" y="90"/>
      </p:cViewPr>
      <p:guideLst>
        <p:guide orient="horz" pos="453"/>
        <p:guide pos="4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image" Target="../media/image4.e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image" Target="../media/image6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10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832" y="503783"/>
            <a:ext cx="7521637" cy="462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4.xml"/><Relationship Id="rId9" Type="http://schemas.openxmlformats.org/officeDocument/2006/relationships/slide" Target="../slides/slid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89" r:id="rId3"/>
    <p:sldLayoutId id="2147483690" r:id="rId4"/>
    <p:sldLayoutId id="2147483691" r:id="rId5"/>
    <p:sldLayoutId id="2147483692" r:id="rId6"/>
    <p:sldLayoutId id="214748369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4" Type="http://schemas.openxmlformats.org/officeDocument/2006/relationships/slide" Target="slide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.emf"/><Relationship Id="rId4" Type="http://schemas.openxmlformats.org/officeDocument/2006/relationships/package" Target="../embeddings/Microsoft_Word___1.docx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3.emf"/><Relationship Id="rId4" Type="http://schemas.openxmlformats.org/officeDocument/2006/relationships/package" Target="../embeddings/Microsoft_Word___2.docx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emf"/><Relationship Id="rId3" Type="http://schemas.openxmlformats.org/officeDocument/2006/relationships/oleObject" Target="../embeddings/oleObject3.bin"/><Relationship Id="rId7" Type="http://schemas.openxmlformats.org/officeDocument/2006/relationships/package" Target="../embeddings/Microsoft_Word___4.docx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4.bin"/><Relationship Id="rId5" Type="http://schemas.openxmlformats.org/officeDocument/2006/relationships/image" Target="../media/image4.emf"/><Relationship Id="rId4" Type="http://schemas.openxmlformats.org/officeDocument/2006/relationships/package" Target="../embeddings/Microsoft_Word___3.docx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oleObject" Target="../embeddings/oleObject5.bin"/><Relationship Id="rId7" Type="http://schemas.openxmlformats.org/officeDocument/2006/relationships/package" Target="../embeddings/Microsoft_Word___6.docx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6.bin"/><Relationship Id="rId5" Type="http://schemas.openxmlformats.org/officeDocument/2006/relationships/image" Target="../media/image6.emf"/><Relationship Id="rId4" Type="http://schemas.openxmlformats.org/officeDocument/2006/relationships/package" Target="../embeddings/Microsoft_Word___5.docx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8.emf"/><Relationship Id="rId4" Type="http://schemas.openxmlformats.org/officeDocument/2006/relationships/package" Target="../embeddings/Microsoft_Word___7.docx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400" dirty="0" smtClean="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单元总结</a:t>
            </a:r>
            <a:endParaRPr lang="zh-CN" altLang="en-US" sz="4400" dirty="0">
              <a:solidFill>
                <a:srgbClr val="D60093"/>
              </a:solidFill>
              <a:latin typeface="Times New Roman" panose="02020603050405020304" pitchFamily="18" charset="0"/>
              <a:ea typeface="隶书" panose="020105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0717" y="1295871"/>
            <a:ext cx="5400600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951187"/>
            <a:ext cx="1872188" cy="4449140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2" name="折角形 1"/>
          <p:cNvSpPr/>
          <p:nvPr/>
        </p:nvSpPr>
        <p:spPr>
          <a:xfrm>
            <a:off x="3960837" y="2007452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学海指南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1" name="折角形 10"/>
          <p:cNvSpPr/>
          <p:nvPr/>
        </p:nvSpPr>
        <p:spPr>
          <a:xfrm>
            <a:off x="3960837" y="3252226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疑点指津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6" name="动作按钮: 自定义 15">
            <a:hlinkClick r:id="rId2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3193643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9" name="动作按钮: 自定义 18">
            <a:hlinkClick r:id="rId4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1943943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5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  <p:bldP spid="1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学海指南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42881" y="855447"/>
            <a:ext cx="11296991" cy="5117411"/>
            <a:chOff x="12737" y="855447"/>
            <a:chExt cx="11296991" cy="5117411"/>
          </a:xfrm>
        </p:grpSpPr>
        <p:graphicFrame>
          <p:nvGraphicFramePr>
            <p:cNvPr id="5" name="对象 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528505297"/>
                </p:ext>
              </p:extLst>
            </p:nvPr>
          </p:nvGraphicFramePr>
          <p:xfrm>
            <a:off x="1229190" y="855447"/>
            <a:ext cx="10080538" cy="511741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33" name="文档" r:id="rId4" imgW="4070560" imgH="2066431" progId="Word.Document.12">
                    <p:embed/>
                  </p:oleObj>
                </mc:Choice>
                <mc:Fallback>
                  <p:oleObj name="文档" r:id="rId4" imgW="4070560" imgH="2066431" progId="Word.Document.12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5"/>
                        <a:stretch>
                          <a:fillRect/>
                        </a:stretch>
                      </p:blipFill>
                      <p:spPr>
                        <a:xfrm>
                          <a:off x="1229190" y="855447"/>
                          <a:ext cx="10080538" cy="5117411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6" name="矩形 5"/>
            <p:cNvSpPr/>
            <p:nvPr/>
          </p:nvSpPr>
          <p:spPr>
            <a:xfrm>
              <a:off x="12737" y="3121764"/>
              <a:ext cx="1266693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</a:rPr>
                <a:t>Unit 5</a:t>
              </a:r>
              <a:endParaRPr lang="zh-CN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疑点指津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1314906"/>
            <a:ext cx="10807700" cy="3581365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1.there be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句型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there be 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句型用来表示某地存在某物或某人。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无实际意义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也不必译出。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动词要与其最临近的名词的数保持一致。例如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: 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There is a new TV set and two chairs in my living room. 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There are two chairs and a new TV set in my living room. </a:t>
            </a:r>
            <a:endParaRPr lang="zh-CN" altLang="zh-CN" dirty="0">
              <a:solidFill>
                <a:srgbClr val="000000"/>
              </a:solidFill>
              <a:effectLst/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436995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449719"/>
            <a:ext cx="10807700" cy="1217641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表示地点的介词或介词短语的用法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(1)in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里面　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对象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44050935"/>
              </p:ext>
            </p:extLst>
          </p:nvPr>
        </p:nvGraphicFramePr>
        <p:xfrm>
          <a:off x="401278" y="2696703"/>
          <a:ext cx="10807700" cy="175110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6" name="文档" r:id="rId4" imgW="3826154" imgH="619929" progId="Word.Document.12">
                  <p:embed/>
                </p:oleObj>
              </mc:Choice>
              <mc:Fallback>
                <p:oleObj name="文档" r:id="rId4" imgW="3826154" imgH="619929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01278" y="2696703"/>
                        <a:ext cx="10807700" cy="175110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38001428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361950" y="724008"/>
            <a:ext cx="10856860" cy="5454359"/>
            <a:chOff x="361950" y="1608870"/>
            <a:chExt cx="10856860" cy="5454359"/>
          </a:xfrm>
        </p:grpSpPr>
        <p:sp>
          <p:nvSpPr>
            <p:cNvPr id="2" name="矩形 1"/>
            <p:cNvSpPr>
              <a:spLocks noChangeAspect="1"/>
            </p:cNvSpPr>
            <p:nvPr/>
          </p:nvSpPr>
          <p:spPr>
            <a:xfrm>
              <a:off x="361950" y="1608870"/>
              <a:ext cx="4393510" cy="6267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indent="720000"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(2)on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在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……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上面　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graphicFrame>
          <p:nvGraphicFramePr>
            <p:cNvPr id="3" name="对象 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972841272"/>
                </p:ext>
              </p:extLst>
            </p:nvPr>
          </p:nvGraphicFramePr>
          <p:xfrm>
            <a:off x="411110" y="2266300"/>
            <a:ext cx="10807700" cy="175110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86" name="文档" r:id="rId4" imgW="3826154" imgH="619929" progId="Word.Document.12">
                    <p:embed/>
                  </p:oleObj>
                </mc:Choice>
                <mc:Fallback>
                  <p:oleObj name="文档" r:id="rId4" imgW="3826154" imgH="619929" progId="Word.Document.12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5"/>
                        <a:stretch>
                          <a:fillRect/>
                        </a:stretch>
                      </p:blipFill>
                      <p:spPr>
                        <a:xfrm>
                          <a:off x="411110" y="2266300"/>
                          <a:ext cx="10807700" cy="1751107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" name="矩形 3"/>
            <p:cNvSpPr>
              <a:spLocks noChangeAspect="1"/>
            </p:cNvSpPr>
            <p:nvPr/>
          </p:nvSpPr>
          <p:spPr>
            <a:xfrm>
              <a:off x="361950" y="4070269"/>
              <a:ext cx="5009064" cy="6267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indent="720000"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(3)under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在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……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下面　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graphicFrame>
          <p:nvGraphicFramePr>
            <p:cNvPr id="5" name="对象 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43872941"/>
                </p:ext>
              </p:extLst>
            </p:nvPr>
          </p:nvGraphicFramePr>
          <p:xfrm>
            <a:off x="411110" y="4728419"/>
            <a:ext cx="10807700" cy="233481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87" name="文档" r:id="rId7" imgW="3826154" imgH="826572" progId="Word.Document.12">
                    <p:embed/>
                  </p:oleObj>
                </mc:Choice>
                <mc:Fallback>
                  <p:oleObj name="文档" r:id="rId7" imgW="3826154" imgH="826572" progId="Word.Document.12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8"/>
                        <a:stretch>
                          <a:fillRect/>
                        </a:stretch>
                      </p:blipFill>
                      <p:spPr>
                        <a:xfrm>
                          <a:off x="411110" y="4728419"/>
                          <a:ext cx="10807700" cy="233481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4086722432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361950" y="805716"/>
            <a:ext cx="10817914" cy="5002304"/>
            <a:chOff x="361950" y="729639"/>
            <a:chExt cx="10817914" cy="5002304"/>
          </a:xfrm>
        </p:grpSpPr>
        <p:sp>
          <p:nvSpPr>
            <p:cNvPr id="2" name="矩形 1"/>
            <p:cNvSpPr>
              <a:spLocks noChangeAspect="1"/>
            </p:cNvSpPr>
            <p:nvPr/>
          </p:nvSpPr>
          <p:spPr>
            <a:xfrm>
              <a:off x="361950" y="729639"/>
              <a:ext cx="5055551" cy="6267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indent="720000"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(4)beside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在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……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旁边　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graphicFrame>
          <p:nvGraphicFramePr>
            <p:cNvPr id="3" name="对象 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935360614"/>
                </p:ext>
              </p:extLst>
            </p:nvPr>
          </p:nvGraphicFramePr>
          <p:xfrm>
            <a:off x="371688" y="1376013"/>
            <a:ext cx="10807700" cy="175110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110" name="文档" r:id="rId4" imgW="3826154" imgH="619929" progId="Word.Document.12">
                    <p:embed/>
                  </p:oleObj>
                </mc:Choice>
                <mc:Fallback>
                  <p:oleObj name="文档" r:id="rId4" imgW="3826154" imgH="619929" progId="Word.Document.12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5"/>
                        <a:stretch>
                          <a:fillRect/>
                        </a:stretch>
                      </p:blipFill>
                      <p:spPr>
                        <a:xfrm>
                          <a:off x="371688" y="1376013"/>
                          <a:ext cx="10807700" cy="1751107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" name="矩形 3"/>
            <p:cNvSpPr>
              <a:spLocks noChangeAspect="1"/>
            </p:cNvSpPr>
            <p:nvPr/>
          </p:nvSpPr>
          <p:spPr>
            <a:xfrm>
              <a:off x="361950" y="3312095"/>
              <a:ext cx="5167761" cy="6267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indent="720000"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(5)behind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在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……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后面　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graphicFrame>
          <p:nvGraphicFramePr>
            <p:cNvPr id="5" name="对象 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939333752"/>
                </p:ext>
              </p:extLst>
            </p:nvPr>
          </p:nvGraphicFramePr>
          <p:xfrm>
            <a:off x="372164" y="3980836"/>
            <a:ext cx="10807700" cy="175110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111" name="文档" r:id="rId7" imgW="3826154" imgH="619929" progId="Word.Document.12">
                    <p:embed/>
                  </p:oleObj>
                </mc:Choice>
                <mc:Fallback>
                  <p:oleObj name="文档" r:id="rId7" imgW="3826154" imgH="619929" progId="Word.Document.12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8"/>
                        <a:stretch>
                          <a:fillRect/>
                        </a:stretch>
                      </p:blipFill>
                      <p:spPr>
                        <a:xfrm>
                          <a:off x="372164" y="3980836"/>
                          <a:ext cx="10807700" cy="1751107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3892845717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361950" y="1367879"/>
            <a:ext cx="10817532" cy="2981184"/>
            <a:chOff x="361950" y="1655911"/>
            <a:chExt cx="10817532" cy="2981184"/>
          </a:xfrm>
        </p:grpSpPr>
        <p:sp>
          <p:nvSpPr>
            <p:cNvPr id="2" name="矩形 1"/>
            <p:cNvSpPr>
              <a:spLocks noChangeAspect="1"/>
            </p:cNvSpPr>
            <p:nvPr/>
          </p:nvSpPr>
          <p:spPr>
            <a:xfrm>
              <a:off x="361950" y="1655911"/>
              <a:ext cx="6086282" cy="6267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indent="720000"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(6)above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在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或向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</a:t>
              </a:r>
              <a:r>
                <a:rPr lang="en-US" altLang="zh-CN" dirty="0">
                  <a:solidFill>
                    <a:srgbClr val="000000"/>
                  </a:solidFill>
                  <a:latin typeface="宋体" panose="02010600030101010101" pitchFamily="2" charset="-122"/>
                  <a:ea typeface="方正书宋_GBK" panose="03000509000000000000" pitchFamily="65" charset="-122"/>
                  <a:cs typeface="Times New Roman" panose="02020603050405020304" pitchFamily="18" charset="0"/>
                </a:rPr>
                <a:t>……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上面　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graphicFrame>
          <p:nvGraphicFramePr>
            <p:cNvPr id="3" name="对象 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560053711"/>
                </p:ext>
              </p:extLst>
            </p:nvPr>
          </p:nvGraphicFramePr>
          <p:xfrm>
            <a:off x="371782" y="2302285"/>
            <a:ext cx="10807700" cy="233481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128" name="文档" r:id="rId4" imgW="3826154" imgH="826572" progId="Word.Document.12">
                    <p:embed/>
                  </p:oleObj>
                </mc:Choice>
                <mc:Fallback>
                  <p:oleObj name="文档" r:id="rId4" imgW="3826154" imgH="826572" progId="Word.Document.12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5"/>
                        <a:stretch>
                          <a:fillRect/>
                        </a:stretch>
                      </p:blipFill>
                      <p:spPr>
                        <a:xfrm>
                          <a:off x="371782" y="2302285"/>
                          <a:ext cx="10807700" cy="233481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2204725181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361949" y="728970"/>
            <a:ext cx="10943703" cy="5261555"/>
            <a:chOff x="361949" y="728970"/>
            <a:chExt cx="10943703" cy="5261555"/>
          </a:xfrm>
        </p:grpSpPr>
        <p:sp>
          <p:nvSpPr>
            <p:cNvPr id="4" name="矩形 3"/>
            <p:cNvSpPr>
              <a:spLocks noChangeAspect="1"/>
            </p:cNvSpPr>
            <p:nvPr/>
          </p:nvSpPr>
          <p:spPr>
            <a:xfrm>
              <a:off x="361949" y="728970"/>
              <a:ext cx="10943703" cy="127419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indent="720000"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(7)in front of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在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……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前面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整体外部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 indent="720000"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例如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: There is a man in front of the car. 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在车外部的前面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 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sp>
          <p:nvSpPr>
            <p:cNvPr id="5" name="矩形 4"/>
            <p:cNvSpPr>
              <a:spLocks noChangeAspect="1"/>
            </p:cNvSpPr>
            <p:nvPr/>
          </p:nvSpPr>
          <p:spPr>
            <a:xfrm>
              <a:off x="361950" y="3318743"/>
              <a:ext cx="10807700" cy="2456057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indent="720000"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(8)in the front of 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在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……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前部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整体内部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 indent="720000"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例如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: There is a man in the front of the car. 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在车内部</a:t>
              </a:r>
              <a:r>
                <a:rPr lang="zh-CN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的</a:t>
              </a:r>
              <a:endPara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 indent="720000"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前面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 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pic>
          <p:nvPicPr>
            <p:cNvPr id="6" name="20YRG44.eps" descr="id:2147490381;FounderCES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1564909" y="4647567"/>
              <a:ext cx="2012574" cy="1342958"/>
            </a:xfrm>
            <a:prstGeom prst="rect">
              <a:avLst/>
            </a:prstGeom>
          </p:spPr>
        </p:pic>
        <p:pic>
          <p:nvPicPr>
            <p:cNvPr id="7" name="20YRG43.eps" descr="id:2147490374;FounderCES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4819171" y="1964941"/>
              <a:ext cx="1893258" cy="129614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040768589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家庭作业(1)</Template>
  <TotalTime>82</TotalTime>
  <Words>158</Words>
  <Application>Microsoft Office PowerPoint</Application>
  <PresentationFormat>自定义</PresentationFormat>
  <Paragraphs>29</Paragraphs>
  <Slides>10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20" baseType="lpstr">
      <vt:lpstr>NEU-BZ-S92</vt:lpstr>
      <vt:lpstr>方正书宋_GBK</vt:lpstr>
      <vt:lpstr>黑体</vt:lpstr>
      <vt:lpstr>隶书</vt:lpstr>
      <vt:lpstr>宋体</vt:lpstr>
      <vt:lpstr>Arial</vt:lpstr>
      <vt:lpstr>Calibri</vt:lpstr>
      <vt:lpstr>Times New Roman</vt:lpstr>
      <vt:lpstr>专业教辅课件Q:251490010</vt:lpstr>
      <vt:lpstr>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ITSK.com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SkyUser</dc:creator>
  <cp:lastModifiedBy>SkyUser</cp:lastModifiedBy>
  <cp:revision>10</cp:revision>
  <dcterms:created xsi:type="dcterms:W3CDTF">2020-08-31T00:26:23Z</dcterms:created>
  <dcterms:modified xsi:type="dcterms:W3CDTF">2024-09-18T01:03:21Z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