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731" r:id="rId3"/>
    <p:sldId id="736" r:id="rId4"/>
    <p:sldId id="737" r:id="rId5"/>
    <p:sldId id="738" r:id="rId6"/>
    <p:sldId id="739" r:id="rId7"/>
    <p:sldId id="740" r:id="rId8"/>
    <p:sldId id="741" r:id="rId9"/>
    <p:sldId id="742" r:id="rId10"/>
    <p:sldId id="753" r:id="rId11"/>
    <p:sldId id="743" r:id="rId12"/>
    <p:sldId id="744" r:id="rId13"/>
    <p:sldId id="745" r:id="rId14"/>
    <p:sldId id="746" r:id="rId15"/>
    <p:sldId id="747" r:id="rId16"/>
    <p:sldId id="749" r:id="rId17"/>
    <p:sldId id="750" r:id="rId18"/>
    <p:sldId id="751" r:id="rId19"/>
    <p:sldId id="752" r:id="rId20"/>
    <p:sldId id="735" r:id="rId2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72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20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阅读与写作专项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240450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home is in a small village. 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near a river. You can see two bridges on the river. There are some mountains behind my house. There is a big tree in front of my house. I like my village and my house.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74537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)1.What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John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subject?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A.Chinese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B.Art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C.Music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)2.What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John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food?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A.Beef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B.Fish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C.Chicken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)3.Is John helpful at home?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he is. 	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B.No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he isn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 	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C.We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don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know.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29650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46608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362655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1599310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)4.Where is John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home?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A.Near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a lake. 	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B.Near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a river. 	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C.Near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a school.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)5.How many bridges are there on the river?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A.There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are four. 	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B.There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are two. 	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C.There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are three.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80311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96526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32044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完成下列各题。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Hello, my name is Peter. 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thirteen. Look! This is my bedroom. 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very nice and clean. It is small, but I like it very much. I read books and do my homework here.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There is a small bed near the window. Near the bed, there is a brown desk and a red chair. You can see a pink clock and a white computer on the desk. Near the door, there is a closet(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壁橱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). On the wall, there is a photo of my family. Do you like my bedroom?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21467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3578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1.Peter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bedroom 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clean and nice.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2.On Peter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desk, there is a 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white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 pink 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3.You can see 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 wall.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4.Is the closet near the door?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5.Is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there a small bed near the window?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87741" y="897963"/>
            <a:ext cx="11192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small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477950" y="1463074"/>
            <a:ext cx="18710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computer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64493" y="2067513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clock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566382" y="2626923"/>
            <a:ext cx="11865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photo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3778283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Yes, it is.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 there is.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82557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4495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四、写作。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假如你是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Mary,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请用英语介绍一下你喜爱的食物、会做的家务、周末经常做的事情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语句通顺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条理清楚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不少于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句话。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3253494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Hi, I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 Mary.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food is beef, salad and tomatoes. They are so delicious.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I’m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very helpful at home. I can wash my clothes and clean the rooms. On the weekend, I often read books and play sports.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1771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906335"/>
            <a:ext cx="10807700" cy="4454664"/>
            <a:chOff x="361950" y="1089679"/>
            <a:chExt cx="10807700" cy="445466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089679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720000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根据提示写一篇小短文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介绍一下你的妹妹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Candy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en-US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720000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要求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 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语句通顺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条理清楚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; 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不少于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5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句话。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2742220" y="2497355"/>
              <a:ext cx="6047159" cy="30469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名字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 Candy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性格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 shy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喜欢的日子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 Sundays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爱好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 read books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喜欢的食物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 ice cream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6" name="QE5KRG87.eps" descr="id:214749078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870653" y="2656461"/>
            <a:ext cx="1720708" cy="229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86193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8026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Look at the picture. The shy girl is my sister. Her name is Candy. She likes Sundays very much. She often reads books on Sundays. Her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food is ice cream. It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very sweet. But it isn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healthy.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42063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根据图片提示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认真观察图中人物的动作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写一篇不少于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句话的短文。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QE5KRG88.eps" descr="id:2147490796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0434" y="2055321"/>
            <a:ext cx="6710732" cy="3777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16991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4758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sunny today. My family and I are in the park. What can we do in it? Look!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My grandpa can do some kung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fu.My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grandma can dance. My mother can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sing.My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father and I can play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ping-pong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We are very happy.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27971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8970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完成下面的题目。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Amy. I go to school from Monday to Friday. I have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at ten 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clock on Mondays. I have English at nine 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clock on Tuesdays.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White is my English teacher. He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old. I have PE at two 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clock in the afternoon on Wednesdays. My PE teacher is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Du and he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strict. I have Chinese at eight 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clock on Thursdays. Miss Liu is my Chinese teacher. She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very young. I have art at three 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clock in the afternoon on Fridays.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1595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 like Fridays, because I like art. My art teacher is Miss Wang. She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young and kind. I like her and she likes me. I like my school life.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14772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5320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1.8:00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A.PE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a.Mondays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2.9:00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B.maths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b.Fridays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3.10:00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C.Chinese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c.Tuesdays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4.14:00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D.art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d.Wednesdays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5.15:00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E.English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e.Thursdays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512565" y="2303983"/>
            <a:ext cx="2088232" cy="108012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5328989" y="3528119"/>
            <a:ext cx="1512168" cy="108012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512565" y="2909543"/>
            <a:ext cx="2088232" cy="16856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5289661" y="3528119"/>
            <a:ext cx="1551496" cy="113182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1698815" y="2863568"/>
            <a:ext cx="1888548" cy="59753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5002590" y="2322557"/>
            <a:ext cx="1888548" cy="59753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1708647" y="2441843"/>
            <a:ext cx="1941310" cy="162295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392885" y="2322557"/>
            <a:ext cx="2448272" cy="175776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1698815" y="4051247"/>
            <a:ext cx="1888548" cy="59753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4514073" y="2982287"/>
            <a:ext cx="2327084" cy="111174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256000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判断正误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1.Amy’s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PE teacher is young and kind.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)2.Mr White teaches Chinese at school.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)3.Miss Wang likes Amy.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)4.Mr White and Miss Liu are young.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)5.Amy likes her school life.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871935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45704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304683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64162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421747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28713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49" y="729639"/>
            <a:ext cx="10871695" cy="5359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选择正确答案。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My name is Lily. Today is Saturday. I read books on Saturdays. My parents do housework at home. My father can cook. My mother can wash the clothes. I can clean the rooms. Today we have salad, tomatoes and beef for lunch. Tomatoes are our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food. Tomorrow we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ll visit my grandparents. They live in a small village. There is a river and many high mountains near the village. I love the small village.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78547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7841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)1.Is it Sunday today?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it is. 	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B.No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Monday.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C.No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Saturday.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)2.What can Lily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father do?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A.He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can cook. 	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B.He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can wash the clothes. 	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C.He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can clean the rooms.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)3.What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their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food?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A.Salad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B.Tomatoes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C.Beef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9554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12063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445439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812511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44159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)4.Where do Lily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grandparents live?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A.They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live in a park. 	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B.They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live in a house. 	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C.They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live in a village.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)5.What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near the village?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A.There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is a river and many tall buildings.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B.There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is a river and many high mountains.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C.There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is a lake and many small houses.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91728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325284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93155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8967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My name is John. I am an English boy. Art is my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subject. My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food is beef. 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very helpful at home. I can clean the rooms and water the flowers. Today is Sunday. I often read books, do homework and watch TV on Sundays.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76763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81</TotalTime>
  <Words>806</Words>
  <Application>Microsoft Office PowerPoint</Application>
  <PresentationFormat>自定义</PresentationFormat>
  <Paragraphs>92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15</cp:revision>
  <dcterms:created xsi:type="dcterms:W3CDTF">2020-08-31T00:26:23Z</dcterms:created>
  <dcterms:modified xsi:type="dcterms:W3CDTF">2023-07-06T07:19:22Z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