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46" r:id="rId4"/>
    <p:sldId id="745" r:id="rId5"/>
    <p:sldId id="737" r:id="rId6"/>
    <p:sldId id="738" r:id="rId7"/>
    <p:sldId id="739" r:id="rId8"/>
    <p:sldId id="740" r:id="rId9"/>
    <p:sldId id="741" r:id="rId10"/>
    <p:sldId id="742" r:id="rId11"/>
    <p:sldId id="743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  <p:guide orient="horz"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快乐双休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1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678759"/>
            <a:ext cx="6983263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—Who’s your </a:t>
            </a:r>
            <a:r>
              <a:rPr lang="en-US" altLang="zh-CN" dirty="0" err="1" smtClean="0"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teacher?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Smith.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—Is she strict?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—Yes, she is.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85174" y="1462735"/>
            <a:ext cx="3933689" cy="2884010"/>
            <a:chOff x="6985174" y="1796237"/>
            <a:chExt cx="3933689" cy="288401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85174" y="3406052"/>
              <a:ext cx="3933689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Mrs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Smith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maths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teacher/strict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TE5KRG20.eps" descr="id:214748787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811904" y="1796237"/>
              <a:ext cx="2280227" cy="16029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576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将相关信息连在一起。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28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I’m Tony. I have five new friends. Lily is from the USA. She is a shy girl. Amy is from China. She is helpful at home. Peter is a clever boy. He likes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Tom is hard-working. He always does his homework on Sundays. John is from the UK. He is polite. I love my new friends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807" y="4264641"/>
            <a:ext cx="7882461" cy="1921444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2304653" y="4536231"/>
            <a:ext cx="3096344" cy="6964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104853" y="4546063"/>
            <a:ext cx="0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905053" y="4546063"/>
            <a:ext cx="792088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2592685" y="4546063"/>
            <a:ext cx="4968552" cy="648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8065293" y="4546063"/>
            <a:ext cx="833092" cy="6579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72897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一、给下列单词选择相应的图片。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1.sunny</a:t>
            </a:r>
          </a:p>
          <a:p>
            <a:pPr>
              <a:lnSpc>
                <a:spcPct val="120000"/>
              </a:lnSpc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2.happy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62989" y="13875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62989" y="37316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pic>
        <p:nvPicPr>
          <p:cNvPr id="10" name="TE5KRG11.eps" descr="id:21474878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445" y="2074329"/>
            <a:ext cx="4319255" cy="1437646"/>
          </a:xfrm>
          <a:prstGeom prst="rect">
            <a:avLst/>
          </a:prstGeom>
        </p:spPr>
      </p:pic>
      <p:pic>
        <p:nvPicPr>
          <p:cNvPr id="15" name="TE5KRG12.eps" descr="id:21474878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2445" y="4433890"/>
            <a:ext cx="4218189" cy="161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801647"/>
            <a:ext cx="10807700" cy="3046988"/>
            <a:chOff x="361950" y="928084"/>
            <a:chExt cx="10807700" cy="304698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28084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)3.family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</a:pPr>
              <a:endParaRPr lang="en-US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4.party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0" name="21ERG06.eps" descr="id:214748798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34786" y="1669275"/>
              <a:ext cx="4700072" cy="1471393"/>
            </a:xfrm>
            <a:prstGeom prst="rect">
              <a:avLst/>
            </a:prstGeom>
          </p:spPr>
        </p:pic>
      </p:grpSp>
      <p:sp>
        <p:nvSpPr>
          <p:cNvPr id="14" name="矩形 13"/>
          <p:cNvSpPr/>
          <p:nvPr/>
        </p:nvSpPr>
        <p:spPr>
          <a:xfrm>
            <a:off x="762989" y="88140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62989" y="322550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pic>
        <p:nvPicPr>
          <p:cNvPr id="9" name="TE5KRG14.eps" descr="id:21474878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782" y="3935234"/>
            <a:ext cx="4772908" cy="147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345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3036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二、选出与下列各组单词同类的一项。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)1.English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A.Chinese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B.teacher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)2.old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B.tall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)3.he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B.no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A.Miss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B.is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)5.Smith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A.know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B.Green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96360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54872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13850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73330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30915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196856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3729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)1.—Who is that woman?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Hu.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Miss Li.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kind.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)2.—Is 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old woman?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she is.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./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6877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4467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)3.—Is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Black old?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she is. 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he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she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)4.Look at that woman. She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Green.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A.Mr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B.Miss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C.teacher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)5.Mr Wang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A.young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 old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B.tall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 strong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C.new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 sorry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0036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7635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94629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801647"/>
            <a:ext cx="10807700" cy="3238509"/>
            <a:chOff x="361950" y="729639"/>
            <a:chExt cx="10807700" cy="323850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29639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四、读句子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选择相应的图片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将其序号填入题前括号里。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)1.She’s our Chinese teacher.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3341438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)2.Our English teacher is tall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762989" y="147144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349470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pic>
        <p:nvPicPr>
          <p:cNvPr id="9" name="TE5KRG15.eps" descr="id:2147487840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898" y="2104297"/>
            <a:ext cx="7381805" cy="1269974"/>
          </a:xfrm>
          <a:prstGeom prst="rect">
            <a:avLst/>
          </a:prstGeom>
        </p:spPr>
      </p:pic>
      <p:pic>
        <p:nvPicPr>
          <p:cNvPr id="10" name="TE5KRG16.eps" descr="id:2147487847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4898" y="4215519"/>
            <a:ext cx="7381805" cy="1396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729639"/>
            <a:ext cx="5064207" cy="3145437"/>
            <a:chOff x="361950" y="729639"/>
            <a:chExt cx="5064207" cy="314543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29639"/>
              <a:ext cx="4625562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)3.Mr Zhang is old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3191812"/>
              <a:ext cx="506420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)4.I like funny people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762989" y="78591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327684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pic>
        <p:nvPicPr>
          <p:cNvPr id="9" name="TE5KRG17.eps" descr="id:2147487854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808" y="1624171"/>
            <a:ext cx="8119985" cy="1399892"/>
          </a:xfrm>
          <a:prstGeom prst="rect">
            <a:avLst/>
          </a:prstGeom>
        </p:spPr>
      </p:pic>
      <p:pic>
        <p:nvPicPr>
          <p:cNvPr id="10" name="TE5KRG18.eps" descr="id:2147487861;FounderC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5808" y="4032175"/>
            <a:ext cx="8119985" cy="153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439887"/>
            <a:ext cx="10807700" cy="3046988"/>
            <a:chOff x="361950" y="1727919"/>
            <a:chExt cx="10807700" cy="304698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727919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仿照示例写对话。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示例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: —Who’s your science teacher?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—Miss Green.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—Is she kind? </a:t>
              </a:r>
              <a:endParaRPr lang="zh-CN" altLang="en-US" dirty="0"/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Yes, she is.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7053237" y="3233624"/>
              <a:ext cx="3958927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Miss Green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science teacher/kind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6" name="TE5KRG19.eps" descr="id:2147487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17021" y="2817346"/>
            <a:ext cx="1323209" cy="153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84</TotalTime>
  <Words>213</Words>
  <Application>Microsoft Office PowerPoint</Application>
  <PresentationFormat>自定义</PresentationFormat>
  <Paragraphs>70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21</cp:revision>
  <dcterms:created xsi:type="dcterms:W3CDTF">2020-08-31T00:26:23Z</dcterms:created>
  <dcterms:modified xsi:type="dcterms:W3CDTF">2024-09-18T00:21:00Z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