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6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In a nature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try &amp; Let’s talk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根据首字母提示补全单词。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18" y="2096537"/>
            <a:ext cx="10902836" cy="230739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700813" y="3868319"/>
            <a:ext cx="10444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ea typeface="宋体" panose="02010600030101010101" pitchFamily="2" charset="-122"/>
              </a:rPr>
              <a:t>orest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365109" y="3872736"/>
            <a:ext cx="8691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ea typeface="宋体" panose="02010600030101010101" pitchFamily="2" charset="-122"/>
              </a:rPr>
              <a:t>iver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481117" y="3868319"/>
            <a:ext cx="1527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ountain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515285" y="3868319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ea typeface="宋体" panose="02010600030101010101" pitchFamily="2" charset="-122"/>
              </a:rPr>
              <a:t>ake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9807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二、单项选择。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)1.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 river in the park?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A.Is there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B.Are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there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C.There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)2.—Are there any boats?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isn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B.Yes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is.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  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C.No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 there aren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t. 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)3.Let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A.boat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B.boating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C.boats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2989" y="154457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5140" y="272318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2989" y="447405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998007"/>
            <a:ext cx="10871695" cy="4294956"/>
            <a:chOff x="361950" y="729639"/>
            <a:chExt cx="10871695" cy="429495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386676"/>
              <a:ext cx="5327079" cy="3637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)1.Is there a nature park here?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)2.Let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s go boating.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)3.What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s in the forest?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)4.What </a:t>
              </a: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colour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 are the clouds?</a:t>
              </a:r>
              <a:r>
                <a:rPr lang="zh-CN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endParaRPr lang="zh-CN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6193085" y="1538207"/>
              <a:ext cx="5040560" cy="30469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A.Great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B.Yes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, there is.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C.There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 is a river and some trees.</a:t>
              </a:r>
              <a:b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</a:br>
              <a:r>
                <a:rPr lang="en-US" altLang="zh-CN" dirty="0" err="1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D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.They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+mn-lt"/>
                  <a:ea typeface="方正书宋_GBK" panose="03000509000000000000" pitchFamily="65" charset="-122"/>
                  <a:cs typeface="Times New Roman" panose="02020603050405020304" pitchFamily="18" charset="0"/>
                </a:rPr>
                <a:t>’</a:t>
              </a:r>
              <a:r>
                <a:rPr lang="en-US" altLang="zh-CN" dirty="0" err="1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re</a:t>
              </a:r>
              <a:r>
                <a:rPr lang="en-US" altLang="zh-CN" dirty="0" smtClean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+mn-lt"/>
                  <a:ea typeface="宋体" panose="02010600030101010101" pitchFamily="2" charset="-122"/>
                  <a:cs typeface="Times New Roman" panose="02020603050405020304" pitchFamily="18" charset="0"/>
                </a:rPr>
                <a:t>white.</a:t>
              </a:r>
              <a:endParaRPr lang="zh-CN" altLang="zh-CN" dirty="0">
                <a:solidFill>
                  <a:srgbClr val="000000"/>
                </a:solidFill>
                <a:effectLst/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729639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给下列句子选择合适的答语。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762989" y="172791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2989" y="28832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62989" y="347830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62989" y="408192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10</TotalTime>
  <Words>69</Words>
  <Application>Microsoft Office PowerPoint</Application>
  <PresentationFormat>自定义</PresentationFormat>
  <Paragraphs>37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12</cp:revision>
  <dcterms:created xsi:type="dcterms:W3CDTF">2020-08-31T00:26:23Z</dcterms:created>
  <dcterms:modified xsi:type="dcterms:W3CDTF">2024-09-18T01:04:42Z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