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731" r:id="rId3"/>
    <p:sldId id="732" r:id="rId4"/>
    <p:sldId id="736" r:id="rId5"/>
    <p:sldId id="738" r:id="rId6"/>
    <p:sldId id="739" r:id="rId7"/>
    <p:sldId id="740" r:id="rId8"/>
    <p:sldId id="735" r:id="rId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Word___1.docx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 smtClean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单元总结</a:t>
            </a:r>
            <a:endParaRPr lang="zh-CN" altLang="en-US" sz="4400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2007452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学海指南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3252226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疑点指津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3193643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943943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学海指南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92069" y="1007839"/>
            <a:ext cx="11226416" cy="4614541"/>
            <a:chOff x="92069" y="1081187"/>
            <a:chExt cx="11226416" cy="4614541"/>
          </a:xfrm>
        </p:grpSpPr>
        <p:graphicFrame>
          <p:nvGraphicFramePr>
            <p:cNvPr id="3" name="对象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68180451"/>
                </p:ext>
              </p:extLst>
            </p:nvPr>
          </p:nvGraphicFramePr>
          <p:xfrm>
            <a:off x="1237947" y="1081187"/>
            <a:ext cx="10080538" cy="461454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4" name="文档" r:id="rId4" imgW="4514151" imgH="2066431" progId="Word.Document.12">
                    <p:embed/>
                  </p:oleObj>
                </mc:Choice>
                <mc:Fallback>
                  <p:oleObj name="文档" r:id="rId4" imgW="4514151" imgH="2066431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1237947" y="1081187"/>
                          <a:ext cx="10080538" cy="4614541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" name="矩形 3"/>
            <p:cNvSpPr/>
            <p:nvPr/>
          </p:nvSpPr>
          <p:spPr>
            <a:xfrm>
              <a:off x="92069" y="3096071"/>
              <a:ext cx="126669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Unit 1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疑点指津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943943"/>
            <a:ext cx="10807700" cy="237757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不定冠词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a, an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的用法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冠词放在名词前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帮助说明名词的含义。冠词包括定冠词、不定冠词和零冠词三类。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下面我们来看一下不定冠词的用法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95871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不定冠词有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an, a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用在以辅音音素开头的单词前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teacher, a lesson; an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用在以元音音素开头的单词前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 English teacher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。注意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这里讨论的是元音音素而不是元音字母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u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是元音字母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unit(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单元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一词中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u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的读音是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ju</a:t>
            </a:r>
            <a:r>
              <a:rPr lang="en-US" altLang="zh-CN" dirty="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/,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所以要说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unit;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umbrella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一词中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u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的读音是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所以要说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 umbrella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001428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07839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2.like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的用法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在教材中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常见的用法有两种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一种是当介词使用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意思是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“(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询问意见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怎么样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?”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例如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he like?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他是个什么样的人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另一种是当动词使用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意思是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喜欢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爱好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例如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 like spring.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我喜欢春天。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190500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94823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含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动词的一般疑问句及其回答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含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动词的一般疑问句由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“be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表语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?”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构成。其回答有两种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即肯定回答和否定回答。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肯定回答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:Yes,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+be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否定回答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:No,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+be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+not.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例如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—Is he clever?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他聪明吗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—Yes, he is.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是的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他聪明。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 No, he isn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t.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不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他不聪明。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612516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116</TotalTime>
  <Words>328</Words>
  <Application>Microsoft Office PowerPoint</Application>
  <PresentationFormat>自定义</PresentationFormat>
  <Paragraphs>26</Paragraphs>
  <Slides>8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11</cp:revision>
  <dcterms:created xsi:type="dcterms:W3CDTF">2020-08-31T00:26:23Z</dcterms:created>
  <dcterms:modified xsi:type="dcterms:W3CDTF">2024-09-18T00:27:07Z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