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54585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965598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A.funny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C.friendly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D.young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E.quiet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7" name="TE5KRG01.eps" descr="id:2147487662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847367"/>
            <a:ext cx="10807700" cy="214524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31357" y="45345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198245" y="45345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443509" y="45373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85589" y="45373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9957165" y="45373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321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your English teacher?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B.Whose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)2.—Do you know Miss White?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 can.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)3.Miss White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 teacher.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C.us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7715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640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1336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0934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给下列问句选择合适的答语。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)1.Do you know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Young?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)2.Is he tall?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)3.Who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English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         teacher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)4.Is she kind?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)5.Who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he?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09109" y="2081787"/>
            <a:ext cx="4895031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A.Miss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White.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my music teacher.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she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he is.</a:t>
            </a:r>
            <a:b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989" y="17672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23433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2919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0943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46966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128</TotalTime>
  <Words>69</Words>
  <Application>Microsoft Office PowerPoint</Application>
  <PresentationFormat>自定义</PresentationFormat>
  <Paragraphs>40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