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4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can you do?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98817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一、选择合适的单词完成句子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将序号填在括号里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1708255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C.speak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D.learn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2435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)1.He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today.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)2.Can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)3.Can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birthday song?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mother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delicious food.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72821" y="25014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72821" y="30578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72821" y="36750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72821" y="42569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089679"/>
            <a:ext cx="10807700" cy="3900182"/>
            <a:chOff x="361950" y="1223863"/>
            <a:chExt cx="10807700" cy="390018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223863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二、选词填空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86920" y="1907127"/>
              <a:ext cx="3757759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any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some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my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724542"/>
              <a:ext cx="10807700" cy="239950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speak English.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brother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 make a robot.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3.Zhang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Peng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can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kung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4.Can John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do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kung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fu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1608124" y="2665144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81886" y="3232895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91466" y="3817670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44231" y="440244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29639"/>
            <a:ext cx="10807700" cy="2531164"/>
            <a:chOff x="361950" y="729639"/>
            <a:chExt cx="10807700" cy="253116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29639"/>
              <a:ext cx="10807700" cy="180857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选择合适的句子补全对话。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体育课上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张老师要教同学们踢足球。你会踢足球吗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一起来说说吧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577539"/>
              <a:ext cx="10807700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A.Yes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 can.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B.Wonderful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C.No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I can’t.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" name="QE5KRG12.eps" descr="id:214748947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8" y="3452613"/>
            <a:ext cx="8119985" cy="260514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096509" y="34722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10213" y="54326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929389" y="34737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50</TotalTime>
  <Words>104</Words>
  <Application>Microsoft Office PowerPoint</Application>
  <PresentationFormat>自定义</PresentationFormat>
  <Paragraphs>40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2024-09-18T01:10:12Z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