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5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There is a big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bed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6066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一、将单词与对应的图片连线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UE5KRG131.eps" descr="id:2147489874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32" y="2290967"/>
            <a:ext cx="11246536" cy="2151271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1080517" y="2680269"/>
            <a:ext cx="2232248" cy="963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512565" y="2666844"/>
            <a:ext cx="1994512" cy="9187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775059" y="2690101"/>
            <a:ext cx="4234450" cy="9638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6070781" y="2676676"/>
            <a:ext cx="1994512" cy="9187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8209309" y="2709761"/>
            <a:ext cx="2119571" cy="10299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980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big bed.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./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)2.What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room?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C.of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)3.My computer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desk.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6548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28198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98481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259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)1.Sarah: This is my room. There is a bed, a big closet(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衣橱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a night table(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床头柜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a picture and new curtains(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窗帘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)2.John: There is a bed, a night table and a new air-conditioner(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空调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a chair and blue curtains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)3.Mike: There is a bed, a small closet and a night table in my bedroom.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839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3272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51222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536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)4.Amy: This is my room. There is a bed, a table, a closet and a new air-conditioner.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YRG50.eps" descr="id:21474899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4487" y="2775359"/>
            <a:ext cx="11282625" cy="17281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62989" y="13973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10</TotalTime>
  <Words>68</Words>
  <Application>Microsoft Office PowerPoint</Application>
  <PresentationFormat>自定义</PresentationFormat>
  <Paragraphs>34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2024-09-18T01:00:59Z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