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40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2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My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week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learn &amp; Let’s play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799927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按照从星期日到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星期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顺序标号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3" name="21erg33.eps" descr="id:2147488439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65" y="2647273"/>
            <a:ext cx="11311471" cy="1247534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98179" y="34529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337333" y="34529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990333" y="34529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6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639231" y="34529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268465" y="34529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8897699" y="34529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0521696" y="34529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72963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二、选择恰当的单词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补全对话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218245"/>
            <a:ext cx="10807700" cy="35863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Excuse me, John. Is it 1.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today?</a:t>
            </a:r>
            <a:r>
              <a:rPr lang="en-US" altLang="zh-CN" dirty="0">
                <a:solidFill>
                  <a:srgbClr val="000000"/>
                </a:solidFill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John: No, it isn</a:t>
            </a:r>
            <a:r>
              <a:rPr lang="en-US" altLang="zh-CN" dirty="0">
                <a:solidFill>
                  <a:srgbClr val="000000"/>
                </a:solidFill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t. It</a:t>
            </a:r>
            <a:r>
              <a:rPr lang="en-US" altLang="zh-CN" dirty="0">
                <a:solidFill>
                  <a:srgbClr val="000000"/>
                </a:solidFill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Friday.</a:t>
            </a:r>
            <a:endParaRPr lang="zh-CN" altLang="zh-CN" dirty="0">
              <a:solidFill>
                <a:srgbClr val="000000"/>
              </a:solidFill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 you have 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Fridays?</a:t>
            </a:r>
            <a:r>
              <a:rPr lang="en-US" altLang="zh-CN" dirty="0">
                <a:solidFill>
                  <a:srgbClr val="000000"/>
                </a:solidFill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John: I have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English 4.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computer class.</a:t>
            </a:r>
            <a:endParaRPr lang="zh-CN" altLang="zh-CN" dirty="0">
              <a:solidFill>
                <a:srgbClr val="000000"/>
              </a:solidFill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Mary: Do you like English?</a:t>
            </a:r>
            <a:endParaRPr lang="zh-CN" altLang="zh-CN" dirty="0">
              <a:solidFill>
                <a:srgbClr val="000000"/>
              </a:solidFill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John: Yes, I do. </a:t>
            </a:r>
            <a:endParaRPr lang="zh-CN" altLang="zh-CN" dirty="0">
              <a:solidFill>
                <a:srgbClr val="000000"/>
              </a:solidFill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112669" y="1444023"/>
            <a:ext cx="5306261" cy="6832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Thursday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47532" y="2235901"/>
            <a:ext cx="18950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Thursday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436696" y="3426479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What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662741" y="3426479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330453" y="4003800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42271"/>
            <a:ext cx="584807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三、根据表格内容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补全句子</a:t>
            </a: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482777319"/>
              </p:ext>
            </p:extLst>
          </p:nvPr>
        </p:nvGraphicFramePr>
        <p:xfrm>
          <a:off x="361950" y="1562351"/>
          <a:ext cx="10807700" cy="4096512"/>
        </p:xfrm>
        <a:graphic>
          <a:graphicData uri="http://schemas.openxmlformats.org/drawingml/2006/table">
            <a:tbl>
              <a:tblPr firstRow="1" firstCol="1" bandRow="1"/>
              <a:tblGrid>
                <a:gridCol w="2161540"/>
                <a:gridCol w="2161540"/>
                <a:gridCol w="2161540"/>
                <a:gridCol w="2161540"/>
                <a:gridCol w="216154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Tuesday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Thursday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 class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 class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2235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have art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have English,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PE on Fridays.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have computer class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have Chinese,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music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Mondays.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2261" y="1154233"/>
            <a:ext cx="17900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Tuesdays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304421" y="1154232"/>
            <a:ext cx="2351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Wednesdays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60837" y="1753911"/>
            <a:ext cx="1417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science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657813" y="1753911"/>
            <a:ext cx="1210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music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438896" y="2903209"/>
            <a:ext cx="17900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Tuesdays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494157" y="2903208"/>
            <a:ext cx="20553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Thursdays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019829" y="3485916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English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621693" y="3510920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maths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605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36</TotalTime>
  <Words>119</Words>
  <Application>Microsoft Office PowerPoint</Application>
  <PresentationFormat>自定义</PresentationFormat>
  <Paragraphs>72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18</cp:revision>
  <dcterms:created xsi:type="dcterms:W3CDTF">2020-08-31T00:26:23Z</dcterms:created>
  <dcterms:modified xsi:type="dcterms:W3CDTF">2024-09-18T00:48:45Z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