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Role-play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00862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一、根据所给例词将下列单词归类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940606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C.salad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D.milk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E.hamburger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F.sandwich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G.juice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H.rice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I.tea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J.chicken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28909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1.food: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2.drink: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05081" y="3332803"/>
            <a:ext cx="2403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 C E F H J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05081" y="3917578"/>
            <a:ext cx="1542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D G 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please.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A.bread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B.juice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C.hamburgers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)2.—Here you are.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please.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B.Thank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you.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is.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)3.—What would you like to drink?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please.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A.Chicken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C.Some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777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5278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3148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1647"/>
            <a:ext cx="56428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三、根据图表信息补全句子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405930"/>
              </p:ext>
            </p:extLst>
          </p:nvPr>
        </p:nvGraphicFramePr>
        <p:xfrm>
          <a:off x="361950" y="1550411"/>
          <a:ext cx="10807700" cy="5240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3" imgW="3881046" imgH="1878835" progId="Word.Document.12">
                  <p:embed/>
                </p:oleObj>
              </mc:Choice>
              <mc:Fallback>
                <p:oleObj name="文档" r:id="rId3" imgW="3881046" imgH="18788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1950" y="1550411"/>
                        <a:ext cx="10807700" cy="52409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783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What would you like,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I’d like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What about you, Dad?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Dad: I’d like 2.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What about you, Mum?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Mum: I’d like 3.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60853" y="2112462"/>
            <a:ext cx="899948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 hamburger, some chicken and some orange </a:t>
            </a:r>
            <a:r>
              <a:rPr lang="en-US" altLang="zh-CN" dirty="0" smtClean="0">
                <a:ea typeface="宋体" panose="02010600030101010101" pitchFamily="2" charset="-122"/>
              </a:rPr>
              <a:t>juice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198245" y="3364734"/>
            <a:ext cx="64801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 sandwich, some beef and some tea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83269" y="4545191"/>
            <a:ext cx="7128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 salad, an ice cream and some milk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382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55</TotalTime>
  <Words>101</Words>
  <Application>Microsoft Office PowerPoint</Application>
  <PresentationFormat>自定义</PresentationFormat>
  <Paragraphs>38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2020-08-31T00:26:23Z</dcterms:created>
  <dcterms:modified xsi:type="dcterms:W3CDTF">2024-09-18T00:51:58Z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