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6" r:id="rId4"/>
    <p:sldId id="737" r:id="rId5"/>
    <p:sldId id="738" r:id="rId6"/>
    <p:sldId id="745" r:id="rId7"/>
    <p:sldId id="739" r:id="rId8"/>
    <p:sldId id="740" r:id="rId9"/>
    <p:sldId id="741" r:id="rId10"/>
    <p:sldId id="742" r:id="rId11"/>
    <p:sldId id="743" r:id="rId12"/>
    <p:sldId id="74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</a:t>
            </a:r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3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941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六、读句子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)1.May has long hair.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)2.One, two, three,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four windows.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)3.The cow is white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black.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)4.The horse runs fast, but the turtle(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乌龟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is slow.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)5.I like vegetables.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989" y="14823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20675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2302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4163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49922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pic>
        <p:nvPicPr>
          <p:cNvPr id="10" name="TE5KRG82.eps" descr="id:21474887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52292" y="1723500"/>
            <a:ext cx="6068789" cy="233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1479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七、阅读对话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Jiajia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What day is it today?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Beibei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Tuesday.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Jiajia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What would you like to eat for lunch?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Beibei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a sandwich. What about you?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Jiajia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a sandwich and an ice cream. I like ice cream very much.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Beibei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Me too.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17151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)1.Today is Thursday.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)2.Jiajia would like a sandwich and an ice cream for lunch.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)3.Beibei would like a hamburger for lunch.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)4.Beibei likes salad very much.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)5.Jiajia likes ice cream very much.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989" y="124157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989" y="182634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299589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359050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41701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h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yell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)3.tomorr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)5.sl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)6.kn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fl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09695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6820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27185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86664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442496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502817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55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二、选出与下列各组单词同类的一项。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)1.hungry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A.thirsty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B.bread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)2.sandwich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)3.windy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A.chicken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B.snowy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)4.drink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)5.noodles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A.apples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B.hamburgers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537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388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286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234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9931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)1.—What would you like?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 apples.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like apples.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thirsty.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)2.—What would you like to eat?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 like beef noodles.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some beef noodles.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healthy.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3777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1524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)3.—What would you like to drink?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 some meat.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a sandwich.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like some tea.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)4.She would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some water to drink.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A.like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B.eat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C.likes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1431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0659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.——________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No, thanks.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bread.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some hamburgers.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B.Have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good time.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C.Don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eat too much!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850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23131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29639"/>
            <a:ext cx="10911023" cy="5344693"/>
            <a:chOff x="361950" y="729639"/>
            <a:chExt cx="10911023" cy="534469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完成对话或句子。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1.Mike: What would you like to eat?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2062047"/>
                </p:ext>
              </p:extLst>
            </p:nvPr>
          </p:nvGraphicFramePr>
          <p:xfrm>
            <a:off x="465273" y="1988415"/>
            <a:ext cx="10807700" cy="40859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文档" r:id="rId4" imgW="3826154" imgH="1446501" progId="Word.Document.12">
                    <p:embed/>
                  </p:oleObj>
                </mc:Choice>
                <mc:Fallback>
                  <p:oleObj name="文档" r:id="rId4" imgW="3826154" imgH="144650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65273" y="1988415"/>
                          <a:ext cx="10807700" cy="408591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矩形 4"/>
          <p:cNvSpPr/>
          <p:nvPr/>
        </p:nvSpPr>
        <p:spPr>
          <a:xfrm>
            <a:off x="4690749" y="2510175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fish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21525" y="372915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07405" y="5328319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salad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053664"/>
              </p:ext>
            </p:extLst>
          </p:nvPr>
        </p:nvGraphicFramePr>
        <p:xfrm>
          <a:off x="465273" y="1106024"/>
          <a:ext cx="10807700" cy="3502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文档" r:id="rId4" imgW="3826154" imgH="1239858" progId="Word.Document.12">
                  <p:embed/>
                </p:oleObj>
              </mc:Choice>
              <mc:Fallback>
                <p:oleObj name="文档" r:id="rId4" imgW="3826154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273" y="1106024"/>
                        <a:ext cx="10807700" cy="3502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392885" y="2074943"/>
            <a:ext cx="2167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hamburger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32645" y="3980952"/>
            <a:ext cx="1853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ice cream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3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五、用所给单词的适当形式填空。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1.—What would you like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drink)?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Tea, please.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apple).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3.—I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be) hungry.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be) you hungry?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No,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not.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4.My sister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would) like some tea.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5.Can I have some 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vegetable), please?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84973" y="1469383"/>
            <a:ext cx="16081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to drink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467401" y="2618149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apples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88629" y="3235791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584982" y="3235791"/>
            <a:ext cx="839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59247" y="4400332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would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25300" y="4965443"/>
            <a:ext cx="19864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vegetables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76</TotalTime>
  <Words>241</Words>
  <Application>Microsoft Office PowerPoint</Application>
  <PresentationFormat>自定义</PresentationFormat>
  <Paragraphs>105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16</cp:revision>
  <dcterms:created xsi:type="dcterms:W3CDTF">2020-08-31T00:26:23Z</dcterms:created>
  <dcterms:modified xsi:type="dcterms:W3CDTF">2024-09-18T00:41:15Z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