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44" r:id="rId4"/>
    <p:sldId id="736" r:id="rId5"/>
    <p:sldId id="737" r:id="rId6"/>
    <p:sldId id="738" r:id="rId7"/>
    <p:sldId id="739" r:id="rId8"/>
    <p:sldId id="740" r:id="rId9"/>
    <p:sldId id="741" r:id="rId10"/>
    <p:sldId id="742" r:id="rId11"/>
    <p:sldId id="743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1" r:id="rId3"/>
    <p:sldLayoutId id="2147483692" r:id="rId4"/>
    <p:sldLayoutId id="2147483694" r:id="rId5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快乐双</a:t>
            </a:r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休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6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13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阅读对话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判断正误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正确的写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错误的写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Today is Sunday. Let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go to the nature park.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Great! Is there a forest in the park?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Yes, there is. There is a lake, too. There are many boats on the lake.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Are there any birds in the forest?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Amy: Yes, there are. And there are many plants in the forest.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Mike: Yeah! Let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go.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676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isn’t a lake in the park.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is a forest in the park.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are many birds in the forest.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)4.There are many plants in the forest.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03502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3886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7840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5731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1599310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判断下列各组单词画线部分发音是否相同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B.fl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B.wind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)6.A.ab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2989" y="209219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267731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2989" y="326709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386189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443774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5013591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6168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)1.A.river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B.children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C.forest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C.on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)3.A.here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C.this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)4.A.big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C.hill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)5.A.mountain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B.lake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1959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4047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9944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58928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416513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645788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单项选择。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)1.Let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nature park.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A.to go to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B.go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to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C.to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there a boat on the river?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A.Is; Yes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No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C.is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Yes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8725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04866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1477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there any trees in the park?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—No,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A.Is;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there 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)4.There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river and a lake in the park.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A.am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B.is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C.are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)5.There are two rivers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 mountain.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A.in front	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B.front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of	C.in front of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8027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371576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489978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256000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963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读句子或对话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选择相应的图片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将其序号填入题前括号里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18602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 many flowers in the garden.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)2.—Where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the cat?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—It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in the tree. 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989" y="427135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83075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pic>
        <p:nvPicPr>
          <p:cNvPr id="7" name="QE5KRG59.eps" descr="id:2147490357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035615"/>
            <a:ext cx="10807700" cy="195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713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473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)3.—Is there a cow on the farm?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there is.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)4.—What can you see?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—I can see an elephant.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)5.—Is there a zoo near here?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—No. But there is a park.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3886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56260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7343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878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28970"/>
            <a:ext cx="10807700" cy="5389535"/>
            <a:chOff x="361950" y="728970"/>
            <a:chExt cx="10807700" cy="53895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28970"/>
              <a:ext cx="5870518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五、看图片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仿照示例写对话。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9293" y="1655911"/>
              <a:ext cx="3310855" cy="18651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in the park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forest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river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3662448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 —Is there a forest in the park?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—Yes, there is.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—Is there a river in the park? </a:t>
              </a:r>
              <a:b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—No, there isn’t.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QE5KRG60.eps" descr="id:21474903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484" y="1430054"/>
            <a:ext cx="2344645" cy="222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1251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104853" y="978343"/>
            <a:ext cx="4823023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front of the mountains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forest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lake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89262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—Is there a forest in front of the mountains?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—Yes, there is.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—Is there a lake in front of the mountains?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—No, there isn’t.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QE5KRG61.eps" descr="id:21474903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68549" y="1027503"/>
            <a:ext cx="2065868" cy="174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15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83</TotalTime>
  <Words>273</Words>
  <Application>Microsoft Office PowerPoint</Application>
  <PresentationFormat>自定义</PresentationFormat>
  <Paragraphs>86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20</cp:revision>
  <dcterms:created xsi:type="dcterms:W3CDTF">2020-08-31T00:26:23Z</dcterms:created>
  <dcterms:modified xsi:type="dcterms:W3CDTF">2024-09-18T01:06:42Z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