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731" r:id="rId3"/>
    <p:sldId id="745" r:id="rId4"/>
    <p:sldId id="736" r:id="rId5"/>
    <p:sldId id="737" r:id="rId6"/>
    <p:sldId id="746" r:id="rId7"/>
    <p:sldId id="738" r:id="rId8"/>
    <p:sldId id="747" r:id="rId9"/>
    <p:sldId id="740" r:id="rId10"/>
    <p:sldId id="741" r:id="rId11"/>
    <p:sldId id="748" r:id="rId12"/>
    <p:sldId id="742" r:id="rId13"/>
    <p:sldId id="749" r:id="rId14"/>
    <p:sldId id="743" r:id="rId15"/>
    <p:sldId id="750" r:id="rId16"/>
    <p:sldId id="744" r:id="rId17"/>
    <p:sldId id="751" r:id="rId18"/>
    <p:sldId id="735" r:id="rId1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1.docx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第四单元听力训练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3197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Zhang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How about you, Miss White?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Miss White: I can 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32367" y="2861504"/>
            <a:ext cx="30668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 some kung </a:t>
            </a:r>
            <a:r>
              <a:rPr lang="en-US" altLang="zh-CN" dirty="0" err="1">
                <a:ea typeface="宋体" panose="02010600030101010101" pitchFamily="2" charset="-122"/>
              </a:rPr>
              <a:t>fu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9315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30776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+mn-lt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Miss White: What can you do, Amy?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Amy: I can play the </a:t>
            </a:r>
            <a:r>
              <a:rPr lang="en-US" altLang="zh-CN" i="1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pipa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Miss White: What can you do, Zhang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Zhang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I can swim.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Miss White: Can you speak Chinese, Sarah?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Sarah: Yes, I can.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Zhang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How about you, Miss White?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Miss White: I can do some kung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20798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545854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连线。读两遍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QE5KRG19.eps" descr="id:2147489647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32" y="1478532"/>
            <a:ext cx="11246536" cy="4445515"/>
          </a:xfrm>
          <a:prstGeom prst="rect">
            <a:avLst/>
          </a:prstGeom>
        </p:spPr>
      </p:pic>
      <p:cxnSp>
        <p:nvCxnSpPr>
          <p:cNvPr id="12" name="直接连接符 11"/>
          <p:cNvCxnSpPr/>
          <p:nvPr/>
        </p:nvCxnSpPr>
        <p:spPr>
          <a:xfrm>
            <a:off x="1224533" y="3118919"/>
            <a:ext cx="5544616" cy="15121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977492" y="3043438"/>
            <a:ext cx="5447841" cy="158764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1224533" y="3013942"/>
            <a:ext cx="3942707" cy="13716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977492" y="3089423"/>
            <a:ext cx="4619750" cy="14875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968949" y="3089423"/>
            <a:ext cx="4818041" cy="15711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7676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19617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+mn-lt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1.I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Sarah. I can cook.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2.I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Chen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I can speak English.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3.I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Mike. I can draw cartoons.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4.I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Miss White. I can play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ping-pong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5.I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Wu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I can swim.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02897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1553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判断对错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对的写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。读两遍。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)1.Amy can play the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pipa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play basketball.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)3.Oliver can’t cook.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)4.Mike can do some kung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)5.Robin can’t speak Chinese.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953775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53888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128673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72346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429931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599310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46711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+mn-lt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1.Amy can play the </a:t>
            </a:r>
            <a:r>
              <a:rPr lang="en-US" altLang="zh-CN" i="1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erhu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but she can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play the </a:t>
            </a:r>
            <a:r>
              <a:rPr lang="en-US" altLang="zh-CN" i="1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pipa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2.Chen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can play football.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3.Oliver can cook.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4.Mike can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do any kung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5.Robin can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speak Chinese.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20637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87935"/>
            <a:ext cx="628248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填写表格。读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两遍。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2" name="表格 1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76938975"/>
              </p:ext>
            </p:extLst>
          </p:nvPr>
        </p:nvGraphicFramePr>
        <p:xfrm>
          <a:off x="361950" y="1996287"/>
          <a:ext cx="10807699" cy="2926080"/>
        </p:xfrm>
        <a:graphic>
          <a:graphicData uri="http://schemas.openxmlformats.org/drawingml/2006/table">
            <a:tbl>
              <a:tblPr firstRow="1" firstCol="1" bandRow="1"/>
              <a:tblGrid>
                <a:gridCol w="2446759"/>
                <a:gridCol w="4539338"/>
                <a:gridCol w="382160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Can’t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Amy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Bai Ling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Kate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Wu Binbin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b="1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b="1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矩形 12"/>
          <p:cNvSpPr/>
          <p:nvPr/>
        </p:nvSpPr>
        <p:spPr>
          <a:xfrm>
            <a:off x="3384773" y="2592015"/>
            <a:ext cx="26132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speak English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777261" y="2592015"/>
            <a:ext cx="20746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 kung </a:t>
            </a:r>
            <a:r>
              <a:rPr lang="en-US" altLang="zh-CN" dirty="0" err="1">
                <a:ea typeface="宋体" panose="02010600030101010101" pitchFamily="2" charset="-122"/>
              </a:rPr>
              <a:t>fu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283784" y="3176790"/>
            <a:ext cx="28151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play </a:t>
            </a:r>
            <a:r>
              <a:rPr lang="en-US" altLang="zh-CN" dirty="0" err="1">
                <a:ea typeface="宋体" panose="02010600030101010101" pitchFamily="2" charset="-122"/>
              </a:rPr>
              <a:t>ping-pong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839437" y="3176790"/>
            <a:ext cx="28392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play basketball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888829" y="3771397"/>
            <a:ext cx="1210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dance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8814564" y="3761565"/>
            <a:ext cx="891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sing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386432" y="4349890"/>
            <a:ext cx="2382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play football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8756354" y="4356172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cook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32044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4415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+mn-lt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1.W: My name is Amy. I can speak English, but I can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do kung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2.M: Can you play basketball,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Bai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Ling?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No, but I can play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ping-pong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3.M: What can you do, Kate?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I can dance, but I can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sing.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4.M: I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Wu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I can play football. But I can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cook.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36558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5549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 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选择句中含有的单词。读两遍。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)1.A.good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B.goodbye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C.go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)2.A.look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B.book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C.room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)3.A.cool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B.food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)4.A.afternoon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B.good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C.foot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)5.A.cartoon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C.two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219180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77692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36670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96150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453735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2386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1.Goodbye, Miss White.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2.Look at my picture.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3.The ice cream is too sweet.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4.Good morning.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5.I can draw a car.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46809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36872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判断对错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对的打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错的打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。读两遍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QE5KRG14.eps" descr="id:2147489589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333" y="1609806"/>
            <a:ext cx="11024935" cy="2130916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361950" y="3897144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1.sing English songs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2.listen to music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3.play the </a:t>
            </a:r>
            <a:r>
              <a:rPr lang="en-US" altLang="zh-CN" i="1" dirty="0" err="1">
                <a:ea typeface="宋体" panose="02010600030101010101" pitchFamily="2" charset="-122"/>
                <a:cs typeface="Times New Roman" panose="02020603050405020304" pitchFamily="18" charset="0"/>
              </a:rPr>
              <a:t>pipa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4.do homework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5.draw cartoons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20477" y="329673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108076" y="329673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549749" y="3296735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802422" y="329673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0336869" y="3296735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314772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选词填空。读两遍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often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Sundays.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2.There’s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3.John has a new cap.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have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beef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18W27.eps" descr="id:21474898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429678" y="1439887"/>
            <a:ext cx="8672244" cy="158417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067245" y="3138899"/>
            <a:ext cx="15279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football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722052" y="3138898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school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574357" y="3702752"/>
            <a:ext cx="18411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kangaroo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274925" y="3712584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zoo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33261" y="4296102"/>
            <a:ext cx="19062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looks cool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285358" y="4880877"/>
            <a:ext cx="24978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cartoon book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142406" y="5474227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cook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927509" y="5474227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noodles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25600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1.I often play football at school on Sundays.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2.There’s a kangaroo at the zoo.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3.John has a new cap. It looks cool.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4.I have a cartoon book.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5.I can cook beef noodles.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88173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在表格相应的位置打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。读三遍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338883"/>
              </p:ext>
            </p:extLst>
          </p:nvPr>
        </p:nvGraphicFramePr>
        <p:xfrm>
          <a:off x="361950" y="1446535"/>
          <a:ext cx="10807700" cy="57028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文档" r:id="rId4" imgW="3881046" imgH="2048462" progId="Word.Document.12">
                  <p:embed/>
                </p:oleObj>
              </mc:Choice>
              <mc:Fallback>
                <p:oleObj name="文档" r:id="rId4" imgW="3881046" imgH="204846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1950" y="1446535"/>
                        <a:ext cx="10807700" cy="57028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/>
          <p:nvPr/>
        </p:nvSpPr>
        <p:spPr>
          <a:xfrm>
            <a:off x="2853771" y="3292431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992395" y="3292431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112965" y="4114015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849269" y="4899455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28713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aseline="-25000" dirty="0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 What can you do, John?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aseline="-25000" dirty="0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 I can do some kung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and dance.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aseline="-25000" dirty="0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 What can you do, Oliver?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aseline="-25000" dirty="0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 I can draw cartoons.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aseline="-25000" dirty="0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 Great, who can sing English songs?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aseline="-25000" dirty="0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 Amy can.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5901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8348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 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填上对话所缺的单词或短语。读两遍。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Miss White: What can you do, Amy?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Miss White: What can you do, Zhang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Zhang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Miss White: Can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Yes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47659" y="2678301"/>
            <a:ext cx="24176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play the </a:t>
            </a:r>
            <a:r>
              <a:rPr lang="en-US" altLang="zh-CN" i="1" dirty="0" err="1">
                <a:ea typeface="宋体" panose="02010600030101010101" pitchFamily="2" charset="-122"/>
              </a:rPr>
              <a:t>pipa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137533" y="3878732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swim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405063" y="4453675"/>
            <a:ext cx="26821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speak Chinese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912085" y="5038450"/>
            <a:ext cx="10631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 can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81251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66</TotalTime>
  <Words>569</Words>
  <Application>Microsoft Office PowerPoint</Application>
  <PresentationFormat>自定义</PresentationFormat>
  <Paragraphs>145</Paragraphs>
  <Slides>18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26</cp:revision>
  <dcterms:created xsi:type="dcterms:W3CDTF">2020-08-31T00:26:23Z</dcterms:created>
  <dcterms:modified xsi:type="dcterms:W3CDTF">2024-09-18T00:59:11Z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