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7" r:id="rId5"/>
    <p:sldId id="736" r:id="rId6"/>
    <p:sldId id="738" r:id="rId7"/>
    <p:sldId id="739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2.doc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单元总结</a:t>
            </a:r>
            <a:endParaRPr lang="zh-CN" altLang="en-US" sz="44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2007452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325222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3193643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943943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0" y="1250040"/>
            <a:ext cx="11665693" cy="3502215"/>
            <a:chOff x="0" y="1583903"/>
            <a:chExt cx="11665693" cy="3502215"/>
          </a:xfrm>
        </p:grpSpPr>
        <p:graphicFrame>
          <p:nvGraphicFramePr>
            <p:cNvPr id="6" name="对象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02945560"/>
                </p:ext>
              </p:extLst>
            </p:nvPr>
          </p:nvGraphicFramePr>
          <p:xfrm>
            <a:off x="857993" y="1583903"/>
            <a:ext cx="10807700" cy="3502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0" name="文档" r:id="rId4" imgW="3826154" imgH="1239858" progId="Word.Document.12">
                    <p:embed/>
                  </p:oleObj>
                </mc:Choice>
                <mc:Fallback>
                  <p:oleObj name="文档" r:id="rId4" imgW="3826154" imgH="1239858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857993" y="1583903"/>
                          <a:ext cx="10807700" cy="350221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矩形 6"/>
            <p:cNvSpPr/>
            <p:nvPr/>
          </p:nvSpPr>
          <p:spPr>
            <a:xfrm>
              <a:off x="0" y="2993378"/>
              <a:ext cx="1266693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Unit 2</a:t>
              </a:r>
              <a:endParaRPr lang="zh-CN" altLang="zh-CN" sz="4000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16421" y="635326"/>
            <a:ext cx="11045146" cy="5661777"/>
            <a:chOff x="260507" y="594504"/>
            <a:chExt cx="11045146" cy="5661777"/>
          </a:xfrm>
        </p:grpSpPr>
        <p:sp>
          <p:nvSpPr>
            <p:cNvPr id="2" name="矩形 1"/>
            <p:cNvSpPr/>
            <p:nvPr/>
          </p:nvSpPr>
          <p:spPr>
            <a:xfrm>
              <a:off x="260507" y="3083760"/>
              <a:ext cx="1266693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Unit 2</a:t>
              </a:r>
              <a:endParaRPr lang="zh-CN" altLang="zh-CN" sz="4000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66330481"/>
                </p:ext>
              </p:extLst>
            </p:nvPr>
          </p:nvGraphicFramePr>
          <p:xfrm>
            <a:off x="1521582" y="594504"/>
            <a:ext cx="9784071" cy="56617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4" name="文档" r:id="rId4" imgW="4285178" imgH="2479717" progId="Word.Document.12">
                    <p:embed/>
                  </p:oleObj>
                </mc:Choice>
                <mc:Fallback>
                  <p:oleObj name="文档" r:id="rId4" imgW="4285178" imgH="2479717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521582" y="594504"/>
                          <a:ext cx="9784071" cy="566177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9708536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43988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一般现在时的基本用法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一般现在时表示经常发生的动作或存在的状态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always, often, usually, every day, sometimes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等表示时间的状语连用。例如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go to school every day.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我每天去上学。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一般现在时常用于以下情况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表示日常行为。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have Chinese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every day.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我们每天都上语文课和数学课。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gets up at six every morning.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他每天早上六点起床。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表示习惯、能力等。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sings well.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唱歌唱得好。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0142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727919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表示客观存在。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Birds fly.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鸟会飞。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表示客观事实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earth moves around the sun.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地球围绕太阳转。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表示客观真理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1452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50</TotalTime>
  <Words>173</Words>
  <Application>Microsoft Office PowerPoint</Application>
  <PresentationFormat>自定义</PresentationFormat>
  <Paragraphs>29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8</cp:revision>
  <dcterms:created xsi:type="dcterms:W3CDTF">2020-08-31T00:26:23Z</dcterms:created>
  <dcterms:modified xsi:type="dcterms:W3CDTF">2024-09-18T00:36:47Z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