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2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2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4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 can you do? </a:t>
            </a:r>
            <a:endParaRPr lang="en-US" altLang="zh-CN" sz="4400" dirty="0" smtClean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try &amp; Let’s talk 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4398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一、选出下列各组不同类的单词。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)1.A.do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C.wonderful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)2.A.have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B.English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C.try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)3.A.sing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B.song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C.dance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)4.A.clean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B.play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C.party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207875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66386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327566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387118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二、单项选择。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)1.They’ll have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j-ea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 English party next Tuesday.  </a:t>
            </a:r>
            <a:endParaRPr lang="zh-CN" altLang="zh-CN" dirty="0">
              <a:solidFill>
                <a:srgbClr val="000000"/>
              </a:solidFill>
              <a:latin typeface="+mn-lt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A.an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./</a:t>
            </a:r>
            <a:endParaRPr lang="zh-CN" altLang="zh-CN" dirty="0">
              <a:solidFill>
                <a:srgbClr val="000000"/>
              </a:solidFill>
              <a:latin typeface="+mn-lt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)2.What can you do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j-ea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 the party?  </a:t>
            </a:r>
            <a:endParaRPr lang="zh-CN" altLang="zh-CN" dirty="0">
              <a:solidFill>
                <a:srgbClr val="000000"/>
              </a:solidFill>
              <a:latin typeface="+mn-lt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A.in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B.for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C.of</a:t>
            </a:r>
            <a:endParaRPr lang="zh-CN" altLang="zh-CN" dirty="0">
              <a:solidFill>
                <a:srgbClr val="000000"/>
              </a:solidFill>
              <a:latin typeface="+mn-lt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)3.—What can you do? </a:t>
            </a:r>
            <a:endParaRPr lang="zh-CN" altLang="zh-CN" dirty="0">
              <a:solidFill>
                <a:srgbClr val="000000"/>
              </a:solidFill>
              <a:latin typeface="+mn-lt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—I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+mj-ea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English songs.  </a:t>
            </a:r>
            <a:endParaRPr lang="zh-CN" altLang="zh-CN" dirty="0">
              <a:solidFill>
                <a:srgbClr val="000000"/>
              </a:solidFill>
              <a:latin typeface="+mn-lt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A.sing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B.draw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+mj-ea"/>
                <a:cs typeface="Times New Roman" panose="02020603050405020304" pitchFamily="18" charset="0"/>
              </a:rPr>
              <a:t>C.dance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50206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267696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384760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选择合适的句子补全对话。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We will have a party this Sunday.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Great!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1.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I can sing. 2.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I can dance. 3.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He can do some kung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4.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She can draw pictures.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Sarah: Wonderful! 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412431" y="1953733"/>
            <a:ext cx="3888432" cy="42288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John do?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about you, Chen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Amy do?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you do, Sarah?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E.We’re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helpful. 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17037" y="253524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130465" y="311734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4926600" y="371195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588203" y="430191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576992" y="547935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8</TotalTime>
  <Words>90</Words>
  <Application>Microsoft Office PowerPoint</Application>
  <PresentationFormat>自定义</PresentationFormat>
  <Paragraphs>44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10</cp:revision>
  <dcterms:created xsi:type="dcterms:W3CDTF">2020-08-31T00:26:23Z</dcterms:created>
  <dcterms:modified xsi:type="dcterms:W3CDTF">2024-09-18T00:55:21Z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