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7" r:id="rId5"/>
    <p:sldId id="736" r:id="rId6"/>
    <p:sldId id="738" r:id="rId7"/>
    <p:sldId id="739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单元总结</a:t>
            </a:r>
            <a:endParaRPr lang="zh-CN" altLang="en-US" sz="44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2007452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5222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193643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943943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98" y="1943943"/>
            <a:ext cx="11293679" cy="2321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0233" y="788697"/>
            <a:ext cx="11041606" cy="524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8536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6168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的妙用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情态动词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表能力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 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 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的意思。例如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can clean the bedroom.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我能打扫卧室。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情态动词无人称和数的变化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情态动词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行为动词原形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构成肯定句。例如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can sweep the floor.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我会扫地。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7511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情态动词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行为动词原形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构成特殊疑问句。例如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can you do?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你能做什么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情态动词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“Can+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行为动词原形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构成。例如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you set the table?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你会摆餐具吗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0142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01595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情态动词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引导的一般疑问句的肯定和否定回答。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肯定回答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Yes,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+can.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Yes, I can.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是的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我会。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否定回答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No,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+can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No, I can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我不会。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36824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52</TotalTime>
  <Words>217</Words>
  <Application>Microsoft Office PowerPoint</Application>
  <PresentationFormat>自定义</PresentationFormat>
  <Paragraphs>24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9</cp:revision>
  <dcterms:created xsi:type="dcterms:W3CDTF">2020-08-31T00:26:23Z</dcterms:created>
  <dcterms:modified xsi:type="dcterms:W3CDTF">2024-09-18T00:59:37Z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