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9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Unit 4</a:t>
            </a:r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What can you do? </a:t>
            </a:r>
            <a:endParaRPr lang="en-US" altLang="zh-CN" sz="4400" dirty="0" smtClean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Part A</a:t>
            </a:r>
            <a:r>
              <a:rPr lang="zh-CN" altLang="en-US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Let’s learn &amp; Do a survey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986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54638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9681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60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457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63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295871"/>
            <a:ext cx="422263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写短语。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9" name="QE5KRG01.eps" descr="id:2147489216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2168764"/>
            <a:ext cx="10807700" cy="2223424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264459" y="3862663"/>
            <a:ext cx="27045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draw cartoons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263605" y="3845376"/>
            <a:ext cx="24176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play the </a:t>
            </a:r>
            <a:r>
              <a:rPr lang="en-US" altLang="zh-CN" i="1" dirty="0" err="1">
                <a:ea typeface="宋体" panose="02010600030101010101" pitchFamily="2" charset="-122"/>
              </a:rPr>
              <a:t>pipa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5751205" y="3852831"/>
            <a:ext cx="30668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do some kung </a:t>
            </a:r>
            <a:r>
              <a:rPr lang="en-US" altLang="zh-CN" dirty="0" err="1">
                <a:ea typeface="宋体" panose="02010600030101010101" pitchFamily="2" charset="-122"/>
              </a:rPr>
              <a:t>fu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8788557" y="3848831"/>
            <a:ext cx="2419252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sing English </a:t>
            </a:r>
            <a:endParaRPr lang="en-US" altLang="zh-CN" dirty="0" smtClean="0">
              <a:ea typeface="宋体" panose="02010600030101010101" pitchFamily="2" charset="-122"/>
            </a:endParaRPr>
          </a:p>
          <a:p>
            <a:r>
              <a:rPr lang="en-US" altLang="zh-CN" dirty="0" smtClean="0">
                <a:ea typeface="宋体" panose="02010600030101010101" pitchFamily="2" charset="-122"/>
              </a:rPr>
              <a:t>songs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1511895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二、选择正确的选项补全下列句子。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1.Zhang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(A.do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B.does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some kung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 can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A.play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B.draw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cartoons.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3.My sister will play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(A.an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pipa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tomorrow.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B.Who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can sing English songs?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042677" y="214030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121309" y="272507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448862" y="330985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080517" y="389462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29639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三、根据表格内容判断下列句子正误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080723184"/>
              </p:ext>
            </p:extLst>
          </p:nvPr>
        </p:nvGraphicFramePr>
        <p:xfrm>
          <a:off x="361950" y="2085391"/>
          <a:ext cx="10807699" cy="3511296"/>
        </p:xfrm>
        <a:graphic>
          <a:graphicData uri="http://schemas.openxmlformats.org/drawingml/2006/table">
            <a:tbl>
              <a:tblPr firstRow="1" firstCol="1" bandRow="1"/>
              <a:tblGrid>
                <a:gridCol w="1331647"/>
                <a:gridCol w="1252985"/>
                <a:gridCol w="1535263"/>
                <a:gridCol w="1294762"/>
                <a:gridCol w="1633735"/>
                <a:gridCol w="1644543"/>
                <a:gridCol w="2114764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Who</a:t>
                      </a:r>
                      <a:endParaRPr lang="zh-CN" sz="3200" b="1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dance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 some kung fu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sing songs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 the </a:t>
                      </a:r>
                      <a:r>
                        <a:rPr lang="en-US" sz="3200" b="1" i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pipa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draw cartoons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clean the classroom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Amy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NEU-BZ-S92"/>
                          <a:cs typeface="Times New Roman" panose="02020603050405020304" pitchFamily="18" charset="0"/>
                        </a:rPr>
                        <a:t>√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NEU-BZ-S92"/>
                          <a:cs typeface="Times New Roman" panose="02020603050405020304" pitchFamily="18" charset="0"/>
                        </a:rPr>
                        <a:t>√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NEU-BZ-S92"/>
                          <a:cs typeface="Times New Roman" panose="02020603050405020304" pitchFamily="18" charset="0"/>
                        </a:rPr>
                        <a:t>√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NEU-BZ-S92"/>
                          <a:cs typeface="Times New Roman" panose="02020603050405020304" pitchFamily="18" charset="0"/>
                        </a:rPr>
                        <a:t>√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Sarah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NEU-BZ-S92"/>
                          <a:cs typeface="Times New Roman" panose="02020603050405020304" pitchFamily="18" charset="0"/>
                        </a:rPr>
                        <a:t>√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NEU-BZ-S92"/>
                          <a:cs typeface="Times New Roman" panose="02020603050405020304" pitchFamily="18" charset="0"/>
                        </a:rPr>
                        <a:t>√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NEU-BZ-S92"/>
                          <a:cs typeface="Times New Roman" panose="02020603050405020304" pitchFamily="18" charset="0"/>
                        </a:rPr>
                        <a:t>√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NEU-BZ-S92"/>
                          <a:cs typeface="Times New Roman" panose="02020603050405020304" pitchFamily="18" charset="0"/>
                        </a:rPr>
                        <a:t>√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John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NEU-BZ-S92"/>
                          <a:cs typeface="Times New Roman" panose="02020603050405020304" pitchFamily="18" charset="0"/>
                        </a:rPr>
                        <a:t>√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NEU-BZ-S92"/>
                          <a:cs typeface="Times New Roman" panose="02020603050405020304" pitchFamily="18" charset="0"/>
                        </a:rPr>
                        <a:t>√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NEU-BZ-S92"/>
                          <a:cs typeface="Times New Roman" panose="02020603050405020304" pitchFamily="18" charset="0"/>
                        </a:rPr>
                        <a:t>√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Oliver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 panose="03000509000000000000" pitchFamily="65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NEU-BZ-S92"/>
                          <a:cs typeface="Times New Roman" panose="02020603050405020304" pitchFamily="18" charset="0"/>
                        </a:rPr>
                        <a:t>√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b="1" dirty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NEU-BZ-S92"/>
                          <a:cs typeface="Times New Roman" panose="02020603050405020304" pitchFamily="18" charset="0"/>
                        </a:rPr>
                        <a:t>√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3988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)1.Amy and Sarah can play the piano.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)2.Amy, Sarah and John can sing songs.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)3.Only John can do some kung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	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)4.Oliver can dance and draw cartoons.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5.Everyone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 clean the classroom.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1524911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211002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269980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3294604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2989" y="387045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10555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14</TotalTime>
  <Words>123</Words>
  <Application>Microsoft Office PowerPoint</Application>
  <PresentationFormat>自定义</PresentationFormat>
  <Paragraphs>75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14</cp:revision>
  <dcterms:created xsi:type="dcterms:W3CDTF">2020-08-31T00:26:23Z</dcterms:created>
  <dcterms:modified xsi:type="dcterms:W3CDTF">2024-09-18T00:55:39Z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