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731" r:id="rId3"/>
    <p:sldId id="732" r:id="rId4"/>
    <p:sldId id="736" r:id="rId5"/>
    <p:sldId id="733" r:id="rId6"/>
    <p:sldId id="735" r:id="rId7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4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D60093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90"/>
      </p:cViewPr>
      <p:guideLst>
        <p:guide orient="horz" pos="453"/>
        <p:guide pos="4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6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Unit 5</a:t>
            </a:r>
            <a:r>
              <a:rPr lang="zh-CN" altLang="en-US" sz="44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There is a big </a:t>
            </a:r>
            <a:r>
              <a:rPr lang="en-US" altLang="zh-CN" sz="4400" dirty="0" smtClean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bed</a:t>
            </a:r>
          </a:p>
          <a:p>
            <a:pPr algn="ctr"/>
            <a:r>
              <a:rPr lang="en-US" altLang="zh-CN" sz="40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Part A</a:t>
            </a:r>
            <a:r>
              <a:rPr lang="zh-CN" altLang="en-US" sz="40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0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Let’s learn &amp; Let’s play</a:t>
            </a:r>
            <a:endParaRPr lang="zh-CN" altLang="en-US" sz="4000" dirty="0">
              <a:solidFill>
                <a:srgbClr val="D60093"/>
              </a:solidFill>
              <a:latin typeface="Times New Roman" panose="02020603050405020304" pitchFamily="18" charset="0"/>
              <a:ea typeface="隶书" panose="020105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50986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754638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999681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696055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945755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446355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377711"/>
            <a:ext cx="422263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一、看图片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写单词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9" name="QE5KRG22.eps" descr="id:2147489763;FounderCE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208" y="2248937"/>
            <a:ext cx="11135184" cy="2079739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478329" y="3796487"/>
            <a:ext cx="10967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clock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3662973" y="3786655"/>
            <a:ext cx="10951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plant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6769149" y="3796487"/>
            <a:ext cx="11865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bottle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9957165" y="3789032"/>
            <a:ext cx="9364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bike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361950" y="858746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二、单项选择。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)1.There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clock and a photo in my room.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A.is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B.am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C.are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my room.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A.this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B.This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C.These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)3.—What’s in the room?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A.Thank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you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B.There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a photo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C.Let’s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play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762989" y="151189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762989" y="2683687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762989" y="385547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729639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三、阅读短文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完成连线。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This is Oliver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 new home. There is a photo in the 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bedroom.There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is a plant in the living room. There is a water bottle in the kitchen. 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0" name="QE5KRG23.eps" descr="id:2147489784;FounderCE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0434" y="3111998"/>
            <a:ext cx="6710732" cy="3041449"/>
          </a:xfrm>
          <a:prstGeom prst="rect">
            <a:avLst/>
          </a:prstGeom>
        </p:spPr>
      </p:pic>
      <p:cxnSp>
        <p:nvCxnSpPr>
          <p:cNvPr id="11" name="直接连接符 10"/>
          <p:cNvCxnSpPr/>
          <p:nvPr/>
        </p:nvCxnSpPr>
        <p:spPr>
          <a:xfrm>
            <a:off x="3672805" y="4212417"/>
            <a:ext cx="1872208" cy="91175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6294589" y="4223000"/>
            <a:ext cx="1872208" cy="91175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flipH="1">
            <a:off x="3510205" y="4104183"/>
            <a:ext cx="4555088" cy="99285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家庭作业(1)</Template>
  <TotalTime>16</TotalTime>
  <Words>83</Words>
  <Application>Microsoft Office PowerPoint</Application>
  <PresentationFormat>自定义</PresentationFormat>
  <Paragraphs>32</Paragraphs>
  <Slides>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5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14</cp:revision>
  <dcterms:created xsi:type="dcterms:W3CDTF">2020-08-31T00:26:23Z</dcterms:created>
  <dcterms:modified xsi:type="dcterms:W3CDTF">2024-09-18T01:01:13Z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