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Unit 3</a:t>
            </a:r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What would you like? </a:t>
            </a:r>
            <a:endParaRPr lang="en-US" altLang="zh-CN" sz="4400" dirty="0" smtClean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/>
            <a:r>
              <a:rPr lang="en-US" altLang="zh-CN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Part B</a:t>
            </a:r>
            <a:r>
              <a:rPr lang="zh-CN" altLang="en-US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Read and write &amp; Let’s check &amp; Let’s wrap it up</a:t>
            </a:r>
            <a:endParaRPr lang="zh-CN" altLang="en-US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986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54638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9681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60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457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63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968511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一、用所给单词的适当形式填空。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 like vegetables but not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(onion).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2.Beef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(noodle) are delicious.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 would like two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(box) of chocolate.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(tomato) are my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vegetable.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 love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I’d like a chicken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please.(sandwich)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35181" y="1593735"/>
            <a:ext cx="13244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onions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088629" y="2188342"/>
            <a:ext cx="15071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noodles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339981" y="2762832"/>
            <a:ext cx="11657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boxes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036224" y="3352522"/>
            <a:ext cx="18573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Tomatoes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964908" y="3931927"/>
            <a:ext cx="21691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sandwiches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849269" y="3931926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sandwich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61950" y="100783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)1.My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drink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A.milk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B.apples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C.fish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)2.I’d like two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A.potato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B.water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C.potatoes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)3.I like fruit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 apples.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C.about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69637" y="166574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69637" y="282987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69637" y="400520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61950" y="98494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三、读一读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给下列问句选择合适的答语。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)1.What would you like to eat?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)2.What’s your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food?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)3.What’s your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drink?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)4.Is ice cream your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food?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)5.Do you like chicken?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168517" y="1881767"/>
            <a:ext cx="3886919" cy="304698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it is.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B.Tea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C.I love sandwiches.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I do.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E.I’d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like some salad.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69637" y="163736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759805" y="223606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69637" y="280237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769637" y="340526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69637" y="457445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126</TotalTime>
  <Words>78</Words>
  <Application>Microsoft Office PowerPoint</Application>
  <PresentationFormat>自定义</PresentationFormat>
  <Paragraphs>45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17</cp:revision>
  <dcterms:created xsi:type="dcterms:W3CDTF">2020-08-31T00:26:23Z</dcterms:created>
  <dcterms:modified xsi:type="dcterms:W3CDTF">2024-09-18T00:52:59Z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