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Find and say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9118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一、选出下列各组中不同类的单词。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)1.A.between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B.above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C.plant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)2.A.bike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B.healthy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C.hot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)3.A.clock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B.photo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C.polite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)4.A.beside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B.house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)5.A.near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B.under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C.shy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8392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4243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01415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6089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18479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96528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二、按要求完成下列各题。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ball 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under the desk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ball?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is a cat behind the box.(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改为同义句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a box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cat.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3.There are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two chairs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room.(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对画线部分提问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room?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2989" y="2200120"/>
            <a:ext cx="30738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Where </a:t>
            </a:r>
            <a:r>
              <a:rPr lang="en-US" altLang="zh-CN" dirty="0" smtClean="0">
                <a:ea typeface="宋体" panose="02010600030101010101" pitchFamily="2" charset="-122"/>
              </a:rPr>
              <a:t>             is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385466" y="3359922"/>
            <a:ext cx="36974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       front           of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76461" y="4525161"/>
            <a:ext cx="2710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What’s </a:t>
            </a:r>
            <a:r>
              <a:rPr lang="en-US" altLang="zh-CN" dirty="0" smtClean="0">
                <a:ea typeface="宋体" panose="02010600030101010101" pitchFamily="2" charset="-122"/>
              </a:rPr>
              <a:t>        in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696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三、根据上下文及图片提示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用适当的介词补全短文。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 have a desk and a chair in my bedroom. The toy taxi(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出租车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is 1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desk. The book is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desk. The toy bike is 3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chair. The toy bus(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公共汽车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 is 4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chair.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! There is a picture 5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Where is my pencil? Oh, 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chair.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67296" y="2097791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929389" y="2097791"/>
            <a:ext cx="526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in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52293" y="2679762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024733" y="3272393"/>
            <a:ext cx="12795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beside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804025" y="3847336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80517" y="5020623"/>
            <a:ext cx="12330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under</a:t>
            </a:r>
            <a:endParaRPr lang="zh-CN" altLang="en-US" dirty="0"/>
          </a:p>
        </p:txBody>
      </p:sp>
      <p:pic>
        <p:nvPicPr>
          <p:cNvPr id="11" name="QE5KRG34.eps" descr="id:2147489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73621" y="3259689"/>
            <a:ext cx="2543274" cy="242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4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55</TotalTime>
  <Words>169</Words>
  <Application>Microsoft Office PowerPoint</Application>
  <PresentationFormat>自定义</PresentationFormat>
  <Paragraphs>46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13</cp:revision>
  <dcterms:created xsi:type="dcterms:W3CDTF">2020-08-31T00:26:23Z</dcterms:created>
  <dcterms:modified xsi:type="dcterms:W3CDTF">2024-09-18T01:12:32Z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