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731" r:id="rId3"/>
    <p:sldId id="736" r:id="rId4"/>
    <p:sldId id="744" r:id="rId5"/>
    <p:sldId id="737" r:id="rId6"/>
    <p:sldId id="745" r:id="rId7"/>
    <p:sldId id="746" r:id="rId8"/>
    <p:sldId id="738" r:id="rId9"/>
    <p:sldId id="739" r:id="rId10"/>
    <p:sldId id="747" r:id="rId11"/>
    <p:sldId id="740" r:id="rId12"/>
    <p:sldId id="748" r:id="rId13"/>
    <p:sldId id="741" r:id="rId14"/>
    <p:sldId id="742" r:id="rId15"/>
    <p:sldId id="749" r:id="rId16"/>
    <p:sldId id="750" r:id="rId17"/>
    <p:sldId id="743" r:id="rId18"/>
    <p:sldId id="751" r:id="rId19"/>
    <p:sldId id="735" r:id="rId2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__1.docx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__2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第二单元</a:t>
            </a:r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听力训练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07839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Come and look at my schedule. We have PE, English, </a:t>
            </a:r>
            <a:r>
              <a:rPr lang="en-US" altLang="zh-CN" dirty="0" err="1"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and art on Mondays. On Tuesdays, we have </a:t>
            </a:r>
            <a:r>
              <a:rPr lang="en-US" altLang="zh-CN" dirty="0" err="1"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 Chinese, computer and science. On Wednesdays, we have English, Chinese, </a:t>
            </a:r>
            <a:r>
              <a:rPr lang="en-US" altLang="zh-CN" dirty="0" err="1"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and music. On Thursdays, we have </a:t>
            </a:r>
            <a:r>
              <a:rPr lang="en-US" altLang="zh-CN" dirty="0" err="1"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 PE, Chinese and science. Today is Friday. We have Chinese, art, music and computer. I like Fridays.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178356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Part B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Listening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给下列图片标上序号。读两遍。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0" name="TE5KRG63.eps" descr="id:2147488547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32" y="2420152"/>
            <a:ext cx="11246536" cy="2355566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087165" y="4310375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3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3509125" y="4310375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5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5463173" y="4310375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4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8003117" y="4310375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2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10562725" y="4310375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7812511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29587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1.read books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2.watch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TV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3.go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 school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4.do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homework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5.play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football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16103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3005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二、听录音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填上句子所缺的单词。读两遍。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1.M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cs typeface="Times New Roman" panose="02020603050405020304" pitchFamily="18" charset="0"/>
              </a:rPr>
              <a:t>_____________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W: What do we have today?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M: We 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cs typeface="Times New Roman" panose="02020603050405020304" pitchFamily="18" charset="0"/>
              </a:rPr>
              <a:t>__________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cs typeface="Times New Roman" panose="02020603050405020304" pitchFamily="18" charset="0"/>
              </a:rPr>
              <a:t>__________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art.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W: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Well, I don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cs typeface="Times New Roman" panose="02020603050405020304" pitchFamily="18" charset="0"/>
              </a:rPr>
              <a:t>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11477" y="2058463"/>
            <a:ext cx="21914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Wednesday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677709" y="3262837"/>
            <a:ext cx="1576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Chinese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968949" y="3262837"/>
            <a:ext cx="12554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maths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330709" y="3840444"/>
            <a:ext cx="12554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maths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393155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1189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2.W: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do you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____________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en-US" altLang="zh-CN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__________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______________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about you?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W: I often wash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Great! You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W: Thank you.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227529" y="1560954"/>
            <a:ext cx="22012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on Sundays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901480" y="2157938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do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157262" y="2157937"/>
            <a:ext cx="20537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homework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151683" y="2734809"/>
            <a:ext cx="13933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clothes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951601" y="3306916"/>
            <a:ext cx="14141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helpful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6776763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511895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+mn-lt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1.M: It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Wednesday today.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W: What do we have today?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M: We have Chinese, 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and art.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W: Well, I don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 like 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 smtClean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52513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51189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2.W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 What do you do on Sundays?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M: I often do my homework. What about you?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W: I often wash my clothes.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M: Great! You are helpful.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W: Thank you.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558236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9639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在表格相应的位置打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。读三遍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32" y="1440976"/>
            <a:ext cx="11246536" cy="4607423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872605" y="3230255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5689029" y="3230255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3751321" y="3923753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7831742" y="3923753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3751321" y="4642932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10081517" y="4642932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1872605" y="5354150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28" name="矩形 27"/>
          <p:cNvSpPr/>
          <p:nvPr/>
        </p:nvSpPr>
        <p:spPr>
          <a:xfrm>
            <a:off x="10081517" y="5358936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1599310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728970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+mn-lt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baseline="-25000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 Good morning, Sarah. What do you often do on the weekend?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baseline="-25000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 I often read books and do homework. How about you, Chen 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baseline="-25000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 I often watch TV and wash my clothes. Do you play sports on the weekend, Mike?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aseline="-25000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 Yes, I often play football and watch TV. And you, Oliver?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aseline="-25000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 I often play football and read books. 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892141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963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Part A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Listening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选择你所听到的单词。读两遍。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)1.A.sea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B.tea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C.bee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)2.A.meet 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B.eat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C.feed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)3.A.meat 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B.beef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C.peach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)4.A.read 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B.see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)5.A.teacher 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B.feet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C.seat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61950" y="4887319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1.tea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2.feed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3.meat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4.he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5.seat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62989" y="196683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62989" y="255194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62989" y="314173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762989" y="373652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62989" y="431237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95871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给下列图片标上序号。读两遍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9" name="TE5KRG62.eps" descr="id:2147488503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2076387"/>
            <a:ext cx="10807700" cy="2397668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723347" y="4012511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5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054229" y="4012511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1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5021293" y="4012511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3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377579" y="4012511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4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10173189" y="4012511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2314772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223863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+mn-lt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1.I love music.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2.We have PE on Fridays.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3.It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Sunday.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4.Mr White is our English teacher. He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funny.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5.We have Chinese, art and 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today.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290186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61687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判断对错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对的写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。读两遍。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)1.We have Chinese,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music and art on Mondays.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)2.We have a PE class on Mondays.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)3.Today is Wednesday.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)4.Mr White has music on Thursdays.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)5.We go to school from Monday to Friday.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1809759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239487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2984657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3579452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2989" y="415530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256000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53991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+mn-lt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1.We have Chinese, 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music and science on Mondays. I like music!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2.Tomorrow is Monday. We have PE.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3.M: What day is tomorrow?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W: It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Wednesday.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4.W: What do you have on Thursdays, 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White?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M: Oh, we have 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and computer</a:t>
            </a:r>
            <a:r>
              <a:rPr lang="en-US" altLang="zh-CN" dirty="0" smtClean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094608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303983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5.W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 Do you go to school from Monday to Friday?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M: Yes, we do.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2803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把课程表补充完整。读三遍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0745111"/>
              </p:ext>
            </p:extLst>
          </p:nvPr>
        </p:nvGraphicFramePr>
        <p:xfrm>
          <a:off x="361950" y="1862103"/>
          <a:ext cx="10807700" cy="443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文档" r:id="rId4" imgW="3826154" imgH="1570128" progId="Word.Document.12">
                  <p:embed/>
                </p:oleObj>
              </mc:Choice>
              <mc:Fallback>
                <p:oleObj name="文档" r:id="rId4" imgW="3826154" imgH="157012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61950" y="1862103"/>
                        <a:ext cx="10807700" cy="4435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/>
          <p:nvPr/>
        </p:nvSpPr>
        <p:spPr>
          <a:xfrm>
            <a:off x="524117" y="4156527"/>
            <a:ext cx="15071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English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664693" y="2942223"/>
            <a:ext cx="12554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maths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958100" y="4156527"/>
            <a:ext cx="1576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Chinese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489229" y="4156527"/>
            <a:ext cx="7088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PE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577461" y="4158905"/>
            <a:ext cx="7088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art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287131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5625748"/>
              </p:ext>
            </p:extLst>
          </p:nvPr>
        </p:nvGraphicFramePr>
        <p:xfrm>
          <a:off x="361950" y="1648189"/>
          <a:ext cx="10807700" cy="3968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name="文档" r:id="rId4" imgW="3826154" imgH="1404813" progId="Word.Document.12">
                  <p:embed/>
                </p:oleObj>
              </mc:Choice>
              <mc:Fallback>
                <p:oleObj name="文档" r:id="rId4" imgW="3826154" imgH="140481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61950" y="1648189"/>
                        <a:ext cx="10807700" cy="39681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/>
          <p:nvPr/>
        </p:nvSpPr>
        <p:spPr>
          <a:xfrm>
            <a:off x="2664693" y="3498623"/>
            <a:ext cx="14173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science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073405" y="3498623"/>
            <a:ext cx="18710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computer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8878547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64</TotalTime>
  <Words>524</Words>
  <Application>Microsoft Office PowerPoint</Application>
  <PresentationFormat>自定义</PresentationFormat>
  <Paragraphs>117</Paragraphs>
  <Slides>19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0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24</cp:revision>
  <dcterms:created xsi:type="dcterms:W3CDTF">2020-08-31T00:26:23Z</dcterms:created>
  <dcterms:modified xsi:type="dcterms:W3CDTF">2024-09-18T00:36:36Z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