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9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3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What would you like? </a:t>
            </a:r>
            <a:endParaRPr lang="en-US" altLang="zh-CN" sz="4400" dirty="0" smtClean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try &amp; Let’s talk 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173110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一、根据所给例词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将下列单词归类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并将序号填在横线上。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B.juice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C.water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D.carrot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E.chicken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F.tomato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21erg35.eps" descr="id:2147489039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3234398"/>
            <a:ext cx="10807700" cy="86978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222813" y="3406398"/>
            <a:ext cx="755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019573" y="3406397"/>
            <a:ext cx="755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816333" y="3406396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2235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fish.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A.am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milk.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A.food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B.vegetables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C.drink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chicken hamburgers today.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B.likes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76059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94285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412176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三、根据表格信息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补全下列句子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1190989"/>
              </p:ext>
            </p:extLst>
          </p:nvPr>
        </p:nvGraphicFramePr>
        <p:xfrm>
          <a:off x="361950" y="1415142"/>
          <a:ext cx="10807700" cy="5520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4" imgW="3883218" imgH="1983414" progId="Word.Document.12">
                  <p:embed/>
                </p:oleObj>
              </mc:Choice>
              <mc:Fallback>
                <p:oleObj name="文档" r:id="rId4" imgW="3883218" imgH="19834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1950" y="1415142"/>
                        <a:ext cx="10807700" cy="55202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0178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1.Mike loves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 tea.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2.Chen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3.Chen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drink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4.Zhang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likes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 milk.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5.Amy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food is beef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96285" y="1443487"/>
            <a:ext cx="21691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lt"/>
                <a:ea typeface="宋体" panose="02010600030101010101" pitchFamily="2" charset="-122"/>
              </a:rPr>
              <a:t>sandwiches</a:t>
            </a:r>
            <a:endParaRPr lang="zh-CN" altLang="en-US" dirty="0">
              <a:latin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21077" y="2008598"/>
            <a:ext cx="2327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lt"/>
                <a:ea typeface="宋体" panose="02010600030101010101" pitchFamily="2" charset="-122"/>
              </a:rPr>
              <a:t>hamburgers</a:t>
            </a:r>
            <a:endParaRPr lang="zh-CN" altLang="en-US" dirty="0">
              <a:latin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65093" y="2583541"/>
            <a:ext cx="26116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lt"/>
                <a:ea typeface="宋体" panose="02010600030101010101" pitchFamily="2" charset="-122"/>
              </a:rPr>
              <a:t>(orange) juice</a:t>
            </a:r>
            <a:endParaRPr lang="zh-CN" altLang="en-US" dirty="0">
              <a:latin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896941" y="3187980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lt"/>
                <a:ea typeface="宋体" panose="02010600030101010101" pitchFamily="2" charset="-122"/>
              </a:rPr>
              <a:t>salad</a:t>
            </a:r>
            <a:endParaRPr lang="zh-CN" altLang="en-US" dirty="0">
              <a:latin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697141" y="3787343"/>
            <a:ext cx="15071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lt"/>
                <a:ea typeface="宋体" panose="02010600030101010101" pitchFamily="2" charset="-122"/>
              </a:rPr>
              <a:t>noodles</a:t>
            </a:r>
            <a:endParaRPr lang="zh-CN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83</TotalTime>
  <Words>78</Words>
  <Application>Microsoft Office PowerPoint</Application>
  <PresentationFormat>自定义</PresentationFormat>
  <Paragraphs>40</Paragraphs>
  <Slides>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12</cp:revision>
  <dcterms:created xsi:type="dcterms:W3CDTF">2020-08-31T00:26:23Z</dcterms:created>
  <dcterms:modified xsi:type="dcterms:W3CDTF">2024-09-18T00:41:32Z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