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6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In a nature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Draw and ask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一、选词填空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544679" y="1138346"/>
            <a:ext cx="4442242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boats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91126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1.There is a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river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forest.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2.—Who are you?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Tony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friend, John.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3.—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swimming pool.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Cool!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4.—What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plant?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green.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5.I can see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river.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39037" y="1990088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56581" y="3156498"/>
            <a:ext cx="7312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am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51914" y="3711777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go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39037" y="489234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737075" y="5477122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boats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 hill in the picture.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B.am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)2.—Is there a nature park?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Yes,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 there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is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)3.—Is there a lake in the forest?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No, 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</a:rPr>
              <a:t>aren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C.isn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3761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5547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32788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82531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将其序号填入题前括号里。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is a small hill in my village.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)2.This is a beautiful lake.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is a long river in the nature park.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 forest is behind the park.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EE5KRG13.eps" descr="id:2147490446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950" y="4003501"/>
            <a:ext cx="10807700" cy="158335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62989" y="14792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206866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989" y="264982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2989" y="32389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17</TotalTime>
  <Words>76</Words>
  <Application>Microsoft Office PowerPoint</Application>
  <PresentationFormat>自定义</PresentationFormat>
  <Paragraphs>49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12</cp:revision>
  <dcterms:created xsi:type="dcterms:W3CDTF">2020-08-31T00:26:23Z</dcterms:created>
  <dcterms:modified xsi:type="dcterms:W3CDTF">2024-09-18T01:04:31Z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