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3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would you like?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2052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)1.A.healthy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B.delicious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C.salad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)2.A.noodles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C.bread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3.A.chicken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C.juice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)4.A.water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C.drink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)5.A.sandwich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B.hungry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C.thirsty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9864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5715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1613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7561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3319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0125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)1.—What would you like to eat?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 like bread.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 some bread.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 some tea.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hungry.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A.noodles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B.noodle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C.juice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)3.Here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B.is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5445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3142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4881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6168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将其序号填入题前括号里。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)1.—What would you like to eat?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—I’d like a sandwich and some chicken.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0YRG09.eps" descr="id:21474888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4413" y="3139526"/>
            <a:ext cx="11132076" cy="16808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62989" y="1819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)2.—What would you like to drink?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—I’d like some orange juice.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712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5" name="21erg34.eps" descr="id:214748885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748139"/>
            <a:ext cx="10807700" cy="199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13</TotalTime>
  <Words>72</Words>
  <Application>Microsoft Office PowerPoint</Application>
  <PresentationFormat>自定义</PresentationFormat>
  <Paragraphs>43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11</cp:revision>
  <dcterms:created xsi:type="dcterms:W3CDTF">2020-08-31T00:26:23Z</dcterms:created>
  <dcterms:modified xsi:type="dcterms:W3CDTF">2024-09-18T00:38:09Z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