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37" r:id="rId5"/>
    <p:sldId id="736" r:id="rId6"/>
    <p:sldId id="738" r:id="rId7"/>
    <p:sldId id="733" r:id="rId8"/>
    <p:sldId id="739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Word___1.docx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__2.docx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Unit 3</a:t>
            </a:r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What would you like? </a:t>
            </a:r>
            <a:endParaRPr lang="en-US" altLang="zh-CN" sz="4400" dirty="0" smtClean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Part B</a:t>
            </a:r>
            <a:r>
              <a:rPr lang="zh-CN" altLang="en-US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Let’s learn &amp; Look, write and say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986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54638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9681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60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457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63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151855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一、读一读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连一连。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Healthy, healthy, vegetables are healthy.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Delicious, delicious, beef is delicious.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Sweet, sweet, the apple is sweet.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Fresh, fresh, the tomato is fresh.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Tasty, tasty, bread is tasty.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TE5KRG94.eps" descr="id:2147488865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1904586"/>
            <a:ext cx="10807700" cy="2069560"/>
          </a:xfrm>
          <a:prstGeom prst="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>
            <a:off x="1601792" y="2922015"/>
            <a:ext cx="3439165" cy="59572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3456781" y="3035582"/>
            <a:ext cx="6336704" cy="57945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3672805" y="2967462"/>
            <a:ext cx="1731351" cy="54587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1368549" y="2889932"/>
            <a:ext cx="5996328" cy="62781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7942871" y="2698436"/>
            <a:ext cx="2138532" cy="82954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085367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132191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二、读对话或句子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选择相应的图片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将其序号填入题前括号里。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)1.—What’s your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food?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—Fish.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4331665"/>
              </p:ext>
            </p:extLst>
          </p:nvPr>
        </p:nvGraphicFramePr>
        <p:xfrm>
          <a:off x="361950" y="3151812"/>
          <a:ext cx="10807700" cy="17511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文档" r:id="rId4" imgW="3826154" imgH="619929" progId="Word.Document.12">
                  <p:embed/>
                </p:oleObj>
              </mc:Choice>
              <mc:Fallback>
                <p:oleObj name="文档" r:id="rId4" imgW="3826154" imgH="61992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61950" y="3151812"/>
                        <a:ext cx="10807700" cy="17511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/>
          <p:nvPr/>
        </p:nvSpPr>
        <p:spPr>
          <a:xfrm>
            <a:off x="762989" y="238548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55911"/>
            <a:ext cx="395230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)2.They’re hot.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50209"/>
              </p:ext>
            </p:extLst>
          </p:nvPr>
        </p:nvGraphicFramePr>
        <p:xfrm>
          <a:off x="361950" y="2516756"/>
          <a:ext cx="10807700" cy="17511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文档" r:id="rId4" imgW="3826154" imgH="619929" progId="Word.Document.12">
                  <p:embed/>
                </p:oleObj>
              </mc:Choice>
              <mc:Fallback>
                <p:oleObj name="文档" r:id="rId4" imgW="3826154" imgH="61992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61950" y="2516756"/>
                        <a:ext cx="10807700" cy="17511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/>
          <p:nvPr/>
        </p:nvSpPr>
        <p:spPr>
          <a:xfrm>
            <a:off x="762989" y="173775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8001428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89331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三、读一读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选择合适的句子补全对话。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Hello, Zhang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 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Yes, I am.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I have lunch at school.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I’d like some beef and green beans.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56795" y="153155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046117" y="270632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046117" y="387799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046117" y="504966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22967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I like hamburgers. 5.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I don’t like hamburgers. They are not healthy. I like vegetables.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717589"/>
            <a:ext cx="10807700" cy="299043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A.What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your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food? </a:t>
            </a:r>
            <a:b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B.Are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you hungry? </a:t>
            </a:r>
            <a:b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C.What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about you? </a:t>
            </a:r>
            <a:b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D.What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would you like for lunch? </a:t>
            </a:r>
            <a:b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E.Where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do you have lunch?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752925" y="88229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10555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63</TotalTime>
  <Words>102</Words>
  <Application>Microsoft Office PowerPoint</Application>
  <PresentationFormat>自定义</PresentationFormat>
  <Paragraphs>33</Paragraphs>
  <Slides>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14</cp:revision>
  <dcterms:created xsi:type="dcterms:W3CDTF">2020-08-31T00:26:23Z</dcterms:created>
  <dcterms:modified xsi:type="dcterms:W3CDTF">2024-09-18T00:41:55Z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