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spell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)3.A.rep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C.sp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8195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4047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299448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5892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1651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65763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二、判断下列图片与所给单词是否相符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TE5KRG44.eps" descr="id:2147488271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129" y="1901431"/>
            <a:ext cx="10181343" cy="418823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10520" y="181959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658069" y="1819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310813" y="181959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78833" y="41466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666448" y="414179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8319405" y="414178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729639"/>
            <a:ext cx="62600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三、选择合适的单词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560421" y="1387543"/>
            <a:ext cx="4410758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07494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This is my friend,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Nice to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Nice to meet you,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Have some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drink some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 &amp;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Thank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After lunch, let’s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books.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 &amp;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OK!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6821" y="2707656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meet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517237" y="3877465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beef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691981" y="3879511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tea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505594" y="5050119"/>
            <a:ext cx="975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43</TotalTime>
  <Words>107</Words>
  <Application>Microsoft Office PowerPoint</Application>
  <PresentationFormat>自定义</PresentationFormat>
  <Paragraphs>45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15</cp:revision>
  <dcterms:created xsi:type="dcterms:W3CDTF">2020-08-31T00:26:23Z</dcterms:created>
  <dcterms:modified xsi:type="dcterms:W3CDTF">2024-09-18T00:49:47Z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