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400" dirty="0">
                <a:solidFill>
                  <a:srgbClr val="D60093"/>
                </a:solidFill>
              </a:rPr>
              <a:t>ready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do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5839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1.A.dinner	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C.rice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)2.A.bowl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B.spoon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C.vegetable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)3.A.chicken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B.knife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C.beef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)4.A.chopsticks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B.noodles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C.fork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85971" y="21403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85971" y="276371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85971" y="33841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85971" y="400751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" y="839282"/>
            <a:ext cx="10871694" cy="4839245"/>
            <a:chOff x="361950" y="806602"/>
            <a:chExt cx="10871694" cy="483924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06602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N52.eps" descr="id:2147492469;FounderCES"/>
            <p:cNvPicPr/>
            <p:nvPr/>
          </p:nvPicPr>
          <p:blipFill rotWithShape="1">
            <a:blip r:embed="rId2"/>
            <a:srcRect r="80106"/>
            <a:stretch/>
          </p:blipFill>
          <p:spPr>
            <a:xfrm>
              <a:off x="432445" y="1475157"/>
              <a:ext cx="2016224" cy="4155981"/>
            </a:xfrm>
            <a:prstGeom prst="rect">
              <a:avLst/>
            </a:prstGeom>
          </p:spPr>
        </p:pic>
        <p:pic>
          <p:nvPicPr>
            <p:cNvPr id="6" name="N52.eps" descr="id:2147492469;FounderCES"/>
            <p:cNvPicPr/>
            <p:nvPr/>
          </p:nvPicPr>
          <p:blipFill rotWithShape="1">
            <a:blip r:embed="rId2"/>
            <a:srcRect l="40415" r="39691"/>
            <a:stretch/>
          </p:blipFill>
          <p:spPr>
            <a:xfrm>
              <a:off x="2808709" y="1479840"/>
              <a:ext cx="2016224" cy="4155981"/>
            </a:xfrm>
            <a:prstGeom prst="rect">
              <a:avLst/>
            </a:prstGeom>
          </p:spPr>
        </p:pic>
        <p:pic>
          <p:nvPicPr>
            <p:cNvPr id="7" name="N52.eps" descr="id:2147492469;FounderCES"/>
            <p:cNvPicPr/>
            <p:nvPr/>
          </p:nvPicPr>
          <p:blipFill rotWithShape="1">
            <a:blip r:embed="rId2"/>
            <a:srcRect l="80120"/>
            <a:stretch/>
          </p:blipFill>
          <p:spPr>
            <a:xfrm>
              <a:off x="5186387" y="1489866"/>
              <a:ext cx="2014810" cy="4155981"/>
            </a:xfrm>
            <a:prstGeom prst="rect">
              <a:avLst/>
            </a:prstGeom>
          </p:spPr>
        </p:pic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7489229" y="1623347"/>
              <a:ext cx="3744415" cy="36379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A.Pass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me the knife.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B.Pass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me the bowl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C.Use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fork.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D.Use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spoon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E.Now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try it!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F.Cut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vegetables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401174" y="296882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772707" y="29712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136703" y="302406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240964" y="507204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99547" y="50847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075811" y="515875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三、选择正确的选项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Dad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: 1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.______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Help yourself.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Lucy: Thanks.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Dad: 2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.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______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Lucy: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d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like some beef and rice, please.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Dad: 3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.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______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Lucy: No, thanks. Pass me the spoon, please.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Dad: 4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.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 ______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05053" y="1233695"/>
            <a:ext cx="54006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you like?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B.Dinner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ready.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like chopsticks?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16621" y="18621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19057" y="30446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16621" y="420568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16621" y="535451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65</TotalTime>
  <Words>93</Words>
  <Application>Microsoft Office PowerPoint</Application>
  <PresentationFormat>自定义</PresentationFormat>
  <Paragraphs>42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2024-09-18T03:23:29Z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