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Meet my family!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ZE4KRG179.eps" descr="id:2147491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1763111"/>
            <a:ext cx="10441738" cy="1765008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之相关的职业。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200285" y="305191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50866" y="30726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038394" y="307263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226248" y="30726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177112" y="30736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07705"/>
            <a:ext cx="10807700" cy="12409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B.nurse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D.farmer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E.doctor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E4KRG180.eps" descr="id:2147491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188" y="1544337"/>
            <a:ext cx="10822491" cy="2070078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8429" y="861073"/>
            <a:ext cx="11015711" cy="4837118"/>
            <a:chOff x="288429" y="798897"/>
            <a:chExt cx="11015711" cy="483711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8897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88429" y="3770889"/>
              <a:ext cx="11015711" cy="18651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mother is a nurse. 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B.My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grandpa is a doctor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uncle is a football player. 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cousin is a cook.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aunt is a teacher.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矩形 19"/>
          <p:cNvSpPr>
            <a:spLocks noChangeAspect="1"/>
          </p:cNvSpPr>
          <p:nvPr/>
        </p:nvSpPr>
        <p:spPr>
          <a:xfrm>
            <a:off x="644686" y="305883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006199" y="313396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337504" y="308460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917186" y="30665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0362481" y="306657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7819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三、根据图片判断下列句子是否正确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)1.Tom is a teacher.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2.Tom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mother is a cook.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3.Tom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brother is a driver.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4.Tom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father is a doctor.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89799" y="31946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89799" y="377682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89799" y="435730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89799" y="488820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NE4KRG27.eps" descr="id:21474916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41157" y="1511894"/>
            <a:ext cx="4392488" cy="390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90</Words>
  <Application>Microsoft Office PowerPoint</Application>
  <PresentationFormat>自定义</PresentationFormat>
  <Paragraphs>38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2024-09-18T05:12:08Z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