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731" r:id="rId3"/>
    <p:sldId id="736" r:id="rId4"/>
    <p:sldId id="739" r:id="rId5"/>
    <p:sldId id="740" r:id="rId6"/>
    <p:sldId id="741" r:id="rId7"/>
    <p:sldId id="742" r:id="rId8"/>
    <p:sldId id="743" r:id="rId9"/>
    <p:sldId id="744" r:id="rId10"/>
    <p:sldId id="745" r:id="rId11"/>
    <p:sldId id="746" r:id="rId12"/>
    <p:sldId id="747" r:id="rId13"/>
    <p:sldId id="748" r:id="rId14"/>
    <p:sldId id="749" r:id="rId15"/>
    <p:sldId id="750" r:id="rId16"/>
    <p:sldId id="735" r:id="rId1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9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400" dirty="0">
                <a:solidFill>
                  <a:srgbClr val="D60093"/>
                </a:solidFill>
              </a:rPr>
              <a:t>情景交际与对话专项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3960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Tom: She is in the kitchen. 4.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 some fish and soup, please.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Mum: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Dinner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ready. Help yourself, please.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Amy: Thank you. 5.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Mum: Sure. Here you are.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525189" y="1339605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104853" y="3096071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553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5348859" y="1007839"/>
            <a:ext cx="83388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1715173"/>
            <a:ext cx="10807700" cy="304698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A.What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your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father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job?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B.Yes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it is.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C.No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she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D.What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your hand?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E.How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many people are there in your family?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4107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0407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A: Hello, Sarah. 1. ______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B: Guess.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A: Is it a photo?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B: 2.______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a photo of my family.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A: Your family photo? 3. ______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B: There are three. My parents and me.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Look! This is my father.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A: Your father is tall and strong. 4. ______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B: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He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s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</a:rPr>
              <a:t>a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</a:rPr>
              <a:t>P.E.(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体育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) teacher. </a:t>
            </a:r>
            <a:endParaRPr lang="zh-CN" altLang="en-US" dirty="0"/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960837" y="704073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656581" y="2447999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112965" y="3065296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841157" y="4824263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962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303983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A: Cool. Is your mother a teacher, too?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5.______ She is a nurse.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689261" y="2911351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114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5388934" y="910471"/>
            <a:ext cx="75373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(C)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1617805"/>
            <a:ext cx="10807700" cy="245605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A.OK.Let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eat.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B.Jim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what would you like for lunch?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C.Would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like some rice?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D.No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thanks.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5810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0167"/>
            <a:ext cx="10807700" cy="478086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Mum: 1.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Jim: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like some beef, please.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Mum: 2.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Jim: Yes, please.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Mum: Lunch is ready! Would you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like a knife and fork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?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Jim: 3.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 can use chopsticks.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Mum: 4.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376661" y="930167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357148" y="2087959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039455" y="4468571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088629" y="5036984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956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94241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一、情景选择。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你想知道自己的钢笔在哪里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可以这样问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my pen?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B.Is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this your pen?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C.Where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my pen?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你想叫别人开门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可以这样说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A.Open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book. 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B.Open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door, please. 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C.Open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window, please.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20477" y="1295871"/>
            <a:ext cx="465446" cy="631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92485" y="3670148"/>
            <a:ext cx="465446" cy="631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418396"/>
            <a:ext cx="10807700" cy="3477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你想知道他是谁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可以这样问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A.Who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it? 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B.Who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she? 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he?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你想表达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欢迎来我家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可以这样说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A.Welcome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my school.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B.Welcome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my home.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C.Welcome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my bedroom. 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20477" y="1418396"/>
            <a:ext cx="465446" cy="631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22628" y="2494902"/>
            <a:ext cx="465446" cy="631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252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61950" y="657631"/>
            <a:ext cx="10807700" cy="5630666"/>
            <a:chOff x="361950" y="657631"/>
            <a:chExt cx="10807700" cy="5630666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657631"/>
              <a:ext cx="6066084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、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选择合适的选项补全对话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1367879"/>
              <a:ext cx="10807700" cy="62671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A.Here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B.and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C.in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D.schoolbag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E.is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61950" y="2059447"/>
              <a:ext cx="10807700" cy="422885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A: Excuse me. I lost my 1.______.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B: What 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colour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2.______ it?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A: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It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black 3.______ blue.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B: 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OK.What</a:t>
              </a:r>
              <a:r>
                <a:rPr lang="en-US" altLang="zh-CN" dirty="0" err="1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4.______ it?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A: A 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maths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book and an English book.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B: 5.______ it is!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A: Thank you so much!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7" name="矩形 6"/>
          <p:cNvSpPr>
            <a:spLocks noChangeAspect="1"/>
          </p:cNvSpPr>
          <p:nvPr/>
        </p:nvSpPr>
        <p:spPr>
          <a:xfrm>
            <a:off x="5284578" y="2082957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888829" y="2664023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670890" y="3268599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4009250" y="3847969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1627085" y="5007607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524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94524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判断下面的问句与答语是否相符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相符的写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不符的写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)1.—Can I have a knife and fork? —Sure. Here you are.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)2.—What would you like? 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 some noodles.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)3.—Where is the schoolbag? 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tall and strong.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)4.—How many pens do you have? 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blue.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)5.—Would you like some chicken? —She is a nurse.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92485" y="2159547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92485" y="2753257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92485" y="3355133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61957" y="3925540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51093" y="4542760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9944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0437" y="634979"/>
            <a:ext cx="1144967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</a:t>
            </a: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读一读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选答语。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  <a:t>)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</a:rPr>
              <a:t>1.What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</a:rPr>
              <a:t>s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  <a:t>your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</a:rPr>
              <a:t>brother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</a:rPr>
              <a:t>s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  <a:t>job? </a:t>
            </a:r>
            <a:b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</a:b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  <a:t>)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</a:rPr>
              <a:t>2.What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</a:rPr>
              <a:t>s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  <a:t>in your schoolbag? </a:t>
            </a:r>
            <a:b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</a:b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  <a:t>)3.Where is my book? </a:t>
            </a:r>
            <a:b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</a:b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  <a:t>)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</a:rPr>
              <a:t>4.Who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</a:rPr>
              <a:t>s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  <a:t>this girl? </a:t>
            </a:r>
            <a:b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</a:b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  <a:t>)5.What would you like? 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92485" y="1079847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92485" y="1583903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70043" y="2053639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70043" y="2520007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68893" y="3024063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70135" y="3657150"/>
            <a:ext cx="10450992" cy="255454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</a:rPr>
              <a:t>A.I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</a:rPr>
              <a:t>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like some beef and rice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B.She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friend, Amy.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C.It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the desk.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a driver.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E.Some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storybooks.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2570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93583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读一读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排一排。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      )My father is a driver.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      )My father, my mother and me.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How many people are there in your family?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      )Who are they?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      )There are three.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      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your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father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job?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48469" y="151189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48469" y="214360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48469" y="267829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48469" y="328064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48469" y="391235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621409" y="443686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31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16167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选择合适的选项补全对话。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2174205"/>
            <a:ext cx="10807700" cy="299043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a teacher.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B.Can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 have some water?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many rooms do you have?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would you like for dinner?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E.Is this your bedroom?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9195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19807"/>
            <a:ext cx="10807700" cy="53591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Tom: Welcome to my home, Amy.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Amy: Thank you. Your house(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房子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is very nice. 1.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Tom: We have six rooms. A living room, a study, two bedrooms, a kitchen and a bathroom.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Amy: 2.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Tom: No,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my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father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study.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Amy: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What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your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father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job?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Tom: 3.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Amy: Where is your mother? </a:t>
            </a:r>
            <a:endParaRPr lang="zh-CN" altLang="en-US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9289429" y="1295871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016621" y="3083530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016621" y="4824263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389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71</TotalTime>
  <Words>267</Words>
  <Application>Microsoft Office PowerPoint</Application>
  <PresentationFormat>自定义</PresentationFormat>
  <Paragraphs>100</Paragraphs>
  <Slides>16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21</cp:revision>
  <dcterms:created xsi:type="dcterms:W3CDTF">2020-08-17T02:46:32Z</dcterms:created>
  <dcterms:modified xsi:type="dcterms:W3CDTF">2024-09-18T05:26:54Z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