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45" r:id="rId3"/>
    <p:sldId id="746" r:id="rId4"/>
    <p:sldId id="747" r:id="rId5"/>
    <p:sldId id="737" r:id="rId6"/>
    <p:sldId id="739" r:id="rId7"/>
    <p:sldId id="742" r:id="rId8"/>
    <p:sldId id="743" r:id="rId9"/>
    <p:sldId id="74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1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647799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一、选出与所给单词画线部分发音相同的一项。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56675" y="1377082"/>
            <a:ext cx="5880426" cy="4631989"/>
            <a:chOff x="456675" y="1334570"/>
            <a:chExt cx="5880426" cy="4631989"/>
          </a:xfrm>
        </p:grpSpPr>
        <p:pic>
          <p:nvPicPr>
            <p:cNvPr id="11" name="21NRG06.eps" descr="id:2147489735;FounderCES"/>
            <p:cNvPicPr/>
            <p:nvPr/>
          </p:nvPicPr>
          <p:blipFill rotWithShape="1">
            <a:blip r:embed="rId2"/>
            <a:srcRect r="57943" b="56126"/>
            <a:stretch/>
          </p:blipFill>
          <p:spPr>
            <a:xfrm>
              <a:off x="456675" y="1334570"/>
              <a:ext cx="5751507" cy="1086597"/>
            </a:xfrm>
            <a:prstGeom prst="rect">
              <a:avLst/>
            </a:prstGeom>
          </p:spPr>
        </p:pic>
        <p:pic>
          <p:nvPicPr>
            <p:cNvPr id="14" name="21NRG06.eps" descr="id:2147489735;FounderCES"/>
            <p:cNvPicPr/>
            <p:nvPr/>
          </p:nvPicPr>
          <p:blipFill rotWithShape="1">
            <a:blip r:embed="rId2"/>
            <a:srcRect l="57125" b="56550"/>
            <a:stretch/>
          </p:blipFill>
          <p:spPr>
            <a:xfrm>
              <a:off x="456676" y="2483384"/>
              <a:ext cx="5863455" cy="1076113"/>
            </a:xfrm>
            <a:prstGeom prst="rect">
              <a:avLst/>
            </a:prstGeom>
          </p:spPr>
        </p:pic>
        <p:pic>
          <p:nvPicPr>
            <p:cNvPr id="15" name="21NRG06.eps" descr="id:2147489735;FounderCES"/>
            <p:cNvPicPr/>
            <p:nvPr/>
          </p:nvPicPr>
          <p:blipFill rotWithShape="1">
            <a:blip r:embed="rId2"/>
            <a:srcRect t="57570" r="58755"/>
            <a:stretch/>
          </p:blipFill>
          <p:spPr>
            <a:xfrm>
              <a:off x="487180" y="3688266"/>
              <a:ext cx="5640493" cy="1050846"/>
            </a:xfrm>
            <a:prstGeom prst="rect">
              <a:avLst/>
            </a:prstGeom>
          </p:spPr>
        </p:pic>
        <p:pic>
          <p:nvPicPr>
            <p:cNvPr id="16" name="21NRG06.eps" descr="id:2147489735;FounderCES"/>
            <p:cNvPicPr/>
            <p:nvPr/>
          </p:nvPicPr>
          <p:blipFill rotWithShape="1">
            <a:blip r:embed="rId2"/>
            <a:srcRect l="57223" t="55312"/>
            <a:stretch/>
          </p:blipFill>
          <p:spPr>
            <a:xfrm>
              <a:off x="487181" y="4859806"/>
              <a:ext cx="5849920" cy="1106753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837761" y="16468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37761" y="28080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837761" y="39597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807638" y="51731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12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二、看图片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选词填空。</a:t>
            </a:r>
            <a:endParaRPr lang="zh-CN" altLang="zh-CN">
              <a:solidFill>
                <a:schemeClr val="tx1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1.—Hi, Mike.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u="sng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have/has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) </a:t>
            </a:r>
            <a:endParaRPr lang="en-US" altLang="zh-CN" smtClean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</a:rPr>
              <a:t>a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new classroom.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—Cool.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3" name="ZE4KRG13-1.eps" descr="id:21474886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89229" y="1367879"/>
            <a:ext cx="3384376" cy="217268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74414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 </a:t>
            </a:r>
            <a:r>
              <a:rPr lang="en-US" altLang="zh-CN" u="sng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(Look/Look at) my pictures!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They’re so beautiful.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9" name="ZE4KRG13-2.eps" descr="id:21474886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29189" y="4352963"/>
            <a:ext cx="3793846" cy="162342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816821" y="1435068"/>
            <a:ext cx="1417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have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224533" y="3768188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Look 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925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 </a:t>
            </a:r>
            <a:r>
              <a:rPr lang="en-US" altLang="zh-CN" u="sng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(What/Where) is the crayon?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near the chair.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ZE4KRG13-3.eps" descr="id:21474886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13365" y="940060"/>
            <a:ext cx="1757342" cy="200185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24533" y="1327761"/>
            <a:ext cx="136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5660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6659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in the classroom?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—Many desks and chairs.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2958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12265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see one door and six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classroom.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A.picture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B.windows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C.chair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your chair?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blue desk.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2485" y="31978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3197" y="43630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283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61950" y="1027503"/>
            <a:ext cx="10807700" cy="4228850"/>
            <a:chOff x="361950" y="647799"/>
            <a:chExt cx="10807700" cy="4228850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647799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判断下列句子与图片是否相符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)1.The book is in the desk.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)2.Clean the window.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)3.Close the door.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)4.The dog is near the door.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19Y77.eps" descr="id:214748949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150458" y="1789191"/>
              <a:ext cx="738134" cy="658808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792485" y="238553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92485" y="30950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16531" y="382420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13197" y="45704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3" name="ZE4KRG18.eps" descr="id:2147488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84973" y="2882502"/>
            <a:ext cx="622300" cy="799465"/>
          </a:xfrm>
          <a:prstGeom prst="rect">
            <a:avLst/>
          </a:prstGeom>
        </p:spPr>
      </p:pic>
      <p:pic>
        <p:nvPicPr>
          <p:cNvPr id="19" name="ZE4KRG19.eps" descr="id:21474883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74222" y="3698102"/>
            <a:ext cx="1042799" cy="875679"/>
          </a:xfrm>
          <a:prstGeom prst="rect">
            <a:avLst/>
          </a:prstGeom>
        </p:spPr>
      </p:pic>
      <p:pic>
        <p:nvPicPr>
          <p:cNvPr id="20" name="ZE4KRG17.eps" descr="id:214748870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293425" y="4408981"/>
            <a:ext cx="1051787" cy="10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7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61950" y="1615783"/>
            <a:ext cx="10841658" cy="4491591"/>
            <a:chOff x="361950" y="1296446"/>
            <a:chExt cx="10841658" cy="449159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296446"/>
              <a:ext cx="10807700" cy="40318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330200"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have a new 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          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The 2.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is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very big. We have three 3.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The 4.       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near the door. We have many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6.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19Y12.eps" descr="id:214748954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424725" y="1405454"/>
              <a:ext cx="1685474" cy="1227912"/>
            </a:xfrm>
            <a:prstGeom prst="rect">
              <a:avLst/>
            </a:prstGeom>
          </p:spPr>
        </p:pic>
        <p:pic>
          <p:nvPicPr>
            <p:cNvPr id="11" name="19Y13.eps" descr="id:214748955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61950" y="2375991"/>
              <a:ext cx="1870695" cy="1276234"/>
            </a:xfrm>
            <a:prstGeom prst="rect">
              <a:avLst/>
            </a:prstGeom>
          </p:spPr>
        </p:pic>
        <p:pic>
          <p:nvPicPr>
            <p:cNvPr id="12" name="19Y13A.eps" descr="id:214748957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9315044" y="2452511"/>
              <a:ext cx="1888564" cy="977727"/>
            </a:xfrm>
            <a:prstGeom prst="rect">
              <a:avLst/>
            </a:prstGeom>
          </p:spPr>
        </p:pic>
        <p:pic>
          <p:nvPicPr>
            <p:cNvPr id="13" name="19Y14.eps" descr="id:2147489586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3401851" y="3295247"/>
              <a:ext cx="971015" cy="114299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26653" y="1684347"/>
              <a:ext cx="1523810" cy="74285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20539" y="1599812"/>
              <a:ext cx="1523810" cy="7428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6565" y="2592015"/>
              <a:ext cx="1523810" cy="74285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01651" y="3636325"/>
              <a:ext cx="1523810" cy="74285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1989" y="4558125"/>
              <a:ext cx="1523810" cy="742857"/>
            </a:xfrm>
            <a:prstGeom prst="rect">
              <a:avLst/>
            </a:prstGeom>
          </p:spPr>
        </p:pic>
        <p:pic>
          <p:nvPicPr>
            <p:cNvPr id="22" name="19Y15.eps" descr="id:2147489601;FounderCES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3938796" y="4379182"/>
              <a:ext cx="1772087" cy="140885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77618" y="4544917"/>
              <a:ext cx="1523810" cy="742857"/>
            </a:xfrm>
            <a:prstGeom prst="rect">
              <a:avLst/>
            </a:prstGeom>
          </p:spPr>
        </p:pic>
        <p:pic>
          <p:nvPicPr>
            <p:cNvPr id="24" name="19Y16.eps" descr="id:2147489616;FounderCES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7634795" y="4094460"/>
              <a:ext cx="1864274" cy="1519408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/>
        </p:nvSpPr>
        <p:spPr>
          <a:xfrm>
            <a:off x="3626161" y="1989909"/>
            <a:ext cx="1934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classroom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8144580" y="1916349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Blackboard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175654" y="2937664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windows</a:t>
            </a:r>
            <a:endParaRPr lang="zh-CN" altLang="en-US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361950" y="57579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选择正确的单词补全短文。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windows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desks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blackboard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chairs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601651" y="3976009"/>
            <a:ext cx="1430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1038049" y="4861268"/>
            <a:ext cx="114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desks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6110985" y="485047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chairs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01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88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Hello. My name is Amy. I have a new classroom.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big and nice.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and see. We can see many desks, chairs, windows, lights, a blackboard and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desk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classroom. Oh, look at my chair.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window. I like my classroom.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44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classroom is small.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)2.We can see many desks.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can see three blackboards.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can see two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chair is near the door.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493" y="135703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40447" y="19690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40447" y="260837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40447" y="314464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40447" y="372941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227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81</TotalTime>
  <Words>262</Words>
  <Application>Microsoft Office PowerPoint</Application>
  <PresentationFormat>自定义</PresentationFormat>
  <Paragraphs>61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2024-09-18T01:58:41Z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