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Unit 4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My home</a:t>
            </a:r>
            <a:endParaRPr lang="zh-CN" altLang="zh-CN" sz="4000" dirty="0">
              <a:solidFill>
                <a:srgbClr val="D60093"/>
              </a:solidFill>
            </a:endParaRPr>
          </a:p>
          <a:p>
            <a:pPr algn="ctr"/>
            <a:r>
              <a:rPr lang="en-US" altLang="zh-CN" sz="3600" dirty="0">
                <a:solidFill>
                  <a:srgbClr val="D60093"/>
                </a:solidFill>
              </a:rPr>
              <a:t>Part B</a:t>
            </a:r>
            <a:r>
              <a:rPr lang="zh-CN" altLang="zh-CN" sz="3600" dirty="0">
                <a:solidFill>
                  <a:srgbClr val="D60093"/>
                </a:solidFill>
              </a:rPr>
              <a:t>　</a:t>
            </a:r>
            <a:r>
              <a:rPr lang="en-US" altLang="zh-CN" sz="3600" dirty="0">
                <a:solidFill>
                  <a:srgbClr val="D60093"/>
                </a:solidFill>
              </a:rPr>
              <a:t>Read and write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check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sing</a:t>
            </a:r>
            <a:endParaRPr lang="zh-CN" altLang="zh-CN" sz="3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4202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一、选出与所给单词同类的一项。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)1.study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C.bedroom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)2.phone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A.fridge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C.look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A.change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C.near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)4.table	</a:t>
            </a:r>
            <a:r>
              <a:rPr lang="en-US" altLang="zh-CN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B.chair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72791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232108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9228" y="282251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7979" y="345422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1950" y="1237366"/>
            <a:ext cx="10807700" cy="3637919"/>
            <a:chOff x="361950" y="791815"/>
            <a:chExt cx="10807700" cy="3637919"/>
          </a:xfrm>
        </p:grpSpPr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61950" y="791815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选择正确的单词或短语补全句子。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chair is in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  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(bathroom/living room)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keys are on the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phone/fridge).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87291" y="1953775"/>
              <a:ext cx="1485714" cy="533333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03315" y="3839260"/>
              <a:ext cx="1485714" cy="533333"/>
            </a:xfrm>
            <a:prstGeom prst="rect">
              <a:avLst/>
            </a:prstGeom>
          </p:spPr>
        </p:pic>
      </p:grpSp>
      <p:pic>
        <p:nvPicPr>
          <p:cNvPr id="17" name="21NRG32.eps" descr="id:21474923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81324" y="3559960"/>
            <a:ext cx="971076" cy="1552335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816821" y="2246893"/>
            <a:ext cx="22963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living room 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278361" y="4114425"/>
            <a:ext cx="13356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fridge </a:t>
            </a:r>
            <a:endParaRPr lang="zh-CN" altLang="en-US" dirty="0"/>
          </a:p>
        </p:txBody>
      </p:sp>
      <p:pic>
        <p:nvPicPr>
          <p:cNvPr id="21" name="KE4KRG167.eps" descr="id:21474905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702370" y="1808123"/>
            <a:ext cx="1622725" cy="142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88429" y="605287"/>
            <a:ext cx="10881221" cy="5606792"/>
            <a:chOff x="288429" y="605287"/>
            <a:chExt cx="10881221" cy="560679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05287"/>
              <a:ext cx="10807700" cy="555844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仿照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示例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句子。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示例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The cat is under the bed.(cat, bed)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1.(phone, table)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.(ball, chair)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3.(picture, wall)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88429" y="2618967"/>
              <a:ext cx="7174708" cy="722624"/>
              <a:chOff x="447932" y="278493"/>
              <a:chExt cx="7174708" cy="722624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  <p:pic>
          <p:nvPicPr>
            <p:cNvPr id="13" name="20ZRG49.eps" descr="id:214749185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440431" y="2051349"/>
              <a:ext cx="3710425" cy="2381061"/>
            </a:xfrm>
            <a:prstGeom prst="rect">
              <a:avLst/>
            </a:prstGeom>
          </p:spPr>
        </p:pic>
        <p:grpSp>
          <p:nvGrpSpPr>
            <p:cNvPr id="14" name="组合 13"/>
            <p:cNvGrpSpPr/>
            <p:nvPr/>
          </p:nvGrpSpPr>
          <p:grpSpPr>
            <a:xfrm>
              <a:off x="303584" y="4061266"/>
              <a:ext cx="7174708" cy="722624"/>
              <a:chOff x="447932" y="278493"/>
              <a:chExt cx="7174708" cy="722624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  <p:grpSp>
          <p:nvGrpSpPr>
            <p:cNvPr id="19" name="组合 18"/>
            <p:cNvGrpSpPr/>
            <p:nvPr/>
          </p:nvGrpSpPr>
          <p:grpSpPr>
            <a:xfrm>
              <a:off x="295327" y="5489455"/>
              <a:ext cx="7174708" cy="722624"/>
              <a:chOff x="447932" y="278493"/>
              <a:chExt cx="7174708" cy="722624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</p:grpSp>
      <p:sp>
        <p:nvSpPr>
          <p:cNvPr id="25" name="矩形 24"/>
          <p:cNvSpPr>
            <a:spLocks noChangeAspect="1"/>
          </p:cNvSpPr>
          <p:nvPr/>
        </p:nvSpPr>
        <p:spPr>
          <a:xfrm>
            <a:off x="432445" y="2586319"/>
            <a:ext cx="47772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 phone is on the table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82907" y="4022445"/>
            <a:ext cx="4983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 ball is under the chair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67845" y="5456807"/>
            <a:ext cx="481631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 picture is on the wall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59</TotalTime>
  <Words>106</Words>
  <Application>Microsoft Office PowerPoint</Application>
  <PresentationFormat>自定义</PresentationFormat>
  <Paragraphs>41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2024-09-18T03:09:15Z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