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46" autoAdjust="0"/>
    <p:restoredTop sz="94591" autoAdjust="0"/>
  </p:normalViewPr>
  <p:slideViewPr>
    <p:cSldViewPr>
      <p:cViewPr varScale="1">
        <p:scale>
          <a:sx n="89" d="100"/>
          <a:sy n="89" d="100"/>
        </p:scale>
        <p:origin x="90" y="25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4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home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do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808967"/>
            <a:ext cx="10367639" cy="4015296"/>
            <a:chOff x="361950" y="736959"/>
            <a:chExt cx="10367639" cy="401529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36959"/>
              <a:ext cx="422263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一、看一看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选一选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8065293" y="1705267"/>
              <a:ext cx="2664296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A.living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room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B.bathroom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C.bedroom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D.kitchen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E.study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2" name="KE4KRG223.eps" descr="id:21474901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4453" y="1354348"/>
            <a:ext cx="7137823" cy="4334011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615140" y="252805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D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6265093" y="272502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967387" y="421615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4248869" y="42161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5976117" y="421614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19" grpId="0"/>
      <p:bldP spid="20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E4KRG03.eps" descr="id:21474901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8918" y="1509932"/>
            <a:ext cx="10943704" cy="999121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904844"/>
            <a:ext cx="10807700" cy="4701675"/>
            <a:chOff x="361950" y="880774"/>
            <a:chExt cx="10807700" cy="4701675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80774"/>
              <a:ext cx="5870518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选择恰当的句子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2592015"/>
              <a:ext cx="10807700" cy="299043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A.Go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to the living room. Watch TV.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B.Go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to the study. Read a book.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C.Go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to the kitchen. Have a snack.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D.Go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to the bedroom. Have a nap.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E.Go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to the bathroom. Take a shower.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392070" y="197564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704021" y="200347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954034" y="192427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183512" y="197564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9411083" y="203131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连线。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Hello,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Lucy.I</a:t>
            </a:r>
            <a:r>
              <a:rPr lang="en-US" altLang="zh-CN" dirty="0" err="1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study. My sister Lily is in the bedroom. My brother Tom is in the living room. My mother is in the kitchen. Where is my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father?Oh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bathroom.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KE4KRG144.eps" descr="id:214749021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629" y="3664901"/>
            <a:ext cx="10513168" cy="2455506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1224533" y="3960167"/>
            <a:ext cx="4176464" cy="115212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096741" y="3960167"/>
            <a:ext cx="4752528" cy="129614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824933" y="3960167"/>
            <a:ext cx="5040560" cy="122413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3456781" y="3956839"/>
            <a:ext cx="3600400" cy="115545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1440557" y="3888159"/>
            <a:ext cx="8784976" cy="129614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59</TotalTime>
  <Words>146</Words>
  <Application>Microsoft Office PowerPoint</Application>
  <PresentationFormat>自定义</PresentationFormat>
  <Paragraphs>34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2024-09-18T02:50:16Z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