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731" r:id="rId3"/>
    <p:sldId id="735" r:id="rId4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3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__1.docx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 smtClean="0">
                <a:solidFill>
                  <a:srgbClr val="D60093"/>
                </a:solidFill>
              </a:rPr>
              <a:t>单  元  总  结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597046"/>
              </p:ext>
            </p:extLst>
          </p:nvPr>
        </p:nvGraphicFramePr>
        <p:xfrm>
          <a:off x="3168749" y="659357"/>
          <a:ext cx="5904656" cy="55949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文档" r:id="rId4" imgW="5222246" imgH="4948293" progId="Word.Document.12">
                  <p:embed/>
                </p:oleObj>
              </mc:Choice>
              <mc:Fallback>
                <p:oleObj name="文档" r:id="rId4" imgW="5222246" imgH="494829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168749" y="659357"/>
                        <a:ext cx="5904656" cy="55949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48</TotalTime>
  <Words>11</Words>
  <Application>Microsoft Office PowerPoint</Application>
  <PresentationFormat>自定义</PresentationFormat>
  <Paragraphs>4</Paragraphs>
  <Slides>3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1" baseType="lpstr"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15</cp:revision>
  <dcterms:created xsi:type="dcterms:W3CDTF">2020-08-17T02:46:32Z</dcterms:created>
  <dcterms:modified xsi:type="dcterms:W3CDTF">2024-09-18T03:11:01Z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