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7" r:id="rId4"/>
    <p:sldId id="738" r:id="rId5"/>
    <p:sldId id="739" r:id="rId6"/>
    <p:sldId id="740" r:id="rId7"/>
    <p:sldId id="742" r:id="rId8"/>
    <p:sldId id="743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7" action="ppaction://hlinksldjump" highlightClick="1">
              <a:snd r:embed="rId8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6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88429" y="1017671"/>
            <a:ext cx="10943703" cy="3721382"/>
            <a:chOff x="288429" y="958865"/>
            <a:chExt cx="10943703" cy="372138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958865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一、连一连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小雨滴是哪朵云彩落下的呢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N74.eps" descr="id:214749296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1773540"/>
              <a:ext cx="10943703" cy="2906707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/>
          <p:nvPr/>
        </p:nvCxnSpPr>
        <p:spPr>
          <a:xfrm flipH="1">
            <a:off x="1224533" y="2736031"/>
            <a:ext cx="144016" cy="108012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672805" y="2704873"/>
            <a:ext cx="4464496" cy="12680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977061" y="2736031"/>
            <a:ext cx="4464496" cy="12680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888829" y="2767189"/>
            <a:ext cx="4342986" cy="129924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218002" y="2760266"/>
            <a:ext cx="3933113" cy="125942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7511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 20 apples ______the tree.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)2.This is my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A.uncle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B.parents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C.cousin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 is your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A.uncle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B.aunt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C.cousin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56101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7163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1871" y="386526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47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9373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)4.This is ______little puppy.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)5.The table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______four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legs.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60769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4418" y="277473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9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0431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uncle has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glasses.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cousin has long hair.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3.Linda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 is very strong.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baby brother has big eyes and a big mouth.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family has four people.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3311" y="300916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43311" y="365426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2398" y="422355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72062" y="480798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81149" y="54642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ZE4KRG173.eps" descr="id:21474918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3922" y="1276900"/>
            <a:ext cx="9505056" cy="176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6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4779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四、选择合适的选项补全对话。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Three.2.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My family has five people.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Yes. My parents, my brother 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me.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4.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625133" y="1295871"/>
            <a:ext cx="468052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A.My parents and me.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B.Five?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C.And my little puppy.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D.But that’s only four.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E.How many people are there in your family?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512565" y="121083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92685" y="172791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40557" y="30372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67635" y="475225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535637" y="538396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95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五、阅读短文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My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name’s Mary. This is a photo of my family. Look! This is my mother. She is thin. She has long hair. She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 teacher. This is my father. He is a doctor. He is tall. He is 38.He has short hair. This is my brother. He is a student. He is 13.He is friendly. This is my little sister. She is two. This is me. I’m a student. I’m 12.I’m quiet. I love(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them. And they love me, too.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31749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)1.How many people are there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)2.Who has long hair?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A.Mary.	B.Mary’s mother.	C.Mary’s little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)3.How old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A.38.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C.13.</a:t>
            </a: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 a student?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C.I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a doctor?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C.I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631749"/>
            <a:ext cx="46544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1727919"/>
            <a:ext cx="46544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2653" y="2873249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2055" y="3995147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1121" y="5097758"/>
            <a:ext cx="46544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5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155</TotalTime>
  <Words>203</Words>
  <Application>Microsoft Office PowerPoint</Application>
  <PresentationFormat>自定义</PresentationFormat>
  <Paragraphs>60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2024-09-18T05:08:14Z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