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2" r:id="rId3"/>
    <p:sldId id="737" r:id="rId4"/>
    <p:sldId id="738" r:id="rId5"/>
    <p:sldId id="739" r:id="rId6"/>
    <p:sldId id="743" r:id="rId7"/>
    <p:sldId id="744" r:id="rId8"/>
    <p:sldId id="745" r:id="rId9"/>
    <p:sldId id="746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2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09975"/>
            <a:ext cx="10151615" cy="5444943"/>
            <a:chOff x="361950" y="709975"/>
            <a:chExt cx="10151615" cy="544494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09975"/>
              <a:ext cx="5458546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一、连一连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组成新的单词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D63.eps" descr="id:214749026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63071" y="1418178"/>
              <a:ext cx="9950494" cy="4736740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/>
          <p:nvPr/>
        </p:nvCxnSpPr>
        <p:spPr>
          <a:xfrm>
            <a:off x="2088629" y="3024063"/>
            <a:ext cx="4248472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320877" y="3096071"/>
            <a:ext cx="4608512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4824933" y="3024063"/>
            <a:ext cx="1512168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088629" y="3024063"/>
            <a:ext cx="6840760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12155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二、从方框中选出与所给词语同类的一项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将其序号填在横线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07341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A.black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C.panda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D.ruler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E.Chinese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080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1.Under	on		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2.pencil	eraser	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3.white	yellow	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4.dog	monkey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5.English book	storybook	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96941" y="28080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896941" y="339281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903782" y="40108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910623" y="45956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265093" y="523218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234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362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)1.This is ______English book.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C.many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two ______in my schoolbag.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ruler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C.storybooks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4823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8469" y="272594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292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7378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eraser is blue ______yellow.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 the desk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desk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5669" y="15544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8111" y="2716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310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四、给下列句子或对话选择对应的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图片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3" name="ZE4KRG53.eps" descr="id:2147489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68549" y="1428620"/>
            <a:ext cx="8377071" cy="172819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181478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)1.Put your eraser under the chair.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)2.—What’s in your pencil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pencils.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)3.Put your book on the desk.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have a new schoolbag.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)5.This is my English book.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8469" y="31997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48469" y="38152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48469" y="441508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54373" y="49797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8469" y="556872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755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16623"/>
            <a:ext cx="10807700" cy="5371733"/>
            <a:chOff x="361950" y="716623"/>
            <a:chExt cx="10807700" cy="537173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662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Alice: Hi, Lucy. 1.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/>
              </a:r>
              <a:b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Lucy: Really? 2.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/>
              </a:r>
              <a:b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Alice: Look! 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green and yellow. </a:t>
              </a:r>
              <a:b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Lucy: Wow! I like it. 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s in it?</a:t>
              </a:r>
              <a:b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Alice: 3.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en-US" dirty="0"/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4279784"/>
              <a:ext cx="10807700" cy="18085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English book and a Chinese book.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colour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it?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 have a new schoolbag.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3816821" y="13918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592784" y="197470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98461" y="37174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556928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93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 is an English boy.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eleven. He has a new schoolbag.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 and heavy. There are many books in it. They are a Chinese book, an English book,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 and ten storybooks. There is a black pen in his pencil box.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 is very nice.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66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 is an English boy.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)2.Mike has a new schoolbag.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 is not heavy.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are 9 storybooks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 is red.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38102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198408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6531" y="256737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7227" y="313830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7227" y="376418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604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106</TotalTime>
  <Words>207</Words>
  <Application>Microsoft Office PowerPoint</Application>
  <PresentationFormat>自定义</PresentationFormat>
  <Paragraphs>62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2024-09-18T02:20:01Z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