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home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spell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一、选出每组单词中画线部分发音不同的一项。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ck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)2.A.exc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)3.A.st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477" y="230461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0477" y="286181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20477" y="341902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709975"/>
            <a:ext cx="10807700" cy="5469594"/>
            <a:chOff x="361950" y="709975"/>
            <a:chExt cx="10807700" cy="546959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09975"/>
              <a:ext cx="10807700" cy="12352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二、将下列单词按画线部分的发音规律进行分类</a:t>
              </a: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在右边的谷仓内填入相应的序号。</a:t>
              </a:r>
              <a:endPara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9Y50.eps" descr="id:214749154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76461" y="1951014"/>
              <a:ext cx="9937104" cy="4228555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7705253" y="30240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169938" y="30240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634623" y="30240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065091" y="3024062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H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945864" y="51122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410549" y="51122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875234" y="511229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305702" y="5112294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61950" y="806053"/>
            <a:ext cx="10807700" cy="4819781"/>
            <a:chOff x="361950" y="743877"/>
            <a:chExt cx="10807700" cy="4819781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743877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将括号内的字母组合成正确的单词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并补全句子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1.I have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u, c, t, e)cat.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2.Stand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p, u).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can see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k, u, c, d).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27719" y="2459606"/>
              <a:ext cx="1523810" cy="742857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60963" y="3630371"/>
              <a:ext cx="1523810" cy="74285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3258" y="4790730"/>
              <a:ext cx="1523810" cy="742857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2500923" y="2553338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cute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49705" y="3722265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up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820019" y="4879706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duck</a:t>
            </a:r>
            <a:endParaRPr lang="zh-CN" altLang="en-US" dirty="0"/>
          </a:p>
        </p:txBody>
      </p:sp>
      <p:pic>
        <p:nvPicPr>
          <p:cNvPr id="15" name="ZE4KRG98.eps" descr="id:21474905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34887" y="2015959"/>
            <a:ext cx="1283220" cy="1354582"/>
          </a:xfrm>
          <a:prstGeom prst="rect">
            <a:avLst/>
          </a:prstGeom>
        </p:spPr>
      </p:pic>
      <p:pic>
        <p:nvPicPr>
          <p:cNvPr id="16" name="ZE4KRG99.eps" descr="id:214749058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83785" y="3319250"/>
            <a:ext cx="1237291" cy="1469445"/>
          </a:xfrm>
          <a:prstGeom prst="rect">
            <a:avLst/>
          </a:prstGeom>
        </p:spPr>
      </p:pic>
      <p:pic>
        <p:nvPicPr>
          <p:cNvPr id="17" name="ZE4KRG100.eps" descr="id:214749059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481117" y="4580447"/>
            <a:ext cx="1239282" cy="121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65</TotalTime>
  <Words>131</Words>
  <Application>Microsoft Office PowerPoint</Application>
  <PresentationFormat>自定义</PresentationFormat>
  <Paragraphs>40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2024-09-18T02:52:17Z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