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731" r:id="rId3"/>
    <p:sldId id="735" r:id="rId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7" action="ppaction://hlinksldjump" highlightClick="1">
              <a:snd r:embed="rId8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515717"/>
              </p:ext>
            </p:extLst>
          </p:nvPr>
        </p:nvGraphicFramePr>
        <p:xfrm>
          <a:off x="2808709" y="604827"/>
          <a:ext cx="5544616" cy="5669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5251675" imgH="5370204" progId="Word.Document.12">
                  <p:embed/>
                </p:oleObj>
              </mc:Choice>
              <mc:Fallback>
                <p:oleObj name="文档" r:id="rId4" imgW="5251675" imgH="53702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08709" y="604827"/>
                        <a:ext cx="5544616" cy="5669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11</Words>
  <Application>Microsoft Office PowerPoint</Application>
  <PresentationFormat>自定义</PresentationFormat>
  <Paragraphs>4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2024-09-18T05:19:19Z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