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8" r:id="rId6"/>
    <p:sldId id="733" r:id="rId7"/>
    <p:sldId id="740" r:id="rId8"/>
    <p:sldId id="741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Recycle 1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ZE4KRG88.eps" descr="id:21474903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1403071"/>
            <a:ext cx="10798596" cy="2218582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96541" y="2482456"/>
            <a:ext cx="2520280" cy="56959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600241" y="2331929"/>
            <a:ext cx="2304812" cy="7201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368549" y="2449264"/>
            <a:ext cx="4601836" cy="60279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275763" y="2391672"/>
            <a:ext cx="2141044" cy="66038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275763" y="2319663"/>
            <a:ext cx="2141044" cy="7323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7289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)1.A.floor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B.strong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C.quiet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)2.A.black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C.schoolbag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)3.A.near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C.under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20477" y="430562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09613" y="484044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29278" y="539210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1950" y="667463"/>
            <a:ext cx="10807700" cy="5551172"/>
            <a:chOff x="361950" y="637967"/>
            <a:chExt cx="10807700" cy="555117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3796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选择正确的单词补全句子。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276207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Chinese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door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computer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glasses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1945990"/>
              <a:ext cx="10807700" cy="40318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have a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new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2.It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                   book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3.My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friend has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black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4.Open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please.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0ZRG35.eps" descr="id:214749134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938685" y="3039854"/>
              <a:ext cx="843141" cy="1021105"/>
            </a:xfrm>
            <a:prstGeom prst="rect">
              <a:avLst/>
            </a:prstGeom>
          </p:spPr>
        </p:pic>
        <p:pic>
          <p:nvPicPr>
            <p:cNvPr id="12" name="20ZRG36.eps" descr="id:214749135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179036" y="4269577"/>
              <a:ext cx="1394319" cy="520845"/>
            </a:xfrm>
            <a:prstGeom prst="rect">
              <a:avLst/>
            </a:prstGeom>
          </p:spPr>
        </p:pic>
        <p:pic>
          <p:nvPicPr>
            <p:cNvPr id="13" name="20ZRG37.eps" descr="id:2147491370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121222" y="4968019"/>
              <a:ext cx="771299" cy="12211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07458" y="2224793"/>
              <a:ext cx="1866549" cy="74285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54385" y="3205142"/>
              <a:ext cx="1523810" cy="742857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53251" y="4281960"/>
              <a:ext cx="1523810" cy="74285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67210" y="5207151"/>
              <a:ext cx="1523810" cy="742857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3202983" y="2295754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computer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02123" y="3248624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Chinese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28910" y="4332914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glasses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00282" y="5250633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door</a:t>
            </a:r>
            <a:endParaRPr lang="zh-CN" altLang="en-US" dirty="0"/>
          </a:p>
        </p:txBody>
      </p:sp>
      <p:pic>
        <p:nvPicPr>
          <p:cNvPr id="19" name="ZE4KRG89.eps" descr="id:214749037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982094" y="2065633"/>
            <a:ext cx="1440160" cy="104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340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______new storybook.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)2.—I have a good friend.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—A boy ______girl?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______the classroom?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—One blackboard and ______desks.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many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many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36787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44799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5139" y="429221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407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51855"/>
            <a:ext cx="10807700" cy="3800970"/>
            <a:chOff x="361950" y="1079847"/>
            <a:chExt cx="10807700" cy="380097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833829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English book and ten storybooks.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right.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has long hair and big eyes.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D.Who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friend?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E.Thanks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079847"/>
              <a:ext cx="606608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79405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Let me help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Oh, your bag is so heavy.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it?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Ten storybooks?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Yes,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storybooks.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Guess. She is tall.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I know.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Amy!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Yes.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04653" y="11518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04653" y="22319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160637" y="388454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12965" y="451625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785875" y="565562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12085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two new friends.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 and Linda. Tom is a strong boy. He is quiet. He has black glasses. He has many storybooks. He likes Chinese very much. Linda is a friendly girl. She has an orange schoolbag. She has some candies in it.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)1.Tom is strong and quiet.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)2.Linda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new friend.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)3.Linda is friendly.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)4.Tom has some candies.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)5.Linda has a blue schoolbag.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343963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96016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8439" y="449692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017459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0462" y="564917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4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64</TotalTime>
  <Words>203</Words>
  <Application>Microsoft Office PowerPoint</Application>
  <PresentationFormat>自定义</PresentationFormat>
  <Paragraphs>69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