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5" d="100"/>
          <a:sy n="95" d="100"/>
        </p:scale>
        <p:origin x="168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D60093"/>
                </a:solidFill>
              </a:rPr>
              <a:t>Unit 5</a:t>
            </a:r>
            <a:r>
              <a:rPr lang="zh-CN" altLang="zh-CN" sz="4000" dirty="0">
                <a:solidFill>
                  <a:srgbClr val="D60093"/>
                </a:solidFill>
              </a:rPr>
              <a:t>　</a:t>
            </a:r>
            <a:r>
              <a:rPr lang="en-US" altLang="zh-CN" sz="4000" dirty="0" smtClean="0">
                <a:solidFill>
                  <a:srgbClr val="D60093"/>
                </a:solidFill>
              </a:rPr>
              <a:t>Dinner’s </a:t>
            </a:r>
            <a:r>
              <a:rPr lang="en-US" altLang="zh-CN" sz="4000" dirty="0">
                <a:solidFill>
                  <a:srgbClr val="D60093"/>
                </a:solidFill>
              </a:rPr>
              <a:t>ready</a:t>
            </a:r>
            <a:endParaRPr lang="zh-CN" altLang="zh-CN" sz="4000" dirty="0">
              <a:solidFill>
                <a:srgbClr val="D60093"/>
              </a:solidFill>
            </a:endParaRPr>
          </a:p>
          <a:p>
            <a:pPr algn="ctr"/>
            <a:r>
              <a:rPr lang="en-US" altLang="zh-CN" sz="3600" dirty="0">
                <a:solidFill>
                  <a:srgbClr val="D60093"/>
                </a:solidFill>
              </a:rPr>
              <a:t>Part B</a:t>
            </a:r>
            <a:r>
              <a:rPr lang="zh-CN" altLang="zh-CN" sz="3600" dirty="0">
                <a:solidFill>
                  <a:srgbClr val="D60093"/>
                </a:solidFill>
              </a:rPr>
              <a:t>　</a:t>
            </a:r>
            <a:r>
              <a:rPr lang="en-US" altLang="zh-CN" sz="3600" dirty="0">
                <a:solidFill>
                  <a:srgbClr val="D60093"/>
                </a:solidFill>
              </a:rPr>
              <a:t>Read and write &amp; </a:t>
            </a:r>
            <a:r>
              <a:rPr lang="en-US" altLang="zh-CN" sz="36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3600" dirty="0">
                <a:solidFill>
                  <a:srgbClr val="D60093"/>
                </a:solidFill>
              </a:rPr>
              <a:t>check &amp; </a:t>
            </a:r>
            <a:r>
              <a:rPr lang="en-US" altLang="zh-CN" sz="36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3600" dirty="0">
                <a:solidFill>
                  <a:srgbClr val="D60093"/>
                </a:solidFill>
              </a:rPr>
              <a:t>sing</a:t>
            </a:r>
            <a:endParaRPr lang="zh-CN" altLang="zh-CN" sz="36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700143"/>
            <a:ext cx="11047304" cy="4819781"/>
            <a:chOff x="361950" y="644357"/>
            <a:chExt cx="11047304" cy="4819781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5870518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选择正确的单词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8837717" y="644357"/>
              <a:ext cx="2571537" cy="481978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A.fork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B.spoon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C.bowl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D.knife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E.Rice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F.noodles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G.chopsticks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H.chicken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5" name="KE4KRG202.eps" descr="id:21474911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1950" y="1437613"/>
            <a:ext cx="8423423" cy="4178738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1152525" y="223197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008509" y="388815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3038412" y="511229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4680917" y="511497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6658651" y="511497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7901613" y="2447999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G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6658651" y="1538088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4226110" y="1248599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H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405" y="1871935"/>
            <a:ext cx="11375751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连一连正确的答语。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1.Mum,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dinner?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the table.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2.Where are the chopsticks? 	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but try a spoon for soup.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4.Can I have chopsticks? 	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C.Fish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vegetables.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040957" y="2950459"/>
            <a:ext cx="771133" cy="105470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5015052" y="2833239"/>
            <a:ext cx="890001" cy="56219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4459943" y="3395429"/>
            <a:ext cx="1445110" cy="68496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55600" y="1109394"/>
            <a:ext cx="10768013" cy="4362941"/>
            <a:chOff x="355600" y="972647"/>
            <a:chExt cx="10768013" cy="4362941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72647"/>
              <a:ext cx="4006225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三、根据表格填空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7122467"/>
                </p:ext>
              </p:extLst>
            </p:nvPr>
          </p:nvGraphicFramePr>
          <p:xfrm>
            <a:off x="355600" y="1677988"/>
            <a:ext cx="10768013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" name="文档" r:id="rId4" imgW="3883577" imgH="1319281" progId="Word.Document.12">
                    <p:embed/>
                  </p:oleObj>
                </mc:Choice>
                <mc:Fallback>
                  <p:oleObj name="文档" r:id="rId4" imgW="3883577" imgH="1319281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55600" y="1677988"/>
                          <a:ext cx="10768013" cy="3657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1.Chen Jie would like some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2.Zhang Peng would like some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3.—What would you like, Mike?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58220" y="1032846"/>
            <a:ext cx="19864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vegetables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8569349" y="102960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soup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265093" y="1644807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chicken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072050" y="164480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soup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728589" y="2240840"/>
            <a:ext cx="846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rice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936501" y="3384103"/>
            <a:ext cx="99854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I’d like some juice and noodles./Some juice and noodles.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185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16" grpId="0"/>
      <p:bldP spid="6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69</TotalTime>
  <Words>87</Words>
  <Application>Microsoft Office PowerPoint</Application>
  <PresentationFormat>自定义</PresentationFormat>
  <Paragraphs>42</Paragraphs>
  <Slides>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2024-09-18T03:26:40Z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