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Dinner’s </a:t>
            </a:r>
            <a:r>
              <a:rPr lang="en-US" altLang="zh-CN" sz="4400" dirty="0">
                <a:solidFill>
                  <a:srgbClr val="D60093"/>
                </a:solidFill>
              </a:rPr>
              <a:t>ready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survey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88429" y="1151855"/>
            <a:ext cx="11017224" cy="3312368"/>
            <a:chOff x="288429" y="772151"/>
            <a:chExt cx="11017224" cy="331236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72151"/>
              <a:ext cx="5870518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52118" y="1418737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A.juice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B.soup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C.rice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D.fish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E.bread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F.vegetable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19Y51A.eps" descr="id:214749205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88429" y="2212725"/>
              <a:ext cx="11017224" cy="1871794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018341" y="3987564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858261" y="398756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06485" y="398756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609391" y="398756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483330" y="398756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0309112" y="398756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)1.—What would you like?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some______ and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A.vegetable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soup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B.vegetable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rice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C.vegetables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soup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)2.Look at the dog. It ______hungry.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830290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9564" y="359533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1950" y="709695"/>
            <a:ext cx="10807700" cy="5410712"/>
            <a:chOff x="361950" y="651967"/>
            <a:chExt cx="10807700" cy="5410712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651967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A.I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some fish and rice.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B.I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some fish and bread.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A.Some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fish and vegetables, please.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B.Some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bread and vegetables, please.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19Y52.eps" descr="id:214749207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944613" y="1261666"/>
              <a:ext cx="2952328" cy="1317274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792485" y="131312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3640580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KE4KRG224.eps" descr="id:21474907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006789" y="3630748"/>
            <a:ext cx="3672408" cy="130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727919"/>
            <a:ext cx="10807700" cy="2456057"/>
            <a:chOff x="361950" y="2147859"/>
            <a:chExt cx="10807700" cy="245605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2147859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A.I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some bread. 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B.I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some soup.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N84.eps" descr="id:214749208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016621" y="2353904"/>
              <a:ext cx="2520280" cy="1534255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730506" y="174131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89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52</TotalTime>
  <Words>63</Words>
  <Application>Microsoft Office PowerPoint</Application>
  <PresentationFormat>自定义</PresentationFormat>
  <Paragraphs>46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2024-09-18T03:11:48Z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