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schoolbag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62319"/>
            <a:ext cx="10807700" cy="5332957"/>
            <a:chOff x="361950" y="772151"/>
            <a:chExt cx="10807700" cy="53329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72151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一、判断各组单词画线部分发音是否一致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8e36.eps" descr="id:2147490165;FounderCES"/>
            <p:cNvPicPr/>
            <p:nvPr/>
          </p:nvPicPr>
          <p:blipFill rotWithShape="1">
            <a:blip r:embed="rId2"/>
            <a:srcRect r="50656"/>
            <a:stretch/>
          </p:blipFill>
          <p:spPr>
            <a:xfrm>
              <a:off x="1946525" y="2087959"/>
              <a:ext cx="7560111" cy="1931810"/>
            </a:xfrm>
            <a:prstGeom prst="rect">
              <a:avLst/>
            </a:prstGeom>
          </p:spPr>
        </p:pic>
        <p:pic>
          <p:nvPicPr>
            <p:cNvPr id="5" name="18e36.eps" descr="id:2147490165;FounderCES"/>
            <p:cNvPicPr/>
            <p:nvPr/>
          </p:nvPicPr>
          <p:blipFill rotWithShape="1">
            <a:blip r:embed="rId2"/>
            <a:srcRect l="50639"/>
            <a:stretch/>
          </p:blipFill>
          <p:spPr>
            <a:xfrm>
              <a:off x="1944613" y="4173298"/>
              <a:ext cx="7562752" cy="193181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3816821" y="35019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8935" y="350366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60531" y="561090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87648" y="56086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、按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所给单词中字母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的发音规律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将苹果树上的单词进行分类。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19Y74.eps" descr="id:2147490186;FounderCES"/>
          <p:cNvPicPr/>
          <p:nvPr/>
        </p:nvPicPr>
        <p:blipFill rotWithShape="1">
          <a:blip r:embed="rId2"/>
          <a:srcRect r="24428" b="26035"/>
          <a:stretch/>
        </p:blipFill>
        <p:spPr>
          <a:xfrm>
            <a:off x="432445" y="3024063"/>
            <a:ext cx="7128792" cy="300516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240757" y="3911290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p</a:t>
            </a:r>
            <a:r>
              <a:rPr lang="en-US" altLang="zh-CN" dirty="0" smtClean="0">
                <a:ea typeface="宋体" panose="02010600030101010101" pitchFamily="2" charset="-122"/>
              </a:rPr>
              <a:t>ig  fish  big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02078" y="5452671"/>
            <a:ext cx="5359159" cy="63171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rice nine kite fine five ice nice</a:t>
            </a:r>
            <a:endParaRPr lang="zh-CN" altLang="en-US" dirty="0"/>
          </a:p>
        </p:txBody>
      </p:sp>
      <p:pic>
        <p:nvPicPr>
          <p:cNvPr id="12" name="KE4KRG53.eps" descr="id:21474890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215190" y="1367879"/>
            <a:ext cx="4306885" cy="349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773117"/>
            <a:ext cx="10807700" cy="5357122"/>
            <a:chOff x="361950" y="719807"/>
            <a:chExt cx="10807700" cy="535712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选择正确的单词补全句子。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384773" y="1332687"/>
              <a:ext cx="4235455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fish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nine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kite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9Y24.eps" descr="id:214749020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75422" y="2051293"/>
              <a:ext cx="1168454" cy="1216713"/>
            </a:xfrm>
            <a:prstGeom prst="rect">
              <a:avLst/>
            </a:prstGeom>
          </p:spPr>
        </p:pic>
        <p:pic>
          <p:nvPicPr>
            <p:cNvPr id="6" name="19Y25.eps" descr="id:214749022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577005" y="2862855"/>
              <a:ext cx="1098259" cy="1216713"/>
            </a:xfrm>
            <a:prstGeom prst="rect">
              <a:avLst/>
            </a:prstGeom>
          </p:spPr>
        </p:pic>
        <p:pic>
          <p:nvPicPr>
            <p:cNvPr id="7" name="19Y26.eps" descr="id:214749023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753718" y="3802765"/>
              <a:ext cx="1146518" cy="1216713"/>
            </a:xfrm>
            <a:prstGeom prst="rect">
              <a:avLst/>
            </a:prstGeom>
          </p:spPr>
        </p:pic>
        <p:pic>
          <p:nvPicPr>
            <p:cNvPr id="8" name="20ZRG19.eps" descr="id:2147490253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884788" y="5262738"/>
              <a:ext cx="981267" cy="677089"/>
            </a:xfrm>
            <a:prstGeom prst="rect">
              <a:avLst/>
            </a:prstGeom>
          </p:spPr>
        </p:pic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045056"/>
              <a:ext cx="10807700" cy="40318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years old.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2.This is my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1996440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3.Can I have some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4.Look at the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58085" y="2353214"/>
              <a:ext cx="1523810" cy="7428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64693" y="3302136"/>
              <a:ext cx="1523810" cy="7428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44813" y="4248199"/>
              <a:ext cx="1523810" cy="74285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08709" y="5229855"/>
              <a:ext cx="1523810" cy="742857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2051752" y="2445852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nine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999404" y="3400514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kite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97073" y="4336084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rice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198611" y="5317854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fish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117</Words>
  <Application>Microsoft Office PowerPoint</Application>
  <PresentationFormat>自定义</PresentationFormat>
  <Paragraphs>32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2024-09-18T02:15:56Z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