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1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classroom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do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KE4KRG05.eps" descr="id:21474882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0780" y="1691103"/>
            <a:ext cx="10894873" cy="2703623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H="1">
            <a:off x="908313" y="2808039"/>
            <a:ext cx="2598764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786598" y="2915432"/>
            <a:ext cx="4870983" cy="104473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47355" y="3032538"/>
            <a:ext cx="2185339" cy="9276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628563" y="2861735"/>
            <a:ext cx="2598764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924432" y="2808039"/>
            <a:ext cx="2598764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1950" y="972843"/>
            <a:ext cx="8855471" cy="4758028"/>
            <a:chOff x="361950" y="647799"/>
            <a:chExt cx="8855471" cy="475802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47799"/>
              <a:ext cx="587051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3540701"/>
              <a:ext cx="8855471" cy="18651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A.Turn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on the light.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B.Open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door.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C.Clean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blackboard. 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D.Close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window.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E.Put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up the picture.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9" name="ZE4KRG06.eps" descr="id:21474882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421" y="1602774"/>
            <a:ext cx="11158791" cy="1945352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17631" y="30736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237911" y="31208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731459" y="31110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8013273" y="30736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0461545" y="30820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E4KRG06.eps" descr="id:21474885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319" y="2514270"/>
            <a:ext cx="10637278" cy="1649021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2335" y="64779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三、选择合适的选项补全对话。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desk.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blackboard, many desks and chairs.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6461" y="25153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977061" y="24776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88</TotalTime>
  <Words>76</Words>
  <Application>Microsoft Office PowerPoint</Application>
  <PresentationFormat>自定义</PresentationFormat>
  <Paragraphs>29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2024-09-18T01:46:37Z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