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Unit 2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My schoolbag</a:t>
            </a:r>
            <a:endParaRPr lang="zh-CN" altLang="zh-CN" sz="4000" dirty="0">
              <a:solidFill>
                <a:srgbClr val="D60093"/>
              </a:solidFill>
            </a:endParaRPr>
          </a:p>
          <a:p>
            <a:pPr algn="ctr"/>
            <a:r>
              <a:rPr lang="en-US" altLang="zh-CN" sz="3600" dirty="0">
                <a:solidFill>
                  <a:srgbClr val="D60093"/>
                </a:solidFill>
              </a:rPr>
              <a:t>Part B</a:t>
            </a:r>
            <a:r>
              <a:rPr lang="zh-CN" altLang="zh-CN" sz="3600" dirty="0">
                <a:solidFill>
                  <a:srgbClr val="D60093"/>
                </a:solidFill>
              </a:rPr>
              <a:t>　</a:t>
            </a:r>
            <a:r>
              <a:rPr lang="en-US" altLang="zh-CN" sz="3600" dirty="0">
                <a:solidFill>
                  <a:srgbClr val="D60093"/>
                </a:solidFill>
              </a:rPr>
              <a:t>Read and write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check </a:t>
            </a:r>
            <a:r>
              <a:rPr lang="en-US" altLang="zh-CN" sz="3600">
                <a:solidFill>
                  <a:srgbClr val="D60093"/>
                </a:solidFill>
              </a:rPr>
              <a:t>&amp; </a:t>
            </a:r>
            <a:r>
              <a:rPr lang="en-US" altLang="zh-CN" sz="360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sing</a:t>
            </a:r>
            <a:endParaRPr lang="zh-CN" altLang="zh-CN" sz="3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)1.A.Chinese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B.English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C.notebook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)2.A.candy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)3.A.two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C.three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2653" y="232242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1533" y="28996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1365" y="34817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91328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选出正确的图片。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have three Chinese books.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46697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46697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a key.					B.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font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46697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46697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have some toys.				C.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82653" y="21988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801365" y="335822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813975" y="45037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1" name="ZE4KRG59-1.eps" descr="id:21474895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271792" y="2029809"/>
            <a:ext cx="1512168" cy="753832"/>
          </a:xfrm>
          <a:prstGeom prst="rect">
            <a:avLst/>
          </a:prstGeom>
        </p:spPr>
      </p:pic>
      <p:pic>
        <p:nvPicPr>
          <p:cNvPr id="12" name="ZE4KRG60-1.eps" descr="id:21474895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291727" y="2994067"/>
            <a:ext cx="1800200" cy="1017153"/>
          </a:xfrm>
          <a:prstGeom prst="rect">
            <a:avLst/>
          </a:prstGeom>
        </p:spPr>
      </p:pic>
      <p:pic>
        <p:nvPicPr>
          <p:cNvPr id="13" name="ZE4KRG61-1.eps" descr="id:21474895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54141" y="4269769"/>
            <a:ext cx="1943400" cy="134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1950" y="821555"/>
            <a:ext cx="10909247" cy="4704632"/>
            <a:chOff x="361950" y="781983"/>
            <a:chExt cx="10909247" cy="4704632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81983"/>
              <a:ext cx="10807700" cy="6245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, </a:t>
              </a: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选择正确的单词或词组补全句子。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399073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desk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English book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pencils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eraser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schoolbag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candies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243962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 have three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    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have two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an       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</a:t>
              </a: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pencil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box.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5836" y="2425222"/>
              <a:ext cx="1523810" cy="74285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9462" y="2384821"/>
              <a:ext cx="1523810" cy="7428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64693" y="3577350"/>
              <a:ext cx="1523810" cy="74285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2446" y="3577350"/>
              <a:ext cx="1523810" cy="742857"/>
            </a:xfrm>
            <a:prstGeom prst="rect">
              <a:avLst/>
            </a:prstGeom>
          </p:spPr>
        </p:pic>
        <p:pic>
          <p:nvPicPr>
            <p:cNvPr id="15" name="20ZRG27B.eps" descr="id:214749053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681869" y="3596269"/>
              <a:ext cx="1589328" cy="1221166"/>
            </a:xfrm>
            <a:prstGeom prst="rect">
              <a:avLst/>
            </a:prstGeom>
          </p:spPr>
        </p:pic>
      </p:grpSp>
      <p:sp>
        <p:nvSpPr>
          <p:cNvPr id="18" name="矩形 17"/>
          <p:cNvSpPr/>
          <p:nvPr/>
        </p:nvSpPr>
        <p:spPr>
          <a:xfrm>
            <a:off x="2944944" y="2503663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candies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253072" y="2458239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desk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795173" y="3661649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pencils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103993" y="3630803"/>
            <a:ext cx="128112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err="1" smtClean="0">
                <a:ea typeface="宋体" panose="02010600030101010101" pitchFamily="2" charset="-122"/>
              </a:rPr>
              <a:t>earser</a:t>
            </a:r>
            <a:endParaRPr lang="zh-CN" altLang="en-US" dirty="0"/>
          </a:p>
        </p:txBody>
      </p:sp>
      <p:pic>
        <p:nvPicPr>
          <p:cNvPr id="22" name="ZE4KRG62-1.eps" descr="id:21474895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009286" y="2070249"/>
            <a:ext cx="1656184" cy="1484681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61950" y="4822742"/>
            <a:ext cx="10807700" cy="1199057"/>
            <a:chOff x="361950" y="4822742"/>
            <a:chExt cx="10807700" cy="11990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4945027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                               is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                     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书宋_GBK" panose="03000509000000000000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38637" y="4988153"/>
              <a:ext cx="2734398" cy="742857"/>
            </a:xfrm>
            <a:prstGeom prst="rect">
              <a:avLst/>
            </a:prstGeom>
          </p:spPr>
        </p:pic>
        <p:pic>
          <p:nvPicPr>
            <p:cNvPr id="24" name="ZE4KRG64-1.eps" descr="id:2147489625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8486192" y="4822742"/>
              <a:ext cx="1624610" cy="1199057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33162" y="5050843"/>
              <a:ext cx="1917513" cy="742857"/>
            </a:xfrm>
            <a:prstGeom prst="rect">
              <a:avLst/>
            </a:prstGeom>
          </p:spPr>
        </p:pic>
      </p:grpSp>
      <p:sp>
        <p:nvSpPr>
          <p:cNvPr id="26" name="矩形 25"/>
          <p:cNvSpPr/>
          <p:nvPr/>
        </p:nvSpPr>
        <p:spPr>
          <a:xfrm>
            <a:off x="1609822" y="5019257"/>
            <a:ext cx="247535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English book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6233163" y="5094476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schoolbag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72</TotalTime>
  <Words>97</Words>
  <Application>Microsoft Office PowerPoint</Application>
  <PresentationFormat>自定义</PresentationFormat>
  <Paragraphs>44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2024-09-18T02:27:38Z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