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6" r:id="rId2"/>
    <p:sldId id="731" r:id="rId3"/>
    <p:sldId id="732" r:id="rId4"/>
    <p:sldId id="736" r:id="rId5"/>
    <p:sldId id="737" r:id="rId6"/>
    <p:sldId id="733" r:id="rId7"/>
    <p:sldId id="735" r:id="rId8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90" y="84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7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832" y="503783"/>
            <a:ext cx="7521637" cy="462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4.xml"/><Relationship Id="rId9" Type="http://schemas.openxmlformats.org/officeDocument/2006/relationships/slide" Target="../slides/slid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89" r:id="rId3"/>
    <p:sldLayoutId id="2147483690" r:id="rId4"/>
    <p:sldLayoutId id="2147483691" r:id="rId5"/>
    <p:sldLayoutId id="2147483692" r:id="rId6"/>
    <p:sldLayoutId id="214748369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5" Type="http://schemas.openxmlformats.org/officeDocument/2006/relationships/slide" Target="slide3.xml"/><Relationship Id="rId4" Type="http://schemas.openxmlformats.org/officeDocument/2006/relationships/slide" Target="slide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dirty="0">
                <a:solidFill>
                  <a:srgbClr val="D60093"/>
                </a:solidFill>
              </a:rPr>
              <a:t>Unit 1</a:t>
            </a:r>
            <a:r>
              <a:rPr lang="zh-CN" altLang="zh-CN" sz="4400" dirty="0">
                <a:solidFill>
                  <a:srgbClr val="D60093"/>
                </a:solidFill>
              </a:rPr>
              <a:t>　</a:t>
            </a:r>
            <a:r>
              <a:rPr lang="en-US" altLang="zh-CN" sz="4400" dirty="0">
                <a:solidFill>
                  <a:srgbClr val="D60093"/>
                </a:solidFill>
              </a:rPr>
              <a:t>My classroom</a:t>
            </a:r>
            <a:endParaRPr lang="zh-CN" altLang="zh-CN" sz="4400" dirty="0">
              <a:solidFill>
                <a:srgbClr val="D60093"/>
              </a:solidFill>
            </a:endParaRPr>
          </a:p>
          <a:p>
            <a:pPr algn="ctr"/>
            <a:r>
              <a:rPr lang="en-US" altLang="zh-CN" sz="4400" dirty="0">
                <a:solidFill>
                  <a:srgbClr val="D60093"/>
                </a:solidFill>
              </a:rPr>
              <a:t>Part A</a:t>
            </a:r>
            <a:r>
              <a:rPr lang="zh-CN" altLang="zh-CN" sz="4400" dirty="0">
                <a:solidFill>
                  <a:srgbClr val="D60093"/>
                </a:solidFill>
              </a:rPr>
              <a:t>　</a:t>
            </a:r>
            <a:r>
              <a:rPr lang="en-US" altLang="zh-CN" sz="4400" dirty="0" smtClean="0">
                <a:solidFill>
                  <a:srgbClr val="D60093"/>
                </a:solidFill>
              </a:rPr>
              <a:t>Let’s </a:t>
            </a:r>
            <a:r>
              <a:rPr lang="en-US" altLang="zh-CN" sz="4400" dirty="0">
                <a:solidFill>
                  <a:srgbClr val="D60093"/>
                </a:solidFill>
              </a:rPr>
              <a:t>talk </a:t>
            </a:r>
            <a:r>
              <a:rPr lang="en-US" altLang="zh-CN" sz="4400">
                <a:solidFill>
                  <a:srgbClr val="D60093"/>
                </a:solidFill>
              </a:rPr>
              <a:t>&amp; </a:t>
            </a:r>
            <a:r>
              <a:rPr lang="en-US" altLang="zh-CN" sz="4400" smtClean="0">
                <a:solidFill>
                  <a:srgbClr val="D60093"/>
                </a:solidFill>
              </a:rPr>
              <a:t>Let’s </a:t>
            </a:r>
            <a:r>
              <a:rPr lang="en-US" altLang="zh-CN" sz="4400" dirty="0">
                <a:solidFill>
                  <a:srgbClr val="D60093"/>
                </a:solidFill>
              </a:rPr>
              <a:t>play</a:t>
            </a:r>
            <a:endParaRPr lang="zh-CN" altLang="zh-CN" sz="4400" dirty="0">
              <a:solidFill>
                <a:srgbClr val="D60093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951187"/>
            <a:ext cx="1872188" cy="4449140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2" name="折角形 1"/>
          <p:cNvSpPr/>
          <p:nvPr/>
        </p:nvSpPr>
        <p:spPr>
          <a:xfrm>
            <a:off x="3960837" y="1293840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1" name="折角形 10"/>
          <p:cNvSpPr/>
          <p:nvPr/>
        </p:nvSpPr>
        <p:spPr>
          <a:xfrm>
            <a:off x="3960837" y="2538614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3" name="折角形 12"/>
          <p:cNvSpPr/>
          <p:nvPr/>
        </p:nvSpPr>
        <p:spPr>
          <a:xfrm>
            <a:off x="3939125" y="3783657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6" name="动作按钮: 自定义 15">
            <a:hlinkClick r:id="rId2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24800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7" name="动作按钮: 自定义 16">
            <a:hlinkClick r:id="rId4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2" y="37297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9" name="动作按钮: 自定义 18">
            <a:hlinkClick r:id="rId5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12303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5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8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  <p:bldP spid="11" grpId="0" animBg="1"/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361950" y="781983"/>
            <a:ext cx="10807700" cy="1313778"/>
            <a:chOff x="361950" y="719807"/>
            <a:chExt cx="10807700" cy="1313778"/>
          </a:xfrm>
        </p:grpSpPr>
        <p:sp>
          <p:nvSpPr>
            <p:cNvPr id="3" name="矩形 2"/>
            <p:cNvSpPr>
              <a:spLocks noChangeAspect="1"/>
            </p:cNvSpPr>
            <p:nvPr/>
          </p:nvSpPr>
          <p:spPr>
            <a:xfrm>
              <a:off x="361950" y="719807"/>
              <a:ext cx="10807700" cy="626710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一、看图片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en-US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 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选择恰当的单词或词组。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sp>
          <p:nvSpPr>
            <p:cNvPr id="4" name="矩形 3"/>
            <p:cNvSpPr>
              <a:spLocks noChangeAspect="1"/>
            </p:cNvSpPr>
            <p:nvPr/>
          </p:nvSpPr>
          <p:spPr>
            <a:xfrm>
              <a:off x="361950" y="1389241"/>
              <a:ext cx="10807700" cy="644344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A.picture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</a:t>
              </a: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B.window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</a:t>
              </a: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C.pencil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box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</a:t>
              </a: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D.classroom</a:t>
              </a:r>
              <a:endParaRPr lang="zh-CN" altLang="zh-CN" dirty="0">
                <a:solidFill>
                  <a:srgbClr val="000000"/>
                </a:solidFill>
                <a:latin typeface="NEU-BZ-S92" panose="02020503000000020003" pitchFamily="18" charset="-122"/>
                <a:ea typeface="NEU-BZ-S92" panose="02020503000000020003" pitchFamily="18" charset="-122"/>
                <a:cs typeface="Times New Roman" panose="02020603050405020304" pitchFamily="18" charset="0"/>
              </a:endParaRPr>
            </a:p>
          </p:txBody>
        </p:sp>
      </p:grpSp>
      <p:pic>
        <p:nvPicPr>
          <p:cNvPr id="14" name="KE4KRG01.eps" descr="id:2147488154;FounderCES"/>
          <p:cNvPicPr/>
          <p:nvPr/>
        </p:nvPicPr>
        <p:blipFill rotWithShape="1">
          <a:blip r:embed="rId2"/>
          <a:srcRect r="53624"/>
          <a:stretch/>
        </p:blipFill>
        <p:spPr>
          <a:xfrm>
            <a:off x="2016621" y="2196880"/>
            <a:ext cx="7560840" cy="1860836"/>
          </a:xfrm>
          <a:prstGeom prst="rect">
            <a:avLst/>
          </a:prstGeom>
        </p:spPr>
      </p:pic>
      <p:pic>
        <p:nvPicPr>
          <p:cNvPr id="21" name="KE4KRG01.eps" descr="id:2147488154;FounderCES"/>
          <p:cNvPicPr/>
          <p:nvPr/>
        </p:nvPicPr>
        <p:blipFill rotWithShape="1">
          <a:blip r:embed="rId2"/>
          <a:srcRect l="50468"/>
          <a:stretch/>
        </p:blipFill>
        <p:spPr>
          <a:xfrm>
            <a:off x="2002979" y="4237621"/>
            <a:ext cx="8075363" cy="1860836"/>
          </a:xfrm>
          <a:prstGeom prst="rect">
            <a:avLst/>
          </a:prstGeom>
        </p:spPr>
      </p:pic>
      <p:sp>
        <p:nvSpPr>
          <p:cNvPr id="22" name="矩形 21"/>
          <p:cNvSpPr/>
          <p:nvPr/>
        </p:nvSpPr>
        <p:spPr>
          <a:xfrm>
            <a:off x="2304653" y="2099860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23" name="矩形 22"/>
          <p:cNvSpPr/>
          <p:nvPr/>
        </p:nvSpPr>
        <p:spPr>
          <a:xfrm>
            <a:off x="6265093" y="2068309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 smtClean="0">
                <a:ea typeface="宋体" panose="02010600030101010101" pitchFamily="2" charset="-122"/>
              </a:rPr>
              <a:t>D</a:t>
            </a:r>
            <a:endParaRPr lang="zh-CN" altLang="en-US" dirty="0"/>
          </a:p>
        </p:txBody>
      </p:sp>
      <p:sp>
        <p:nvSpPr>
          <p:cNvPr id="25" name="矩形 24"/>
          <p:cNvSpPr/>
          <p:nvPr/>
        </p:nvSpPr>
        <p:spPr>
          <a:xfrm>
            <a:off x="2304653" y="4176191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 smtClean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26" name="矩形 25"/>
          <p:cNvSpPr/>
          <p:nvPr/>
        </p:nvSpPr>
        <p:spPr>
          <a:xfrm>
            <a:off x="6625133" y="4154736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 smtClean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1222653"/>
            <a:ext cx="10807700" cy="186512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二、读对话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选择正确的图片。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)1.—Where is my cat?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—Oh,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near the chair.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792485" y="1873879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 smtClean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pic>
        <p:nvPicPr>
          <p:cNvPr id="7" name="ZE4KRG02.eps" descr="id:214748844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160637" y="3087779"/>
            <a:ext cx="6292812" cy="16644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436995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>
            <a:spLocks noChangeAspect="1"/>
          </p:cNvSpPr>
          <p:nvPr/>
        </p:nvSpPr>
        <p:spPr>
          <a:xfrm>
            <a:off x="361950" y="1327032"/>
            <a:ext cx="10807700" cy="127419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)2.—Where is the apple?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on the desk.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792485" y="1362715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pic>
        <p:nvPicPr>
          <p:cNvPr id="9" name="KE4KRG03.eps" descr="id:214748817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304653" y="2592015"/>
            <a:ext cx="7056784" cy="16873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827711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361950" y="862956"/>
            <a:ext cx="10807700" cy="5121220"/>
            <a:chOff x="361950" y="862956"/>
            <a:chExt cx="10807700" cy="5121220"/>
          </a:xfrm>
        </p:grpSpPr>
        <p:sp>
          <p:nvSpPr>
            <p:cNvPr id="4" name="矩形 3"/>
            <p:cNvSpPr>
              <a:spLocks noChangeAspect="1"/>
            </p:cNvSpPr>
            <p:nvPr/>
          </p:nvSpPr>
          <p:spPr>
            <a:xfrm>
              <a:off x="361950" y="862956"/>
              <a:ext cx="10807700" cy="4819781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三、选择合适的选项补全对话。</a:t>
              </a:r>
              <a:r>
                <a:rPr lang="en-US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/>
              </a:r>
              <a:br>
                <a:rPr lang="en-US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</a:b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Lucy: Hey, Mary. We have a new 1.______. </a:t>
              </a:r>
              <a:b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</a:b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Mary: Really? 2.______ in the classroom? </a:t>
              </a:r>
              <a:b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</a:b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Lucy: 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Let</a:t>
              </a:r>
              <a:r>
                <a:rPr lang="en-US" altLang="zh-CN" dirty="0" smtClean="0">
                  <a:solidFill>
                    <a:srgbClr val="000000"/>
                  </a:solidFill>
                  <a:latin typeface="宋体" panose="02010600030101010101" pitchFamily="2" charset="-122"/>
                  <a:ea typeface="方正书宋_GBK" panose="03000509000000000000" pitchFamily="65" charset="-122"/>
                  <a:cs typeface="Times New Roman" panose="02020603050405020304" pitchFamily="18" charset="0"/>
                </a:rPr>
                <a:t>'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s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go and see. </a:t>
              </a:r>
              <a:b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</a:b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Mary: Oh, 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it</a:t>
              </a:r>
              <a:r>
                <a:rPr lang="en-US" altLang="zh-CN" dirty="0" smtClean="0">
                  <a:solidFill>
                    <a:srgbClr val="000000"/>
                  </a:solidFill>
                  <a:latin typeface="宋体" panose="02010600030101010101" pitchFamily="2" charset="-122"/>
                  <a:ea typeface="方正书宋_GBK" panose="03000509000000000000" pitchFamily="65" charset="-122"/>
                  <a:cs typeface="Times New Roman" panose="02020603050405020304" pitchFamily="18" charset="0"/>
                </a:rPr>
                <a:t>'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s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so 3.______! </a:t>
              </a:r>
              <a:b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</a:b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Lucy: Look! 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That</a:t>
              </a:r>
              <a:r>
                <a:rPr lang="en-US" altLang="zh-CN" dirty="0" smtClean="0">
                  <a:solidFill>
                    <a:srgbClr val="000000"/>
                  </a:solidFill>
                  <a:latin typeface="宋体" panose="02010600030101010101" pitchFamily="2" charset="-122"/>
                  <a:ea typeface="方正书宋_GBK" panose="03000509000000000000" pitchFamily="65" charset="-122"/>
                  <a:cs typeface="Times New Roman" panose="02020603050405020304" pitchFamily="18" charset="0"/>
                </a:rPr>
                <a:t>'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s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my chair. </a:t>
              </a:r>
              <a:b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</a:b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Mary: 4.______ is it? </a:t>
              </a:r>
              <a:b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</a:b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Lucy: 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It</a:t>
              </a:r>
              <a:r>
                <a:rPr lang="en-US" altLang="zh-CN" dirty="0" smtClean="0">
                  <a:solidFill>
                    <a:srgbClr val="000000"/>
                  </a:solidFill>
                  <a:latin typeface="宋体" panose="02010600030101010101" pitchFamily="2" charset="-122"/>
                  <a:ea typeface="方正书宋_GBK" panose="03000509000000000000" pitchFamily="65" charset="-122"/>
                  <a:cs typeface="Times New Roman" panose="02020603050405020304" pitchFamily="18" charset="0"/>
                </a:rPr>
                <a:t>'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s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near the window. 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sp>
          <p:nvSpPr>
            <p:cNvPr id="6" name="矩形 5"/>
            <p:cNvSpPr>
              <a:spLocks noChangeAspect="1"/>
            </p:cNvSpPr>
            <p:nvPr/>
          </p:nvSpPr>
          <p:spPr>
            <a:xfrm>
              <a:off x="7129189" y="3528119"/>
              <a:ext cx="2374751" cy="2456057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</a:rPr>
                <a:t>A.Where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</a:rPr>
                <a:t/>
              </a:r>
              <a:b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</a:rPr>
              </a:b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</a:rPr>
                <a:t>B.big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</a:rPr>
                <a:t/>
              </a:r>
              <a:b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</a:rPr>
              </a:b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</a:rPr>
                <a:t>C.classroom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</a:rPr>
                <a:t/>
              </a:r>
              <a:b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</a:rPr>
              </a:br>
              <a:r>
                <a:rPr lang="en-US" altLang="zh-CN" dirty="0" err="1" smtClean="0">
                  <a:solidFill>
                    <a:srgbClr val="000000"/>
                  </a:solidFill>
                  <a:ea typeface="宋体" panose="02010600030101010101" pitchFamily="2" charset="-122"/>
                </a:rPr>
                <a:t>D.What</a:t>
              </a:r>
              <a:r>
                <a:rPr lang="en-US" altLang="zh-CN" dirty="0" err="1" smtClean="0">
                  <a:solidFill>
                    <a:srgbClr val="000000"/>
                  </a:solidFill>
                  <a:latin typeface="宋体" panose="02010600030101010101" pitchFamily="2" charset="-122"/>
                  <a:cs typeface="Times New Roman" panose="02020603050405020304" pitchFamily="18" charset="0"/>
                </a:rPr>
                <a:t>'</a:t>
              </a:r>
              <a:r>
                <a:rPr lang="en-US" altLang="zh-CN" dirty="0" err="1" smtClean="0">
                  <a:solidFill>
                    <a:srgbClr val="000000"/>
                  </a:solidFill>
                  <a:ea typeface="宋体" panose="02010600030101010101" pitchFamily="2" charset="-122"/>
                </a:rPr>
                <a:t>s</a:t>
              </a:r>
              <a:r>
                <a:rPr lang="en-US" altLang="zh-CN" dirty="0">
                  <a:solidFill>
                    <a:srgbClr val="000000"/>
                  </a:solidFill>
                  <a:latin typeface="宋体" panose="02010600030101010101" pitchFamily="2" charset="-122"/>
                  <a:cs typeface="Times New Roman" panose="02020603050405020304" pitchFamily="18" charset="0"/>
                </a:rPr>
                <a:t> </a:t>
              </a:r>
              <a:endParaRPr lang="zh-CN" altLang="en-US" dirty="0"/>
            </a:p>
          </p:txBody>
        </p:sp>
      </p:grpSp>
      <p:sp>
        <p:nvSpPr>
          <p:cNvPr id="8" name="矩形 7"/>
          <p:cNvSpPr/>
          <p:nvPr/>
        </p:nvSpPr>
        <p:spPr>
          <a:xfrm>
            <a:off x="6927906" y="1518543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3778236" y="2093486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D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4248869" y="3274065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2406157" y="4441375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0717" y="1295871"/>
            <a:ext cx="5400600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</Template>
  <TotalTime>60</TotalTime>
  <Words>69</Words>
  <Application>Microsoft Office PowerPoint</Application>
  <PresentationFormat>自定义</PresentationFormat>
  <Paragraphs>33</Paragraphs>
  <Slides>7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6" baseType="lpstr">
      <vt:lpstr>NEU-BZ-S92</vt:lpstr>
      <vt:lpstr>方正书宋_GBK</vt:lpstr>
      <vt:lpstr>黑体</vt:lpstr>
      <vt:lpstr>隶书</vt:lpstr>
      <vt:lpstr>宋体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23</cp:revision>
  <dcterms:created xsi:type="dcterms:W3CDTF">2020-08-17T02:46:32Z</dcterms:created>
  <dcterms:modified xsi:type="dcterms:W3CDTF">2024-09-18T01:45:40Z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