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friends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Say and draw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007839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一、从方框中选出句中画线部分单词的对应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635097"/>
            <a:ext cx="5145961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 small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 short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244799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)1.Zhang Peng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John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)2.Sarah has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hair. John has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hair.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)3.Amy has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eyes and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nose.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0477" y="24479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29564" y="31339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2919" y="37223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0437" y="868578"/>
            <a:ext cx="10647352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二、判断下列句子与图片是否相符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)1.She has glasses.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has short hair.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 girl has big eyes.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quiet.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friend is tall and strong.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short hair.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2653" y="209065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1534" y="328622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10247" y="44653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1" name="ZE4KRG92.eps" descr="id:21474897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2925" y="1844708"/>
            <a:ext cx="1296144" cy="1441519"/>
          </a:xfrm>
          <a:prstGeom prst="rect">
            <a:avLst/>
          </a:prstGeom>
        </p:spPr>
      </p:pic>
      <p:pic>
        <p:nvPicPr>
          <p:cNvPr id="16" name="ZE4KRG93.eps" descr="id:21474897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89029" y="3384103"/>
            <a:ext cx="823079" cy="1161620"/>
          </a:xfrm>
          <a:prstGeom prst="rect">
            <a:avLst/>
          </a:prstGeom>
        </p:spPr>
      </p:pic>
      <p:pic>
        <p:nvPicPr>
          <p:cNvPr id="17" name="ZE4KRG94.eps" descr="id:21474897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41157" y="4365589"/>
            <a:ext cx="1152128" cy="150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73655"/>
            <a:ext cx="10807700" cy="46228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选择正确的单词补全短文。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Tony. He is very 1.____________(thin/strong). 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____________ (hair/hat).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20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my friend Helen. 3.____________(She/Her) eyes are 4.____________(small/big). She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quiet 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86185" y="1813979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strong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168749" y="2739229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hair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211558" y="3761379"/>
            <a:ext cx="86914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Her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512565" y="4756475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small</a:t>
            </a:r>
            <a:endParaRPr lang="zh-CN" altLang="en-US" dirty="0"/>
          </a:p>
        </p:txBody>
      </p:sp>
      <p:pic>
        <p:nvPicPr>
          <p:cNvPr id="13" name="ZE4KRG80.eps" descr="id:21474900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61237" y="2398754"/>
            <a:ext cx="774227" cy="1287573"/>
          </a:xfrm>
          <a:prstGeom prst="rect">
            <a:avLst/>
          </a:prstGeom>
        </p:spPr>
      </p:pic>
      <p:pic>
        <p:nvPicPr>
          <p:cNvPr id="15" name="ZE4KRG81.eps" descr="id:21474901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48350" y="4441400"/>
            <a:ext cx="636346" cy="15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110</Words>
  <Application>Microsoft Office PowerPoint</Application>
  <PresentationFormat>自定义</PresentationFormat>
  <Paragraphs>39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