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7" r:id="rId4"/>
    <p:sldId id="739" r:id="rId5"/>
    <p:sldId id="741" r:id="rId6"/>
    <p:sldId id="742" r:id="rId7"/>
    <p:sldId id="743" r:id="rId8"/>
    <p:sldId id="744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快乐双休</a:t>
            </a:r>
            <a:r>
              <a:rPr lang="en-US" altLang="zh-CN" sz="4400" dirty="0">
                <a:solidFill>
                  <a:srgbClr val="D60093"/>
                </a:solidFill>
              </a:rPr>
              <a:t>5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08967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一、选出每组单词中画线部分发音不同的一项。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)1.A.m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)2.A.r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C.g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)3.A.r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ce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)4.A.d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C.n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)5.A.b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B.sh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C.l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1655911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228018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62647" y="285283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62647" y="3446082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72075" y="4024894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70014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)1.Mum,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hungry. ______for dinner?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C.Where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some soup, please. —______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A.Thank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you. 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B.OK.Here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are. 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thanks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1295871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04754" y="244799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368196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)3.What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______you like?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C.would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some bread ______dinner.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A.of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C.with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20477" y="368196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20477" y="4868935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431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ZE4KRG136.eps" descr="id:214749129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3384" y="1370714"/>
            <a:ext cx="10704187" cy="4389653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61950" y="721505"/>
            <a:ext cx="381065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连线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6553125" y="1889923"/>
            <a:ext cx="2232248" cy="314752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5065891" y="2942692"/>
            <a:ext cx="3609437" cy="104448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4752925" y="1727919"/>
            <a:ext cx="3922403" cy="237580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3456781" y="2736031"/>
            <a:ext cx="5218547" cy="261387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2395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361950" y="873213"/>
            <a:ext cx="11015711" cy="5262979"/>
            <a:chOff x="361950" y="863381"/>
            <a:chExt cx="11015711" cy="5262979"/>
          </a:xfrm>
        </p:grpSpPr>
        <p:grpSp>
          <p:nvGrpSpPr>
            <p:cNvPr id="8" name="组合 7"/>
            <p:cNvGrpSpPr/>
            <p:nvPr/>
          </p:nvGrpSpPr>
          <p:grpSpPr>
            <a:xfrm>
              <a:off x="361950" y="863381"/>
              <a:ext cx="10807700" cy="5262979"/>
              <a:chOff x="361950" y="791815"/>
              <a:chExt cx="10807700" cy="5262979"/>
            </a:xfrm>
          </p:grpSpPr>
          <p:sp>
            <p:nvSpPr>
              <p:cNvPr id="4" name="矩形 3"/>
              <p:cNvSpPr>
                <a:spLocks noChangeAspect="1"/>
              </p:cNvSpPr>
              <p:nvPr/>
            </p:nvSpPr>
            <p:spPr>
              <a:xfrm>
                <a:off x="361950" y="791815"/>
                <a:ext cx="10807700" cy="526297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en-US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四</a:t>
                </a:r>
                <a:r>
                  <a:rPr lang="zh-CN" altLang="zh-CN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、</a:t>
                </a: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看图片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仿照示例完成句子。</a:t>
                </a:r>
                <a:endParaRPr lang="zh-CN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示例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: —What would you like for breakfast? </a:t>
                </a:r>
                <a:endPara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—I</a:t>
                </a:r>
                <a:r>
                  <a:rPr lang="en-US" altLang="zh-CN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d 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like some bread. </a:t>
                </a:r>
                <a:endParaRPr lang="en-US" altLang="zh-CN" i="1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i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zh-CN" i="1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1.—</a:t>
                </a:r>
                <a:r>
                  <a:rPr lang="en-US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What </a:t>
                </a:r>
                <a:r>
                  <a:rPr lang="en-US" altLang="zh-CN">
                    <a:solidFill>
                      <a:srgbClr val="000000"/>
                    </a:solidFill>
                    <a:latin typeface="NEU-BZ-S9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       </a:t>
                </a:r>
                <a:r>
                  <a:rPr lang="en-US" altLang="zh-CN" smtClean="0">
                    <a:solidFill>
                      <a:srgbClr val="000000"/>
                    </a:solidFill>
                    <a:latin typeface="NEU-BZ-S9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mtClean="0">
                    <a:solidFill>
                      <a:srgbClr val="000000"/>
                    </a:solidFill>
                    <a:latin typeface="NEU-BZ-S9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you </a:t>
                </a:r>
                <a:r>
                  <a:rPr lang="en-US" altLang="zh-CN" smtClean="0">
                    <a:solidFill>
                      <a:srgbClr val="000000"/>
                    </a:solidFill>
                    <a:latin typeface="NEU-BZ-S9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        </a:t>
                </a:r>
                <a:r>
                  <a:rPr lang="en-US" altLang="zh-CN" smtClean="0">
                    <a:solidFill>
                      <a:srgbClr val="000000"/>
                    </a:solidFill>
                    <a:latin typeface="NEU-BZ-S9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for 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lunch? </a:t>
                </a:r>
                <a:r>
                  <a:rPr lang="en-US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/>
                </a:r>
                <a:br>
                  <a:rPr lang="en-US" altLang="zh-CN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</a:br>
                <a:endPara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d </a:t>
                </a:r>
                <a:r>
                  <a:rPr lang="en-US" altLang="zh-CN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like                                   . 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304653" y="3806761"/>
                <a:ext cx="1486939" cy="742857"/>
              </a:xfrm>
              <a:prstGeom prst="rect">
                <a:avLst/>
              </a:prstGeom>
            </p:spPr>
          </p:pic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896941" y="3828803"/>
                <a:ext cx="1486939" cy="742857"/>
              </a:xfrm>
              <a:prstGeom prst="rect">
                <a:avLst/>
              </a:prstGeom>
            </p:spPr>
          </p:pic>
        </p:grpSp>
        <p:pic>
          <p:nvPicPr>
            <p:cNvPr id="9" name="19Y59.eps" descr="id:2147492292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8209309" y="1439887"/>
              <a:ext cx="3168352" cy="1752705"/>
            </a:xfrm>
            <a:prstGeom prst="rect">
              <a:avLst/>
            </a:prstGeom>
          </p:spPr>
        </p:pic>
        <p:pic>
          <p:nvPicPr>
            <p:cNvPr id="10" name="19Y60.eps" descr="id:2147492323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7186849" y="4779053"/>
              <a:ext cx="2102579" cy="1291004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2454766" y="3910201"/>
            <a:ext cx="12554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would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5213457" y="3967199"/>
            <a:ext cx="822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like</a:t>
            </a:r>
            <a:endParaRPr lang="zh-CN" altLang="en-US" dirty="0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229" y="5319449"/>
            <a:ext cx="1523810" cy="742857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9950" y="5319449"/>
            <a:ext cx="1523810" cy="742857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2301988" y="5360077"/>
            <a:ext cx="29787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some vegetables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40723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61950" y="1079847"/>
            <a:ext cx="10807700" cy="3916337"/>
            <a:chOff x="361950" y="1185757"/>
            <a:chExt cx="10807700" cy="3916337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185757"/>
              <a:ext cx="10807700" cy="378565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2.—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            like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for dinner?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 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like </a:t>
              </a:r>
              <a:r>
                <a:rPr lang="en-US" altLang="zh-CN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.—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           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for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dinner?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</a:t>
              </a:r>
              <a:r>
                <a:rPr lang="en-US" altLang="zh-CN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  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3" name="19Y61.eps" descr="id:2147492346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8785373" y="1269452"/>
              <a:ext cx="2185645" cy="1148634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96541" y="1250317"/>
              <a:ext cx="1523810" cy="742857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92685" y="2079638"/>
              <a:ext cx="2093328" cy="742857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52525" y="4359237"/>
              <a:ext cx="1523810" cy="742857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96541" y="3417368"/>
              <a:ext cx="1523810" cy="742857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11262" y="1250317"/>
              <a:ext cx="1523810" cy="742857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67093" y="3417368"/>
              <a:ext cx="1523810" cy="742857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11640" y="3417368"/>
              <a:ext cx="1523810" cy="742857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16450" y="4359237"/>
              <a:ext cx="1523810" cy="742857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39349" y="4359237"/>
              <a:ext cx="1523810" cy="742857"/>
            </a:xfrm>
            <a:prstGeom prst="rect">
              <a:avLst/>
            </a:prstGeom>
          </p:spPr>
        </p:pic>
      </p:grpSp>
      <p:sp>
        <p:nvSpPr>
          <p:cNvPr id="4" name="矩形 3"/>
          <p:cNvSpPr/>
          <p:nvPr/>
        </p:nvSpPr>
        <p:spPr>
          <a:xfrm>
            <a:off x="1137291" y="1162544"/>
            <a:ext cx="30780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What would you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779722" y="2024591"/>
            <a:ext cx="19062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some beef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169018" y="3336064"/>
            <a:ext cx="38186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What would you like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137291" y="4281902"/>
            <a:ext cx="39372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I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</a:rPr>
              <a:t>d </a:t>
            </a:r>
            <a:r>
              <a:rPr lang="en-US" altLang="zh-CN" dirty="0">
                <a:ea typeface="宋体" panose="02010600030101010101" pitchFamily="2" charset="-122"/>
              </a:rPr>
              <a:t>like some noodles</a:t>
            </a:r>
            <a:endParaRPr lang="zh-CN" altLang="en-US" dirty="0"/>
          </a:p>
        </p:txBody>
      </p:sp>
      <p:pic>
        <p:nvPicPr>
          <p:cNvPr id="19" name="ZE4KRG140.eps" descr="id:214749138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436758" y="3628451"/>
            <a:ext cx="1481220" cy="1237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800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08093" y="595455"/>
            <a:ext cx="10871695" cy="5685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阅读对话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判断正误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Peter: Hi! Are you hot(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 Lin Ling?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Lin Ling: Yes,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very hot. And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thirsty(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口渴的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Peter: Me too. Would you like something to drink?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Lin Ling: Yes,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some water. What about you, Peter?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Peter: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a glass of juice.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Lin Ling: Oh,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 for dinner. What food would you like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Peter: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some noodles. Do you want to have some noodles, too?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Lin Ling: No,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some rice and chicken for dinner.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005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2977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)1.Lin Ling is hot and thirsty.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)2.Lin Ling would like some water.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)3.Peter would like some water.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)4.Peter wants to eat some noodles for dinner.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)5.Lin Ling would like some fish for dinner.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2485" y="135328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1997244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2528310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62243" y="3108402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72075" y="3746381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001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92</TotalTime>
  <Words>242</Words>
  <Application>Microsoft Office PowerPoint</Application>
  <PresentationFormat>自定义</PresentationFormat>
  <Paragraphs>64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24</cp:revision>
  <dcterms:created xsi:type="dcterms:W3CDTF">2020-08-17T02:46:32Z</dcterms:created>
  <dcterms:modified xsi:type="dcterms:W3CDTF">2024-09-18T03:19:31Z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