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schoolbag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)1.A.here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C.much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2.A.in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)3.A.toy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21988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8138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4288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0437" y="791815"/>
            <a:ext cx="10809213" cy="5260794"/>
            <a:chOff x="360437" y="791815"/>
            <a:chExt cx="10809213" cy="526079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1815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二、判断下列句子与所给图片是否相符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ZRG20.eps" descr="id:214749035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60437" y="2031331"/>
              <a:ext cx="10622280" cy="1496788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596552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)1.I have four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storybooks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)2.The ball is in the box.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)3.I have a new chair.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)4.A Chinese book is on the desk.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792485" y="36721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1533" y="424932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4676" y="483409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77319" y="54146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7608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选择合适的选项补全对话。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1.______ I lost my new schoolbag.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2.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blue and white.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OK.3.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An English book, two toys and three keys.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Here it is!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4.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5.____________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28589" y="14170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728589" y="200181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15989" y="32001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731367" y="49159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25577" y="55510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2" name="ZE4KRG55-1.eps" descr="id:21474894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61365" y="1015727"/>
            <a:ext cx="3672408" cy="276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157</TotalTime>
  <Words>94</Words>
  <Application>Microsoft Office PowerPoint</Application>
  <PresentationFormat>自定义</PresentationFormat>
  <Paragraphs>37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2024-09-18T02:20:41Z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