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friends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4812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)1.A.mum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C.name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)2.A.she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)3.A.tall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B.friend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C.strong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22961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88097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03706" y="34657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二、看图片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填单词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补全对话。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1.Amy: I have a new friend. She’s tall,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 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friendly.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What’s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name?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Her name is Lucy.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2.Tom: I have a new friend. He’s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name?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 is Tim.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ZE4KRG67.eps" descr="id:21474897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497341" y="1439887"/>
            <a:ext cx="2076455" cy="2016224"/>
          </a:xfrm>
          <a:prstGeom prst="rect">
            <a:avLst/>
          </a:prstGeom>
        </p:spPr>
      </p:pic>
      <p:pic>
        <p:nvPicPr>
          <p:cNvPr id="16" name="ZE4KRG68.eps" descr="id:214748979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0577" y="3744143"/>
            <a:ext cx="1249094" cy="207194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864493" y="2015951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and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240757" y="2600726"/>
            <a:ext cx="118974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her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307592" y="3744143"/>
            <a:ext cx="12945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strong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709596" y="4351307"/>
            <a:ext cx="1445396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What’s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677639" y="4936082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His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781451"/>
            <a:ext cx="10807700" cy="5113100"/>
            <a:chOff x="361950" y="781451"/>
            <a:chExt cx="10807700" cy="511310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81451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排一排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将序号写在车厢上。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A.Really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An English teacher?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B.Her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name is Betty.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C.I have a new teacher.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very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</a:rPr>
                <a:t>friendly.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her name?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d82.eps" descr="id:214749074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84573" y="4380796"/>
              <a:ext cx="8208912" cy="1513755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3764477" y="49486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112965" y="49486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375491" y="49486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56730" y="494861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964938" y="49214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58</TotalTime>
  <Words>113</Words>
  <Application>Microsoft Office PowerPoint</Application>
  <PresentationFormat>自定义</PresentationFormat>
  <Paragraphs>43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2024-09-18T02:32:41Z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