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schoolbag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Draw and say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63185"/>
            <a:ext cx="575670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一、读单词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选择正确的图片。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KE4KRG71.eps" descr="id:21474891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8429" y="2123889"/>
            <a:ext cx="10943703" cy="2268326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563943" y="1898128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104853" y="1898128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690820" y="1898128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361437" y="193085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二、判断下列句子与图片是否相符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)1.Three keys and two notebooks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desk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 Chinese book, a key and two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toys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in the schoolbag.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8" name="KE4KRG310.eps" descr="id:21474891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33245" y="1583903"/>
            <a:ext cx="2304256" cy="1502567"/>
          </a:xfrm>
          <a:prstGeom prst="rect">
            <a:avLst/>
          </a:prstGeom>
        </p:spPr>
      </p:pic>
      <p:pic>
        <p:nvPicPr>
          <p:cNvPr id="9" name="KE4KRG311.eps" descr="id:21474892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561237" y="3456111"/>
            <a:ext cx="2077031" cy="2304256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792485" y="2019330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81621" y="3806548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19807"/>
            <a:ext cx="10807700" cy="53717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Look at my new schoolbag.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John: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Wow!It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nice.What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it?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Four books, three keys and a new pencil box.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your pencil box?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pencil,an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eraser and two pens.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)1.There are four books in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schoolbag.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)2.There are three toys in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schoolbag.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)3.There are two pens in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pencil box.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81621" y="424489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1621" y="4824263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81621" y="5443770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57</TotalTime>
  <Words>133</Words>
  <Application>Microsoft Office PowerPoint</Application>
  <PresentationFormat>自定义</PresentationFormat>
  <Paragraphs>39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2024-09-18T02:21:16Z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