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6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Meet my family!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count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ZE4KRG161.eps" descr="id:21474916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1950" y="2707302"/>
            <a:ext cx="10716518" cy="1972945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1208967"/>
            <a:ext cx="10807700" cy="1284614"/>
            <a:chOff x="361950" y="791815"/>
            <a:chExt cx="10807700" cy="1284614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91815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</a:t>
              </a:r>
              <a:r>
                <a:rPr lang="zh-CN" altLang="en-US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正确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的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单词或词组。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449719"/>
              <a:ext cx="10807700" cy="6267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A.parents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B.sister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C.baby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brother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D.little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puppy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008509" y="42155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248869" y="421551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306102" y="42275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0461088" y="42155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8924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my parents and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B.mine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C.my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)2.Her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family ______six people.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4418" y="213403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50799" y="330606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647799"/>
            <a:ext cx="10807700" cy="41956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三、阅读吉米对家庭成员的介绍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选择正确的图片并圈出其序号。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Hello, my name is Jimmy.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ten-year-old boy. There are five members(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成员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my family. Look! This is my father. He is tall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has glasses. This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my mother. She is thin. Look at my little sister. She is seven years old. Can you see my puppy? It is my family member, too. It is cute.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297076" y="5054384"/>
            <a:ext cx="6864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.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538743" y="5054384"/>
            <a:ext cx="6864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B.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561237" y="5054383"/>
            <a:ext cx="6864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C. </a:t>
            </a:r>
            <a:endParaRPr lang="zh-CN" altLang="en-US" dirty="0"/>
          </a:p>
        </p:txBody>
      </p:sp>
      <p:sp>
        <p:nvSpPr>
          <p:cNvPr id="11" name="椭圆 10"/>
          <p:cNvSpPr/>
          <p:nvPr/>
        </p:nvSpPr>
        <p:spPr>
          <a:xfrm>
            <a:off x="4345212" y="5054383"/>
            <a:ext cx="839761" cy="7779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ZE4KRG162.eps" descr="id:21474916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89180" y="4757150"/>
            <a:ext cx="1765418" cy="1435433"/>
          </a:xfrm>
          <a:prstGeom prst="rect">
            <a:avLst/>
          </a:prstGeom>
        </p:spPr>
      </p:pic>
      <p:pic>
        <p:nvPicPr>
          <p:cNvPr id="13" name="ZE4KRG163.eps" descr="id:21474916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99551" y="4706479"/>
            <a:ext cx="2022401" cy="1557944"/>
          </a:xfrm>
          <a:prstGeom prst="rect">
            <a:avLst/>
          </a:prstGeom>
        </p:spPr>
      </p:pic>
      <p:pic>
        <p:nvPicPr>
          <p:cNvPr id="14" name="ZE4KRG164.eps" descr="id:214749169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233677" y="4795784"/>
            <a:ext cx="1415792" cy="139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57</TotalTime>
  <Words>152</Words>
  <Application>Microsoft Office PowerPoint</Application>
  <PresentationFormat>自定义</PresentationFormat>
  <Paragraphs>32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2024-09-18T03:30:08Z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