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classroom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78170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A.clean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chair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B.clean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window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A.close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door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B.clean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desk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4997" y="14497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34997" y="37736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13" name="ZE4KRG27.eps" descr="id:21474885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44613" y="1389060"/>
            <a:ext cx="1438647" cy="1806825"/>
          </a:xfrm>
          <a:prstGeom prst="rect">
            <a:avLst/>
          </a:prstGeom>
        </p:spPr>
      </p:pic>
      <p:pic>
        <p:nvPicPr>
          <p:cNvPr id="8" name="ZE4KRG25.eps" descr="id:21474888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188809" y="3773639"/>
            <a:ext cx="2388901" cy="171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5549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)1.______ clean the windows.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A.Let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C.Let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)2.This is the ______desk.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A.teacher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B.teachers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C.teacher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)3.—Let ______help ______. —Thank you.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A.you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B.me; you	C.my; your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5839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7492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4927" y="39680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57579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三、根据对话内容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在图片下写出对应人物的名字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116982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White:Boys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girls!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clean the classroom.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OK. Let me clean the blackboard.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Let me clean the windows.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Let me clean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Anna: Let me clean the door.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21NRG13.eps" descr="id:21474899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48469" y="4104183"/>
            <a:ext cx="10100784" cy="2095375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1152525" y="5660731"/>
            <a:ext cx="124425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Anna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44669" y="5660730"/>
            <a:ext cx="12682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Mary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409109" y="5662208"/>
            <a:ext cx="11079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Jack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515280" y="5660730"/>
            <a:ext cx="107029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Tom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64</TotalTime>
  <Words>109</Words>
  <Application>Microsoft Office PowerPoint</Application>
  <PresentationFormat>自定义</PresentationFormat>
  <Paragraphs>43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2024-09-18T01:59:46Z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