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731" r:id="rId3"/>
    <p:sldId id="732" r:id="rId4"/>
    <p:sldId id="736" r:id="rId5"/>
    <p:sldId id="733" r:id="rId6"/>
    <p:sldId id="735" r:id="rId7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90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6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package" Target="../embeddings/Microsoft_Word___1.docx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Unit 5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 smtClean="0">
                <a:solidFill>
                  <a:srgbClr val="D60093"/>
                </a:solidFill>
              </a:rPr>
              <a:t>Dinner’s </a:t>
            </a:r>
            <a:r>
              <a:rPr lang="en-US" altLang="zh-CN" sz="4400" dirty="0">
                <a:solidFill>
                  <a:srgbClr val="D60093"/>
                </a:solidFill>
              </a:rPr>
              <a:t>ready</a:t>
            </a:r>
            <a:endParaRPr lang="zh-CN" altLang="zh-CN" sz="4400" dirty="0">
              <a:solidFill>
                <a:srgbClr val="D60093"/>
              </a:solidFill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Part A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learn &amp; </a:t>
            </a:r>
            <a:r>
              <a:rPr lang="en-US" altLang="zh-CN" sz="4400" dirty="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play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360437" y="909136"/>
            <a:ext cx="10768100" cy="5149095"/>
            <a:chOff x="360437" y="846960"/>
            <a:chExt cx="10768100" cy="5149095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846960"/>
              <a:ext cx="6066084" cy="6832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一、选择合适的单词完成菜谱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2522190" y="1495032"/>
              <a:ext cx="6335191" cy="127419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A.fish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B.beef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C.vegetables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D.rice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E.soup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F.noodles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6" name="对象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32246029"/>
                </p:ext>
              </p:extLst>
            </p:nvPr>
          </p:nvGraphicFramePr>
          <p:xfrm>
            <a:off x="360437" y="2863184"/>
            <a:ext cx="10768100" cy="313287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6" name="文档" r:id="rId4" imgW="3883577" imgH="1129888" progId="Word.Document.12">
                    <p:embed/>
                  </p:oleObj>
                </mc:Choice>
                <mc:Fallback>
                  <p:oleObj name="文档" r:id="rId4" imgW="3883577" imgH="1129888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360437" y="2863184"/>
                          <a:ext cx="10768100" cy="3132871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8" name="矩形 7"/>
          <p:cNvSpPr>
            <a:spLocks noChangeAspect="1"/>
          </p:cNvSpPr>
          <p:nvPr/>
        </p:nvSpPr>
        <p:spPr>
          <a:xfrm>
            <a:off x="2040968" y="4614890"/>
            <a:ext cx="48122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3394992" y="4608239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4968949" y="4608239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6910769" y="4608239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</a:rPr>
              <a:t>E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8281317" y="4584694"/>
            <a:ext cx="43473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</a:rPr>
              <a:t>F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9788403" y="4608239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5" grpId="0"/>
      <p:bldP spid="16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1124168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二、读句子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选择正确的图片。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like some bread and fish, please.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like some noodles and vegetables, please.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like some beef and milk.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92485" y="2857798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799539" y="3477375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792485" y="4060027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pic>
        <p:nvPicPr>
          <p:cNvPr id="11" name="KE4KRG182.eps" descr="id:214749075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58469" y="1785965"/>
            <a:ext cx="10631159" cy="1041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880091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三、阅读对话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完成表格。</a:t>
            </a:r>
            <a:endParaRPr lang="zh-CN" altLang="zh-CN" dirty="0" smtClean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3556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Hello, I</a:t>
            </a:r>
            <a:r>
              <a:rPr lang="en-US" altLang="zh-CN" dirty="0" smtClean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 err="1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Amy.It</a:t>
            </a:r>
            <a:r>
              <a:rPr lang="en-US" altLang="zh-CN" dirty="0" err="1" smtClean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time for </a:t>
            </a:r>
            <a:r>
              <a:rPr lang="en-US" altLang="zh-CN" dirty="0" err="1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dinner.I</a:t>
            </a:r>
            <a:r>
              <a:rPr lang="en-US" altLang="zh-CN" dirty="0" err="1" smtClean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hungry.I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don</a:t>
            </a:r>
            <a:r>
              <a:rPr lang="en-US" altLang="zh-CN" dirty="0" smtClean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like </a:t>
            </a:r>
            <a:r>
              <a:rPr lang="en-US" altLang="zh-CN" dirty="0" err="1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chicken.I</a:t>
            </a:r>
            <a:r>
              <a:rPr lang="en-US" altLang="zh-CN" dirty="0" err="1" smtClean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like some noodles and fish.</a:t>
            </a:r>
            <a:endParaRPr lang="zh-CN" altLang="zh-CN" dirty="0" smtClean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3556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Hello, I</a:t>
            </a:r>
            <a:r>
              <a:rPr lang="en-US" altLang="zh-CN" dirty="0" smtClean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 err="1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Mike.I</a:t>
            </a:r>
            <a:r>
              <a:rPr lang="en-US" altLang="zh-CN" dirty="0" err="1" smtClean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like some beef and vegetables for </a:t>
            </a:r>
            <a:r>
              <a:rPr lang="en-US" altLang="zh-CN" dirty="0" err="1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dinner.I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don</a:t>
            </a:r>
            <a:r>
              <a:rPr lang="en-US" altLang="zh-CN" dirty="0" smtClean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like soup.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5" name="表格 4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951957304"/>
              </p:ext>
            </p:extLst>
          </p:nvPr>
        </p:nvGraphicFramePr>
        <p:xfrm>
          <a:off x="361950" y="3960167"/>
          <a:ext cx="10807700" cy="1584177"/>
        </p:xfrm>
        <a:graphic>
          <a:graphicData uri="http://schemas.openxmlformats.org/drawingml/2006/table">
            <a:tbl>
              <a:tblPr firstRow="1" firstCol="1" bandRow="1"/>
              <a:tblGrid>
                <a:gridCol w="2086719"/>
                <a:gridCol w="8720981"/>
              </a:tblGrid>
              <a:tr h="5280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Names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What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would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they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like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dinner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?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80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Amy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u="sng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　　　　　　　　　　　　　　　</a:t>
                      </a:r>
                      <a:r>
                        <a:rPr lang="en-US" sz="3200" u="sng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80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Mike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u="sng" dirty="0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　　　　　　　　　　　　　　　</a:t>
                      </a:r>
                      <a:r>
                        <a:rPr lang="en-US" sz="3200" u="sng" dirty="0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矩形 5"/>
          <p:cNvSpPr>
            <a:spLocks noChangeAspect="1"/>
          </p:cNvSpPr>
          <p:nvPr/>
        </p:nvSpPr>
        <p:spPr>
          <a:xfrm>
            <a:off x="2808709" y="4392215"/>
            <a:ext cx="3010761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noodles and fish</a:t>
            </a: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2808709" y="4925767"/>
            <a:ext cx="358143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beef and vegetables</a:t>
            </a: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54</TotalTime>
  <Words>108</Words>
  <Application>Microsoft Office PowerPoint</Application>
  <PresentationFormat>自定义</PresentationFormat>
  <Paragraphs>43</Paragraphs>
  <Slides>6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6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21</cp:revision>
  <dcterms:created xsi:type="dcterms:W3CDTF">2020-08-17T02:46:32Z</dcterms:created>
  <dcterms:modified xsi:type="dcterms:W3CDTF">2024-09-18T03:12:27Z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