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9" r:id="rId6"/>
    <p:sldId id="740" r:id="rId7"/>
    <p:sldId id="733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Recycle 2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E4KRG08.eps" descr="id:21474922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3" y="1871961"/>
            <a:ext cx="10392168" cy="2592288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562449" y="3168104"/>
            <a:ext cx="1930963" cy="86734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524607" y="3092823"/>
            <a:ext cx="2309065" cy="8673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855551" y="3115722"/>
            <a:ext cx="2200426" cy="8968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096488" y="3092823"/>
            <a:ext cx="2273061" cy="8673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562449" y="3168105"/>
            <a:ext cx="8591076" cy="79206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线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7089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______are doctors.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A.parent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B.parents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green. 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dog.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99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0137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29136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Lily in the classroom?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	C.it 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 is a boy.______ name is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4927" y="14875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4927" y="31680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32508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89942" y="657631"/>
            <a:ext cx="10943703" cy="5328592"/>
            <a:chOff x="361949" y="647799"/>
            <a:chExt cx="10943703" cy="532859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选择正确的单词补全短文。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295871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parents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home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desk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teacher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bedroom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361949" y="2190739"/>
              <a:ext cx="10943703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302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Welcome to my 1.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This is my 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 indent="3302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You can see a 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a 4.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</a:t>
              </a:r>
            </a:p>
            <a:p>
              <a:pPr indent="3302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in it.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There are four people in my family. They are my 5.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my sister and me. My sister is a 6.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endPara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3302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likes singing and dancing.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19E05.eps" descr="id:214749340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617021" y="2043681"/>
              <a:ext cx="1368152" cy="1032726"/>
            </a:xfrm>
            <a:prstGeom prst="rect">
              <a:avLst/>
            </a:prstGeom>
          </p:spPr>
        </p:pic>
        <p:pic>
          <p:nvPicPr>
            <p:cNvPr id="13" name="19E06.eps" descr="id:214749342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7762" y="2855506"/>
              <a:ext cx="1016811" cy="877197"/>
            </a:xfrm>
            <a:prstGeom prst="rect">
              <a:avLst/>
            </a:prstGeom>
          </p:spPr>
        </p:pic>
        <p:pic>
          <p:nvPicPr>
            <p:cNvPr id="14" name="19E07.eps" descr="id:2147493437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409109" y="3024063"/>
              <a:ext cx="1079022" cy="826350"/>
            </a:xfrm>
            <a:prstGeom prst="rect">
              <a:avLst/>
            </a:prstGeom>
          </p:spPr>
        </p:pic>
        <p:pic>
          <p:nvPicPr>
            <p:cNvPr id="15" name="19E09.eps" descr="id:2147493452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05966" y="3724479"/>
              <a:ext cx="934591" cy="8048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23775" y="2285399"/>
              <a:ext cx="1523810" cy="7428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77461" y="2237157"/>
              <a:ext cx="1523810" cy="74285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69274" y="3058061"/>
              <a:ext cx="1523810" cy="742857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41788" y="2989846"/>
              <a:ext cx="1523810" cy="74285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2485" y="4526399"/>
              <a:ext cx="1523810" cy="742857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05453" y="4388013"/>
              <a:ext cx="1523810" cy="742857"/>
            </a:xfrm>
            <a:prstGeom prst="rect">
              <a:avLst/>
            </a:prstGeom>
          </p:spPr>
        </p:pic>
      </p:grpSp>
      <p:sp>
        <p:nvSpPr>
          <p:cNvPr id="25" name="矩形 24"/>
          <p:cNvSpPr/>
          <p:nvPr/>
        </p:nvSpPr>
        <p:spPr>
          <a:xfrm>
            <a:off x="4104854" y="2333184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home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9340128" y="2276713"/>
            <a:ext cx="174977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bedroom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4896941" y="3096369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bed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9284398" y="3060381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desk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762713" y="4567750"/>
            <a:ext cx="149970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parents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9453110" y="4447233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teacher</a:t>
            </a:r>
            <a:endParaRPr lang="zh-CN" altLang="en-US" dirty="0"/>
          </a:p>
        </p:txBody>
      </p:sp>
      <p:pic>
        <p:nvPicPr>
          <p:cNvPr id="31" name="EE4KRG109.eps" descr="id:214749199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2376661" y="4362719"/>
            <a:ext cx="794533" cy="1006408"/>
          </a:xfrm>
          <a:prstGeom prst="rect">
            <a:avLst/>
          </a:prstGeom>
        </p:spPr>
      </p:pic>
      <p:pic>
        <p:nvPicPr>
          <p:cNvPr id="32" name="EE4KRG110.eps" descr="id:2147492007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433959" y="5303926"/>
            <a:ext cx="790574" cy="91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5902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395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)1.Nice to meet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)2.What would you like?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)3.Is that your father?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4.What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her job?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)5.Would you like some juice?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17536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3874" y="23483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4927" y="29330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4927" y="35276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9538" y="414380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97141" y="1186344"/>
            <a:ext cx="4536504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please!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nurse.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you, too.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some chicken, please.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new friend. His name is Jack. He is an English boy. He has short black hair and big eyes.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tall and strong. He likes music(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sports(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He has a happy family. There are four people in his family. His father is a doctor. His mother is a doctor, too. He has a baby brother. His brother is little and cute. They all like China.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52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5778"/>
            <a:ext cx="10807700" cy="46063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new friend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A.Zhang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A.little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cute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B.little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quiet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C.cute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strong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)3.Jack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C.nurse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______people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A.seven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C.four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9576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0043" y="20377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11785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043" y="43021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618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73</TotalTime>
  <Words>242</Words>
  <Application>Microsoft Office PowerPoint</Application>
  <PresentationFormat>自定义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2024-09-18T05:21:12Z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