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friends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027503"/>
            <a:ext cx="10807700" cy="3888432"/>
            <a:chOff x="361950" y="1007839"/>
            <a:chExt cx="10807700" cy="388843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07839"/>
              <a:ext cx="5952270" cy="6047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一、选择正确的选项补全句子。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004810" y="1691103"/>
              <a:ext cx="5348515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B.has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C.have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D.are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496768"/>
              <a:ext cx="10807700" cy="23995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)1.He ______my new friend.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______a nice notebook.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)3.Mike ______blue glasses.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)4.His shoes ______blue.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92485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5539" y="31255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5065" y="37103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5065" y="43284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76868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选择正确的单词补全短文。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1395397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1950" y="2146671"/>
            <a:ext cx="10807700" cy="1274195"/>
            <a:chOff x="361950" y="2087959"/>
            <a:chExt cx="10807700" cy="1274195"/>
          </a:xfrm>
        </p:grpSpPr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361950" y="208795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have a good friend. She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1.                  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has big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has a nice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43475" y="2087959"/>
              <a:ext cx="1485714" cy="53333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307" y="2715224"/>
              <a:ext cx="1485714" cy="53333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00997" y="2661510"/>
              <a:ext cx="1485714" cy="53333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32157" y="2625195"/>
              <a:ext cx="1485714" cy="533333"/>
            </a:xfrm>
            <a:prstGeom prst="rect">
              <a:avLst/>
            </a:prstGeom>
          </p:spPr>
        </p:pic>
      </p:grpSp>
      <p:pic>
        <p:nvPicPr>
          <p:cNvPr id="18" name="21NRG24.eps" descr="id:2147491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52925" y="3442815"/>
            <a:ext cx="1380239" cy="2677592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5596143" y="1990134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friendly 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26386" y="2621845"/>
            <a:ext cx="10182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eyes 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192359" y="2566697"/>
            <a:ext cx="20201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schoolbag 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352888" y="2529847"/>
            <a:ext cx="12442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name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886671"/>
            <a:ext cx="10807700" cy="4945704"/>
            <a:chOff x="361950" y="886671"/>
            <a:chExt cx="10807700" cy="494570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12594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Chen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Jie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: I have a good 1.______.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Sarah: A boy or 2.______?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Chen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Jie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: A boy.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Sarah: 3.______ he? Mike?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Chen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Jie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: No.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tall and 4.______. He has 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.______.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Sarah: Oh, I see.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Wu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Binbin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Chen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Jie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right.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en-US" dirty="0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7417221" y="886671"/>
              <a:ext cx="2374751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A.friend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B.Who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C.thin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D.girl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E.glasses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284578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32845" y="22406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48669" y="34245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121077" y="401809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145413" y="40058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112</Words>
  <Application>Microsoft Office PowerPoint</Application>
  <PresentationFormat>自定义</PresentationFormat>
  <Paragraphs>42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