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731" r:id="rId3"/>
    <p:sldId id="735" r:id="rId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18268"/>
              </p:ext>
            </p:extLst>
          </p:nvPr>
        </p:nvGraphicFramePr>
        <p:xfrm>
          <a:off x="3456781" y="680585"/>
          <a:ext cx="5106071" cy="5543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4" imgW="4342241" imgH="4713977" progId="Word.Document.12">
                  <p:embed/>
                </p:oleObj>
              </mc:Choice>
              <mc:Fallback>
                <p:oleObj name="文档" r:id="rId4" imgW="4342241" imgH="47139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56781" y="680585"/>
                        <a:ext cx="5106071" cy="5543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47</TotalTime>
  <Words>11</Words>
  <Application>Microsoft Office PowerPoint</Application>
  <PresentationFormat>自定义</PresentationFormat>
  <Paragraphs>4</Paragraphs>
  <Slides>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2024-09-18T02:43:46Z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