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D60093"/>
                </a:solidFill>
              </a:rPr>
              <a:t>Unit 1</a:t>
            </a:r>
            <a:r>
              <a:rPr lang="zh-CN" altLang="zh-CN" sz="4000" dirty="0">
                <a:solidFill>
                  <a:srgbClr val="D60093"/>
                </a:solidFill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</a:rPr>
              <a:t>My classroom</a:t>
            </a:r>
            <a:endParaRPr lang="zh-CN" altLang="zh-CN" sz="4000" dirty="0">
              <a:solidFill>
                <a:srgbClr val="D60093"/>
              </a:solidFill>
            </a:endParaRPr>
          </a:p>
          <a:p>
            <a:pPr algn="ctr"/>
            <a:r>
              <a:rPr lang="en-US" altLang="zh-CN" sz="3600" dirty="0">
                <a:solidFill>
                  <a:srgbClr val="D60093"/>
                </a:solidFill>
              </a:rPr>
              <a:t>Part B</a:t>
            </a:r>
            <a:r>
              <a:rPr lang="zh-CN" altLang="zh-CN" sz="3600" dirty="0">
                <a:solidFill>
                  <a:srgbClr val="D60093"/>
                </a:solidFill>
              </a:rPr>
              <a:t>　</a:t>
            </a:r>
            <a:r>
              <a:rPr lang="en-US" altLang="zh-CN" sz="3600" dirty="0">
                <a:solidFill>
                  <a:srgbClr val="D60093"/>
                </a:solidFill>
              </a:rPr>
              <a:t>Read and write &amp; </a:t>
            </a:r>
            <a:r>
              <a:rPr lang="en-US" altLang="zh-CN" sz="36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3600" dirty="0">
                <a:solidFill>
                  <a:srgbClr val="D60093"/>
                </a:solidFill>
              </a:rPr>
              <a:t>check </a:t>
            </a:r>
            <a:r>
              <a:rPr lang="en-US" altLang="zh-CN" sz="3600">
                <a:solidFill>
                  <a:srgbClr val="D60093"/>
                </a:solidFill>
              </a:rPr>
              <a:t>&amp; </a:t>
            </a:r>
            <a:r>
              <a:rPr lang="en-US" altLang="zh-CN" sz="3600" smtClean="0">
                <a:solidFill>
                  <a:srgbClr val="D60093"/>
                </a:solidFill>
              </a:rPr>
              <a:t>Let’s </a:t>
            </a:r>
            <a:r>
              <a:rPr lang="en-US" altLang="zh-CN" sz="3600" dirty="0">
                <a:solidFill>
                  <a:srgbClr val="D60093"/>
                </a:solidFill>
              </a:rPr>
              <a:t>sing</a:t>
            </a:r>
            <a:endParaRPr lang="zh-CN" altLang="zh-CN" sz="36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730693"/>
            <a:ext cx="463460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选词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1373123"/>
            <a:ext cx="3890552" cy="6832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on, in, under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near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2231975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ruler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chair.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fan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window.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pencil box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desk.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eraser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desk.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7" name="ZE4KRG29.eps" descr="id:21474889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561237" y="1079847"/>
            <a:ext cx="3464713" cy="3222801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3144712" y="2289630"/>
            <a:ext cx="164500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under</a:t>
            </a:r>
            <a:r>
              <a:rPr lang="zh-CN" altLang="en-US">
                <a:ea typeface="宋体" panose="02010600030101010101" pitchFamily="2" charset="-122"/>
              </a:rPr>
              <a:t>　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2938979" y="2908792"/>
            <a:ext cx="13949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near</a:t>
            </a:r>
            <a:r>
              <a:rPr lang="zh-CN" altLang="en-US">
                <a:ea typeface="宋体" panose="02010600030101010101" pitchFamily="2" charset="-122"/>
              </a:rPr>
              <a:t>　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4391251" y="3400035"/>
            <a:ext cx="1029449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on</a:t>
            </a:r>
            <a:r>
              <a:rPr lang="zh-CN" altLang="en-US">
                <a:ea typeface="宋体" panose="02010600030101010101" pitchFamily="2" charset="-122"/>
              </a:rPr>
              <a:t>　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3507077" y="4063896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in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61950" y="94836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二、判断下列句子与图片是否相符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相符的写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不符的写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 ball is in the desk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)2.The picture is near the door.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4" name="KE4KRG220.eps" descr="id:21474886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049069" y="2087959"/>
            <a:ext cx="1728192" cy="1698154"/>
          </a:xfrm>
          <a:prstGeom prst="rect">
            <a:avLst/>
          </a:prstGeom>
        </p:spPr>
      </p:pic>
      <p:pic>
        <p:nvPicPr>
          <p:cNvPr id="15" name="KE4KRG222.eps" descr="id:21474886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985173" y="3860938"/>
            <a:ext cx="2467129" cy="153394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792485" y="276056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92485" y="4572773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61950" y="93583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三、看图片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仿照示例写对话。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:(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cat,desk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b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—Where is the cat?</a:t>
            </a:r>
            <a:b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under the desk.</a:t>
            </a:r>
            <a:b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1.(fan, wall)</a:t>
            </a:r>
            <a:b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2.(computer, desk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8" name="21NRG14.eps" descr="id:21474901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791995" y="935831"/>
            <a:ext cx="4297634" cy="322401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3925863"/>
            <a:ext cx="6742857" cy="590476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5074581"/>
            <a:ext cx="6742857" cy="590476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144413" y="3806485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79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Where is the fan?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on the wall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281929" y="4931386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Where is the computer? </a:t>
            </a:r>
            <a:r>
              <a:rPr lang="en-US" altLang="zh-CN" dirty="0" smtClean="0">
                <a:ea typeface="宋体" panose="02010600030101010101" pitchFamily="2" charset="-122"/>
              </a:rPr>
              <a:t>It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</a:rPr>
              <a:t>s </a:t>
            </a:r>
            <a:r>
              <a:rPr lang="en-US" altLang="zh-CN" dirty="0">
                <a:ea typeface="宋体" panose="02010600030101010101" pitchFamily="2" charset="-122"/>
              </a:rPr>
              <a:t>on the desk.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64</TotalTime>
  <Words>99</Words>
  <Application>Microsoft Office PowerPoint</Application>
  <PresentationFormat>自定义</PresentationFormat>
  <Paragraphs>36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22</cp:revision>
  <dcterms:created xsi:type="dcterms:W3CDTF">2020-08-17T02:46:32Z</dcterms:created>
  <dcterms:modified xsi:type="dcterms:W3CDTF">2024-09-18T02:04:30Z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