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3" r:id="rId10"/>
    <p:sldId id="744" r:id="rId11"/>
    <p:sldId id="749" r:id="rId12"/>
    <p:sldId id="745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词汇专项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114235"/>
            <a:ext cx="10807700" cy="3566012"/>
            <a:chOff x="361950" y="1075200"/>
            <a:chExt cx="10807700" cy="35660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367879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)4.I have 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A.two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notebooks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B.three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English books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)5.I can 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A.use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fork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B.use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spoon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21NRG44.eps" descr="id:214749405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497341" y="1075200"/>
              <a:ext cx="1512168" cy="1512168"/>
            </a:xfrm>
            <a:prstGeom prst="rect">
              <a:avLst/>
            </a:prstGeom>
          </p:spPr>
        </p:pic>
        <p:pic>
          <p:nvPicPr>
            <p:cNvPr id="16" name="21NRG45.eps" descr="id:214749406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561237" y="2880047"/>
              <a:ext cx="1229598" cy="1761165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720477" y="1406914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20477" y="312623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7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八、从方框中找出与所给单词同类的单词。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439887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bathroom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eraser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cousin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69792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1.notebook: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2.kitchen: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3.aunt: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4.rice: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5.cute: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80717" y="2717589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pencil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358832" y="2717588"/>
            <a:ext cx="13762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eraser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304653" y="3300433"/>
            <a:ext cx="201106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bathroom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83865" y="3316357"/>
            <a:ext cx="18523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bedroom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205779" y="3904998"/>
            <a:ext cx="12218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uncle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706521" y="3916566"/>
            <a:ext cx="14045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cousin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205779" y="4475269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beef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324698" y="4483833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chicken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853381" y="5078741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friendly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78591" y="5078740"/>
            <a:ext cx="11753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quiet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1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642373"/>
            <a:ext cx="10807700" cy="5530378"/>
            <a:chOff x="361950" y="642373"/>
            <a:chExt cx="10807700" cy="553037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2373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写出正确的单词补全句子。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computer is on the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my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some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some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a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is a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5299" y="1777150"/>
              <a:ext cx="1523810" cy="74285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62883" y="3054999"/>
              <a:ext cx="1523810" cy="742857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12765" y="4163246"/>
              <a:ext cx="1523810" cy="742857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14844" y="4135751"/>
              <a:ext cx="1523810" cy="742857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6621" y="5310228"/>
              <a:ext cx="1523810" cy="742857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25459" y="5320059"/>
              <a:ext cx="1523810" cy="742857"/>
            </a:xfrm>
            <a:prstGeom prst="rect">
              <a:avLst/>
            </a:prstGeom>
          </p:spPr>
        </p:pic>
        <p:pic>
          <p:nvPicPr>
            <p:cNvPr id="27" name="20ZRG59.eps" descr="id:214749360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913165" y="1295871"/>
              <a:ext cx="1391349" cy="1421638"/>
            </a:xfrm>
            <a:prstGeom prst="rect">
              <a:avLst/>
            </a:prstGeom>
          </p:spPr>
        </p:pic>
        <p:pic>
          <p:nvPicPr>
            <p:cNvPr id="28" name="19E13.eps" descr="id:214749361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24007" y="2592014"/>
              <a:ext cx="1641086" cy="1213487"/>
            </a:xfrm>
            <a:prstGeom prst="rect">
              <a:avLst/>
            </a:prstGeom>
          </p:spPr>
        </p:pic>
        <p:pic>
          <p:nvPicPr>
            <p:cNvPr id="29" name="19E13a.eps" descr="id:2147493634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854429" y="4116131"/>
              <a:ext cx="1364940" cy="717964"/>
            </a:xfrm>
            <a:prstGeom prst="rect">
              <a:avLst/>
            </a:prstGeom>
          </p:spPr>
        </p:pic>
        <p:pic>
          <p:nvPicPr>
            <p:cNvPr id="30" name="19E14.eps" descr="id:2147493649;FounderCES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592494" y="4019150"/>
              <a:ext cx="1119354" cy="939297"/>
            </a:xfrm>
            <a:prstGeom prst="rect">
              <a:avLst/>
            </a:prstGeom>
          </p:spPr>
        </p:pic>
        <p:pic>
          <p:nvPicPr>
            <p:cNvPr id="32" name="19E16.eps" descr="id:2147493679;FounderCES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8304514" y="4924051"/>
              <a:ext cx="854936" cy="124870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5154016" y="1826281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desk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06416" y="3093853"/>
            <a:ext cx="1749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bedroom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17653" y="4209574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beef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78410" y="4182725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noodles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16325" y="5358618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doctor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409109" y="5369172"/>
            <a:ext cx="1473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farmer</a:t>
            </a:r>
            <a:r>
              <a:rPr lang="en-US" altLang="zh-CN" sz="1800" dirty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pic>
        <p:nvPicPr>
          <p:cNvPr id="33" name="KE4KRG27.eps" descr="id:2147492532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3636016" y="5045543"/>
            <a:ext cx="1087170" cy="112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1274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一、判断图片与单词是否一致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一致的写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不一致的写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1NRG40.eps" descr="id:21474940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2480896"/>
            <a:ext cx="10807700" cy="2343367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1368549" y="433936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28789" y="433076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705147" y="433936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950773" y="433936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119045" y="433076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67463"/>
            <a:ext cx="10807700" cy="1872208"/>
            <a:chOff x="361950" y="667463"/>
            <a:chExt cx="10807700" cy="1872208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667463"/>
              <a:ext cx="5756704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1322030"/>
              <a:ext cx="10807700" cy="12176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A.bedroom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B.computer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C.notebook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D.glasses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E.knife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F.light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G.fish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H.key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I.picture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J.table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NE4KRG48.eps" descr="id:21474920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2629968"/>
            <a:ext cx="8712968" cy="354335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679023" y="40705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562790" y="40705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255174" y="4070579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7057181" y="4065442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9024231" y="40944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656581" y="57407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562790" y="572273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J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5289639" y="574136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7170531" y="5740702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8942264" y="57227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10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8429" y="1103227"/>
            <a:ext cx="10881221" cy="3577020"/>
            <a:chOff x="288429" y="726302"/>
            <a:chExt cx="10881221" cy="357702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6302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三、判断下列各组单词画线部分发音是否一致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18E66.eps" descr="id:214749352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2087959"/>
              <a:ext cx="10665197" cy="2215363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504453" y="25920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52053" y="256142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37301" y="256142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7300" y="381615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76099" y="381615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71635" y="38247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085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找规律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1.bike		kite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2.box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lost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j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3.bag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map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4.egg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desk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let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5.duck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up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mum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6.big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six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7.cake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name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3" name="矩形 2"/>
          <p:cNvSpPr/>
          <p:nvPr/>
        </p:nvSpPr>
        <p:spPr>
          <a:xfrm>
            <a:off x="7335381" y="1526032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04523" y="211080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64529" y="268893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06635" y="3258780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61751" y="385184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110214" y="4475336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004523" y="499981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911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8.we		me		he	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9.nose		note		hope		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10.use		cute		excuse		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1701" y="1779743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45600" y="236689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45600" y="295167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32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五、选出每组中不同类的一项。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)1.A.bowl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B.fork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C.candy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)2.A.children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B.kitchen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C.bedroom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)3.A.me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B.them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C.but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)4.A.pass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B.spoon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C.help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)5.A.friendly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B.really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C.cute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2615" y="1799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0211" y="24392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1989" y="30557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41989" y="36350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20477" y="42224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864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6029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出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所给词的反义词或对应词。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0" name="NE4KRG51.eps" descr="id:2147492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1839758"/>
            <a:ext cx="10806081" cy="276848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32445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592685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752925" y="163658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913165" y="163658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9098794" y="16664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183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19527"/>
            <a:ext cx="10807700" cy="5410712"/>
            <a:chOff x="361950" y="651967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5196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七、看图片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选词填空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)1.My brother has 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A.short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hair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B.long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hair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)2.The girl is 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A.tall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and strong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B.tall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thin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)3.The ball is 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A.on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deak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B.under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desk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7" name="21NRG41.eps" descr="id:214749403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697141" y="1068753"/>
              <a:ext cx="648072" cy="1462559"/>
            </a:xfrm>
            <a:prstGeom prst="rect">
              <a:avLst/>
            </a:prstGeom>
          </p:spPr>
        </p:pic>
        <p:pic>
          <p:nvPicPr>
            <p:cNvPr id="18" name="21NRG42.eps" descr="id:214749404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417221" y="2808039"/>
              <a:ext cx="432950" cy="1539678"/>
            </a:xfrm>
            <a:prstGeom prst="rect">
              <a:avLst/>
            </a:prstGeom>
          </p:spPr>
        </p:pic>
        <p:pic>
          <p:nvPicPr>
            <p:cNvPr id="19" name="21NRG43.eps" descr="id:214749405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921263" y="4080674"/>
              <a:ext cx="1595150" cy="1948275"/>
            </a:xfrm>
            <a:prstGeom prst="rect">
              <a:avLst/>
            </a:prstGeom>
          </p:spPr>
        </p:pic>
      </p:grpSp>
      <p:sp>
        <p:nvSpPr>
          <p:cNvPr id="20" name="矩形 19"/>
          <p:cNvSpPr>
            <a:spLocks noChangeAspect="1"/>
          </p:cNvSpPr>
          <p:nvPr/>
        </p:nvSpPr>
        <p:spPr>
          <a:xfrm>
            <a:off x="730309" y="129587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30309" y="30396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30309" y="480651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8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242</Words>
  <Application>Microsoft Office PowerPoint</Application>
  <PresentationFormat>自定义</PresentationFormat>
  <Paragraphs>115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33</cp:revision>
  <dcterms:created xsi:type="dcterms:W3CDTF">2020-08-17T02:46:32Z</dcterms:created>
  <dcterms:modified xsi:type="dcterms:W3CDTF">2024-09-18T05:24:30Z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