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home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E4KRG108.eps" descr="id:2147490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6511" y="1537255"/>
            <a:ext cx="11286248" cy="3927579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38106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440557" y="3168079"/>
            <a:ext cx="4345628" cy="17281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816821" y="3201516"/>
            <a:ext cx="4361452" cy="169475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672805" y="3096071"/>
            <a:ext cx="2219674" cy="18002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322289" y="3391487"/>
            <a:ext cx="2551316" cy="15047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584573" y="3139920"/>
            <a:ext cx="8578888" cy="175635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)1.Tom ______an orange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)2.Where ______my glasses?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160834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210244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792693"/>
            <a:ext cx="10807700" cy="5317882"/>
            <a:chOff x="361950" y="739471"/>
            <a:chExt cx="10807700" cy="531788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3947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选择正确的选项完成句子。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1874118" y="1400666"/>
              <a:ext cx="7055271" cy="12741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A.near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phone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B.near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window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C.under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table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D.on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the fridge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755695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fan is ______.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book is ______.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apple is ______.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4.The ball is ______.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0ZRG45.eps" descr="id:214749179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32845" y="2730817"/>
              <a:ext cx="1222370" cy="988337"/>
            </a:xfrm>
            <a:prstGeom prst="rect">
              <a:avLst/>
            </a:prstGeom>
          </p:spPr>
        </p:pic>
        <p:pic>
          <p:nvPicPr>
            <p:cNvPr id="11" name="20ZRG46.eps" descr="id:214749180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464893" y="3744143"/>
              <a:ext cx="1168362" cy="502270"/>
            </a:xfrm>
            <a:prstGeom prst="rect">
              <a:avLst/>
            </a:prstGeom>
          </p:spPr>
        </p:pic>
        <p:pic>
          <p:nvPicPr>
            <p:cNvPr id="12" name="20ZRG47.eps" descr="id:2147491812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466556" y="4221293"/>
              <a:ext cx="737203" cy="1079251"/>
            </a:xfrm>
            <a:prstGeom prst="rect">
              <a:avLst/>
            </a:prstGeom>
          </p:spPr>
        </p:pic>
        <p:pic>
          <p:nvPicPr>
            <p:cNvPr id="13" name="20ZRG48.eps" descr="id:214749181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230724" y="5266143"/>
              <a:ext cx="973035" cy="791210"/>
            </a:xfrm>
            <a:prstGeom prst="rect">
              <a:avLst/>
            </a:prstGeom>
          </p:spPr>
        </p:pic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2880717" y="288004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048297" y="354566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239157" y="42824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098886" y="506915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66</Words>
  <Application>Microsoft Office PowerPoint</Application>
  <PresentationFormat>自定义</PresentationFormat>
  <Paragraphs>33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2024-09-18T03:08:26Z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