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400" dirty="0">
                <a:solidFill>
                  <a:srgbClr val="D60093"/>
                </a:solidFill>
              </a:rPr>
              <a:t>ready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90499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一、从方框中找出与所给单词同类的选项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将序号写在房子中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212913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A.bowl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B.chopsticks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C.table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D.chair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E.beef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F.noodles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G.spoon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H.bread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I.sofa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32312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1.bed_______________________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2.fork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3.rice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261223" y="3346596"/>
            <a:ext cx="12458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 D </a:t>
            </a:r>
            <a:r>
              <a:rPr lang="en-US" altLang="zh-CN" dirty="0" smtClean="0">
                <a:ea typeface="宋体" panose="02010600030101010101" pitchFamily="2" charset="-122"/>
              </a:rPr>
              <a:t>I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147602" y="3925881"/>
            <a:ext cx="135947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 B </a:t>
            </a:r>
            <a:r>
              <a:rPr lang="en-US" altLang="zh-CN" dirty="0" smtClean="0">
                <a:ea typeface="宋体" panose="02010600030101010101" pitchFamily="2" charset="-122"/>
              </a:rPr>
              <a:t>G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47602" y="4510871"/>
            <a:ext cx="13203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E F </a:t>
            </a:r>
            <a:r>
              <a:rPr lang="en-US" altLang="zh-CN" dirty="0" smtClean="0">
                <a:ea typeface="宋体" panose="02010600030101010101" pitchFamily="2" charset="-122"/>
              </a:rPr>
              <a:t>H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(Do/Would) you like some beef?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please.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2.—Would you like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(knife/knives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(forks/fork)?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thank you. I can use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(chopstick/chopsticks).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584573" y="1799927"/>
            <a:ext cx="175862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Would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464893" y="2996656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knife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36501" y="3528119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fork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977061" y="4180279"/>
            <a:ext cx="20088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chopsticks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00783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三、读对话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将人物与其想吃的食物连线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再将食物与就餐工具连线。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Dinner’s ready. What would you like?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Ann: I’d like some noodles and two eggs. I can use chopsticks.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I’d like some beef and vegetables. Pass me a knife and fork, please.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And you, Amy?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Some soup and rice. Give me a spoon, please.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E4KRG141.eps" descr="id:21474914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3" y="1151855"/>
            <a:ext cx="10024124" cy="3816424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512565" y="1367879"/>
            <a:ext cx="2448272" cy="25202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201197" y="2592015"/>
            <a:ext cx="1584176" cy="151216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656581" y="1367879"/>
            <a:ext cx="2304256" cy="12601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201197" y="1727919"/>
            <a:ext cx="1584176" cy="21602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652979" y="2718029"/>
            <a:ext cx="2304256" cy="12601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7197595" y="1511895"/>
            <a:ext cx="1584176" cy="151216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74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72</TotalTime>
  <Words>160</Words>
  <Application>Microsoft Office PowerPoint</Application>
  <PresentationFormat>自定义</PresentationFormat>
  <Paragraphs>39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2024-09-18T03:22:45Z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