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Unit 4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My home</a:t>
            </a:r>
            <a:endParaRPr lang="zh-CN" altLang="zh-CN" sz="40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Part B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000" dirty="0">
                <a:solidFill>
                  <a:srgbClr val="D60093"/>
                </a:solidFill>
              </a:rPr>
              <a:t>talk &amp; Ask, answer and write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1950" y="941935"/>
            <a:ext cx="10807700" cy="3802847"/>
            <a:chOff x="361950" y="919087"/>
            <a:chExt cx="10807700" cy="380284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19087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选项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填空。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2664693" y="1561475"/>
              <a:ext cx="5710794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A.on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B.in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C.under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D.near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2265877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 ball is ______the table.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ruler is ______the schoolbag.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bag is ______the table.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4.The pencil box is ______the schoolbag.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2992470" y="2288725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233081" y="290623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048297" y="347654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176861" y="403217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KE4KRG160.eps" descr="id:21474904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05253" y="2251638"/>
            <a:ext cx="3240360" cy="267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1950" y="1223863"/>
            <a:ext cx="10807700" cy="4337832"/>
            <a:chOff x="361950" y="1223863"/>
            <a:chExt cx="10807700" cy="433783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223863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二、选词填空。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1.She is                           (on/in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the living room.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                          (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She/He) is in the bedroom.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3.It’s in                         (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your/you) hand.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72605" y="2231975"/>
              <a:ext cx="2425578" cy="100811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2485" y="3338288"/>
              <a:ext cx="2425578" cy="100811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0077" y="4553583"/>
              <a:ext cx="2425578" cy="1008112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2634450" y="2316719"/>
            <a:ext cx="569387" cy="699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/>
              <a:t>in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233981" y="3429371"/>
            <a:ext cx="1212191" cy="6935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/>
              <a:t>He</a:t>
            </a:r>
            <a:r>
              <a:rPr lang="zh-CN" altLang="en-US" sz="3600"/>
              <a:t>　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313047" y="4634671"/>
            <a:ext cx="1107996" cy="699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/>
              <a:t>your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1950" y="863823"/>
            <a:ext cx="10807700" cy="4819781"/>
            <a:chOff x="361950" y="863823"/>
            <a:chExt cx="10807700" cy="4819781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863823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完成对话。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1.—Where are the keys?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They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are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Where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                                          ?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It’s in the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desk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/>
            <a:srcRect r="980"/>
            <a:stretch/>
          </p:blipFill>
          <p:spPr>
            <a:xfrm>
              <a:off x="2448671" y="2344931"/>
              <a:ext cx="4176462" cy="111826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980"/>
            <a:stretch/>
          </p:blipFill>
          <p:spPr>
            <a:xfrm>
              <a:off x="2736702" y="3559603"/>
              <a:ext cx="4176463" cy="1118269"/>
            </a:xfrm>
            <a:prstGeom prst="rect">
              <a:avLst/>
            </a:prstGeom>
          </p:spPr>
        </p:pic>
      </p:grpSp>
      <p:pic>
        <p:nvPicPr>
          <p:cNvPr id="7" name="ZE4KRG187.eps" descr="id:21474907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65293" y="2231975"/>
            <a:ext cx="3208534" cy="2016224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168749" y="2472355"/>
            <a:ext cx="2416046" cy="699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/>
              <a:t>on the desk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168749" y="3710528"/>
            <a:ext cx="2864887" cy="699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/>
              <a:t>the schoolbag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1478063"/>
            <a:ext cx="10807700" cy="1943991"/>
            <a:chOff x="361950" y="1478063"/>
            <a:chExt cx="10807700" cy="194399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556928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3.—Is the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toy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car                                          ?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Yes, it is.</a:t>
              </a:r>
              <a:endParaRPr lang="zh-CN" altLang="zh-CN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/>
            <a:srcRect r="980"/>
            <a:stretch/>
          </p:blipFill>
          <p:spPr>
            <a:xfrm>
              <a:off x="3528790" y="1478063"/>
              <a:ext cx="3960439" cy="1060429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3888829" y="1556928"/>
            <a:ext cx="3228448" cy="699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/>
              <a:t>under the chair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2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62</TotalTime>
  <Words>132</Words>
  <Application>Microsoft Office PowerPoint</Application>
  <PresentationFormat>自定义</PresentationFormat>
  <Paragraphs>48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2024-09-18T03:04:09Z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