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6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Meet my family!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 &amp; Draw and say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ZE4KRG175.eps" descr="id:21474919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4452" y="1871935"/>
            <a:ext cx="10063287" cy="2829674"/>
          </a:xfrm>
          <a:prstGeom prst="rect">
            <a:avLst/>
          </a:prstGeom>
        </p:spPr>
      </p:pic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079847"/>
            <a:ext cx="587051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一、读单词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选择正确的图片</a:t>
            </a: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20477" y="2169799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93417" y="372913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61950" y="645049"/>
            <a:ext cx="10807700" cy="2313121"/>
            <a:chOff x="361950" y="1223863"/>
            <a:chExt cx="10807700" cy="2313121"/>
          </a:xfrm>
        </p:grpSpPr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361950" y="1223863"/>
              <a:ext cx="10807700" cy="63402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选择合适的选项补全对话。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8" name="矩形 7"/>
            <p:cNvSpPr>
              <a:spLocks noChangeAspect="1"/>
            </p:cNvSpPr>
            <p:nvPr/>
          </p:nvSpPr>
          <p:spPr>
            <a:xfrm>
              <a:off x="361950" y="1819591"/>
              <a:ext cx="10807700" cy="171739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B.What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your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brother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job?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C.No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me!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D.She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 teacher.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61950" y="2961887"/>
            <a:ext cx="10807700" cy="3331382"/>
            <a:chOff x="361950" y="833460"/>
            <a:chExt cx="10807700" cy="3331382"/>
          </a:xfrm>
        </p:grpSpPr>
        <p:sp>
          <p:nvSpPr>
            <p:cNvPr id="10" name="矩形 9"/>
            <p:cNvSpPr>
              <a:spLocks noChangeAspect="1"/>
            </p:cNvSpPr>
            <p:nvPr/>
          </p:nvSpPr>
          <p:spPr>
            <a:xfrm>
              <a:off x="361950" y="843292"/>
              <a:ext cx="10807700" cy="33215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)1.—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What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your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mother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job?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)2.—______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He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 football player.	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)3.—Is this your baby brother?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—______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1" name="20ZRG53.eps" descr="id:2147493027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7849269" y="833460"/>
              <a:ext cx="935286" cy="1168309"/>
            </a:xfrm>
            <a:prstGeom prst="rect">
              <a:avLst/>
            </a:prstGeom>
          </p:spPr>
        </p:pic>
        <p:pic>
          <p:nvPicPr>
            <p:cNvPr id="13" name="20ZRG55.eps" descr="id:214749304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7021451" y="2875140"/>
              <a:ext cx="827818" cy="975719"/>
            </a:xfrm>
            <a:prstGeom prst="rect">
              <a:avLst/>
            </a:prstGeom>
          </p:spPr>
        </p:pic>
      </p:grpSp>
      <p:sp>
        <p:nvSpPr>
          <p:cNvPr id="14" name="矩形 13"/>
          <p:cNvSpPr>
            <a:spLocks noChangeAspect="1"/>
          </p:cNvSpPr>
          <p:nvPr/>
        </p:nvSpPr>
        <p:spPr>
          <a:xfrm>
            <a:off x="792485" y="296188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827600" y="404200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830036" y="506978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7" name="ZE4KRG177.eps" descr="id:214749193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256981" y="3546041"/>
            <a:ext cx="1348090" cy="172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657631"/>
            <a:ext cx="10807700" cy="56850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have a good friend. Her name is Mary. She is from the UK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She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11.Her father is a teacher. Her mother is a doctor. They work in China now. She has a brother. His name is David. Mary and David are students. They love their parents very much.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)1.My friend is a boy.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)2.Mary is from the USA.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3.Mary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 is a doctor.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)4.There are three people in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family.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4032175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4595062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518741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5656845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78</TotalTime>
  <Words>142</Words>
  <Application>Microsoft Office PowerPoint</Application>
  <PresentationFormat>自定义</PresentationFormat>
  <Paragraphs>33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2024-09-18T05:09:53Z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