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7" r:id="rId4"/>
    <p:sldId id="739" r:id="rId5"/>
    <p:sldId id="740" r:id="rId6"/>
    <p:sldId id="741" r:id="rId7"/>
    <p:sldId id="742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7" action="ppaction://hlinksldjump" highlightClick="1">
              <a:snd r:embed="rId8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3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61950" y="11125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选出与所给单词画线部分发音相同的一项。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B.n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2485" y="17279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2485" y="23184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33640" y="290320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22419" y="34879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58661" y="40647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867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______Chinese friend.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is he?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is Mike.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boy is tall 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4178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56999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43554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742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813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或对话选择对应的图片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302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a Chinese friend. His name is Zhang Ming.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strong.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)2.Tom and Lily are good friends.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name?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—Her name is Lisa. She is thin.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2485" y="32772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43922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2485" y="50402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9" name="ZE4KRG72.eps" descr="id:21474899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5488" y="1364914"/>
            <a:ext cx="9087281" cy="186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6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647799"/>
            <a:ext cx="10807700" cy="5410712"/>
            <a:chOff x="361950" y="647799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选择恰当的单词补全句子。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boy is tall. The girl is ____________(short/strong).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boy is ____________(friendly/quiet).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a ____________(thin/strong) boy.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19Y39.eps" descr="id:214749091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912476" y="2664023"/>
              <a:ext cx="2415975" cy="1876223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5905053" y="1871935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short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96741" y="3672135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friendly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79213" y="5406981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strong</a:t>
            </a:r>
            <a:endParaRPr lang="zh-CN" altLang="en-US" dirty="0"/>
          </a:p>
        </p:txBody>
      </p:sp>
      <p:pic>
        <p:nvPicPr>
          <p:cNvPr id="13" name="ZE4KRG73.eps" descr="id:21474899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328450" y="1415687"/>
            <a:ext cx="949551" cy="1392352"/>
          </a:xfrm>
          <a:prstGeom prst="rect">
            <a:avLst/>
          </a:prstGeom>
        </p:spPr>
      </p:pic>
      <p:pic>
        <p:nvPicPr>
          <p:cNvPr id="14" name="ZE4KRG75.eps" descr="id:21474899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37301" y="4612790"/>
            <a:ext cx="936104" cy="159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15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4413" y="663551"/>
            <a:ext cx="11377662" cy="5509200"/>
            <a:chOff x="144413" y="663551"/>
            <a:chExt cx="11377662" cy="550920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144413" y="663551"/>
              <a:ext cx="11377662" cy="5509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I have a new friend.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A boy.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How old is he?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His name is Tom.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Where is he from?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4.</a:t>
              </a:r>
              <a:r>
                <a:rPr lang="en-US" altLang="zh-CN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Who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new friend?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5.</a:t>
              </a:r>
              <a:r>
                <a:rPr lang="en-US" altLang="zh-CN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cute girl. We are in the same(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相同的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class.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5906566" y="1531755"/>
              <a:ext cx="4751015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his name?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from the USA.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new friend is Sarah.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D.A boy or girl?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11.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440557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78942" y="31257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78942" y="36219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19941" y="50917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408720" y="55879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551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0225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my name is Amy.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eight years old.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UK, but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China now. I have a new Chinese friend.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cute girl.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quiet and friendly.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she? Look at the photo.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Haha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Her name is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)1.Amy is eight years old.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)2.Amy is from the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)3.Amy is in the UK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quiet and friendly.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Chinese girl.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34447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8396" y="402953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2149" y="45736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8103" y="50989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8103" y="57127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275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166</TotalTime>
  <Words>195</Words>
  <Application>Microsoft Office PowerPoint</Application>
  <PresentationFormat>自定义</PresentationFormat>
  <Paragraphs>68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2024-09-18T02:36:59Z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