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43" r:id="rId11"/>
    <p:sldId id="744" r:id="rId12"/>
    <p:sldId id="745" r:id="rId13"/>
    <p:sldId id="746" r:id="rId14"/>
    <p:sldId id="747" r:id="rId15"/>
    <p:sldId id="748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句型专项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935831"/>
            <a:ext cx="10807700" cy="4599327"/>
            <a:chOff x="361950" y="1027503"/>
            <a:chExt cx="10807700" cy="459932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27503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)3.—Where is your sister?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is in the study.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)4.Put up the picture.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on the table?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—Some books.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4" name="E32.eps" descr="id:214749375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265093" y="4032175"/>
              <a:ext cx="1621731" cy="1594655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802317" y="98925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2317" y="275786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02317" y="396127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pic>
        <p:nvPicPr>
          <p:cNvPr id="10" name="NE4KRG70.eps" descr="id:21474922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21077" y="832906"/>
            <a:ext cx="1368152" cy="1394677"/>
          </a:xfrm>
          <a:prstGeom prst="rect">
            <a:avLst/>
          </a:prstGeom>
        </p:spPr>
      </p:pic>
      <p:pic>
        <p:nvPicPr>
          <p:cNvPr id="11" name="NE4KRG71.eps" descr="id:214749226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12749" y="2288890"/>
            <a:ext cx="1412383" cy="162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887893"/>
            <a:ext cx="10807700" cy="4280956"/>
            <a:chOff x="361950" y="887893"/>
            <a:chExt cx="10807700" cy="428095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87893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选择恰当的句子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1530930"/>
              <a:ext cx="10807700" cy="363791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A.Open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door, Liu Ming. 	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B.Look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 I have a new schoolbag.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C.They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very friendly. 	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D.Cut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vegetables.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E.I like the sofa. 	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F.We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in the kitchen.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863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19E17.eps" descr="id:21474937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0101" y="853991"/>
            <a:ext cx="10657184" cy="451081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584573" y="250495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08693" y="250325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009509" y="246887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12753" y="48962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08693" y="489627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058553" y="489626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966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801647"/>
            <a:ext cx="10807700" cy="4967514"/>
            <a:chOff x="361950" y="935831"/>
            <a:chExt cx="10807700" cy="496751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35831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五、选择正确的单词补全句子。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1.How many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(student, students) are there in your class?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(on, in) the living room.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3.Would you like some red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apple, apples)?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4.I have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two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(sister, sisters).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5.What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uncle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uncle) job?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6701" y="1570958"/>
              <a:ext cx="1523810" cy="74285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9534" y="3048159"/>
              <a:ext cx="1523810" cy="74285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45339" y="3731198"/>
              <a:ext cx="1523810" cy="74285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64693" y="4415063"/>
              <a:ext cx="1523810" cy="74285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1084" y="5160488"/>
              <a:ext cx="1523810" cy="742857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2676906" y="1470504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students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145349" y="2933639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270416" y="3598983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apples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746533" y="4316465"/>
            <a:ext cx="1281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sisters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235117" y="5059322"/>
            <a:ext cx="14863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uncle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0380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361950" y="789271"/>
            <a:ext cx="10807700" cy="5187120"/>
            <a:chOff x="361950" y="719807"/>
            <a:chExt cx="10807700" cy="5187120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719807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六、连词成句。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1.keys, are, Where, the (?)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2445" y="2085415"/>
              <a:ext cx="7174708" cy="722624"/>
              <a:chOff x="447932" y="278493"/>
              <a:chExt cx="7174708" cy="722624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1" y="278493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0" y="468110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 rotWithShape="1">
              <a:blip r:embed="rId2"/>
              <a:srcRect t="56350" b="30212"/>
              <a:stretch/>
            </p:blipFill>
            <p:spPr>
              <a:xfrm>
                <a:off x="447933" y="652604"/>
                <a:ext cx="7167809" cy="144017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47932" y="807130"/>
                <a:ext cx="7167809" cy="193987"/>
              </a:xfrm>
              <a:prstGeom prst="rect">
                <a:avLst/>
              </a:prstGeom>
            </p:spPr>
          </p:pic>
        </p:grpSp>
        <p:sp>
          <p:nvSpPr>
            <p:cNvPr id="15" name="矩形 14"/>
            <p:cNvSpPr>
              <a:spLocks noChangeAspect="1"/>
            </p:cNvSpPr>
            <p:nvPr/>
          </p:nvSpPr>
          <p:spPr>
            <a:xfrm>
              <a:off x="361950" y="2880047"/>
              <a:ext cx="4442178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2.door, near,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the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(.)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61950" y="3607415"/>
              <a:ext cx="7174708" cy="722624"/>
              <a:chOff x="447932" y="278493"/>
              <a:chExt cx="7174708" cy="722624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1" y="278493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0" y="468110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 rotWithShape="1">
              <a:blip r:embed="rId2"/>
              <a:srcRect t="56350" b="30212"/>
              <a:stretch/>
            </p:blipFill>
            <p:spPr>
              <a:xfrm>
                <a:off x="447933" y="652604"/>
                <a:ext cx="7167809" cy="144017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47932" y="807130"/>
                <a:ext cx="7167809" cy="193987"/>
              </a:xfrm>
              <a:prstGeom prst="rect">
                <a:avLst/>
              </a:prstGeom>
            </p:spPr>
          </p:pic>
        </p:grpSp>
        <p:sp>
          <p:nvSpPr>
            <p:cNvPr id="21" name="矩形 20"/>
            <p:cNvSpPr>
              <a:spLocks noChangeAspect="1"/>
            </p:cNvSpPr>
            <p:nvPr/>
          </p:nvSpPr>
          <p:spPr>
            <a:xfrm>
              <a:off x="361950" y="4429031"/>
              <a:ext cx="5202258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3.table, on, they, Are, the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(?)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61950" y="5184303"/>
              <a:ext cx="7174708" cy="722624"/>
              <a:chOff x="447932" y="278493"/>
              <a:chExt cx="7174708" cy="722624"/>
            </a:xfrm>
          </p:grpSpPr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1" y="278493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0" y="468110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2"/>
              <a:srcRect t="56350" b="30212"/>
              <a:stretch/>
            </p:blipFill>
            <p:spPr>
              <a:xfrm>
                <a:off x="447933" y="652604"/>
                <a:ext cx="7167809" cy="144017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47932" y="807130"/>
                <a:ext cx="7167809" cy="193987"/>
              </a:xfrm>
              <a:prstGeom prst="rect">
                <a:avLst/>
              </a:prstGeom>
            </p:spPr>
          </p:pic>
        </p:grpSp>
      </p:grpSp>
      <p:sp>
        <p:nvSpPr>
          <p:cNvPr id="2" name="矩形 1"/>
          <p:cNvSpPr/>
          <p:nvPr/>
        </p:nvSpPr>
        <p:spPr>
          <a:xfrm>
            <a:off x="439342" y="2181847"/>
            <a:ext cx="3762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Where are the keys?</a:t>
            </a:r>
            <a:endParaRPr lang="zh-CN" altLang="zh-CN" sz="1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8877" y="3710324"/>
            <a:ext cx="33791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near the door.</a:t>
            </a:r>
            <a:endParaRPr lang="zh-CN" altLang="zh-CN" sz="1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5572" y="5274219"/>
            <a:ext cx="41542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 they on the table? </a:t>
            </a:r>
            <a:endParaRPr lang="zh-CN" altLang="zh-CN" sz="1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97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361950" y="1484943"/>
            <a:ext cx="10807700" cy="2979280"/>
            <a:chOff x="361950" y="1350759"/>
            <a:chExt cx="10807700" cy="2979280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1350759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4.new, We, have, a, classroom (.)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2445" y="2085415"/>
              <a:ext cx="7174708" cy="722624"/>
              <a:chOff x="447932" y="278493"/>
              <a:chExt cx="7174708" cy="722624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1" y="278493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0" y="468110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 rotWithShape="1">
              <a:blip r:embed="rId2"/>
              <a:srcRect t="56350" b="30212"/>
              <a:stretch/>
            </p:blipFill>
            <p:spPr>
              <a:xfrm>
                <a:off x="447933" y="652604"/>
                <a:ext cx="7167809" cy="144017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47932" y="807130"/>
                <a:ext cx="7167809" cy="193987"/>
              </a:xfrm>
              <a:prstGeom prst="rect">
                <a:avLst/>
              </a:prstGeom>
            </p:spPr>
          </p:pic>
        </p:grpSp>
        <p:sp>
          <p:nvSpPr>
            <p:cNvPr id="15" name="矩形 14"/>
            <p:cNvSpPr>
              <a:spLocks noChangeAspect="1"/>
            </p:cNvSpPr>
            <p:nvPr/>
          </p:nvSpPr>
          <p:spPr>
            <a:xfrm>
              <a:off x="361950" y="2880047"/>
              <a:ext cx="4314579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5.bag, He, a, has, red (.)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61950" y="3607415"/>
              <a:ext cx="7174708" cy="722624"/>
              <a:chOff x="447932" y="278493"/>
              <a:chExt cx="7174708" cy="722624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1" y="278493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54830" y="468110"/>
                <a:ext cx="7167809" cy="193987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 rotWithShape="1">
              <a:blip r:embed="rId2"/>
              <a:srcRect t="56350" b="30212"/>
              <a:stretch/>
            </p:blipFill>
            <p:spPr>
              <a:xfrm>
                <a:off x="447933" y="652604"/>
                <a:ext cx="7167809" cy="144017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 rotWithShape="1">
              <a:blip r:embed="rId2"/>
              <a:srcRect b="81899"/>
              <a:stretch/>
            </p:blipFill>
            <p:spPr>
              <a:xfrm>
                <a:off x="447932" y="807130"/>
                <a:ext cx="7167809" cy="193987"/>
              </a:xfrm>
              <a:prstGeom prst="rect">
                <a:avLst/>
              </a:prstGeom>
            </p:spPr>
          </p:pic>
        </p:grpSp>
      </p:grpSp>
      <p:sp>
        <p:nvSpPr>
          <p:cNvPr id="2" name="矩形 1"/>
          <p:cNvSpPr/>
          <p:nvPr/>
        </p:nvSpPr>
        <p:spPr>
          <a:xfrm>
            <a:off x="481548" y="2232821"/>
            <a:ext cx="4750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We have a new classroom.</a:t>
            </a:r>
            <a:endParaRPr lang="zh-CN" altLang="zh-CN" sz="1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7301" y="3771095"/>
            <a:ext cx="32213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 has a red bag.</a:t>
            </a:r>
            <a:endParaRPr lang="zh-CN" altLang="zh-CN" sz="1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40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57615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can ______chopsticks.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B.using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C.uses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are three ______in my family.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A.people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C.cat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)3.How many ______are there on the desk?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A.book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C.books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)4.—Is your uncle a driver?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she is.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great driver.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2821" y="11845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2821" y="233445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72821" y="34471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5263" y="45685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049678"/>
            <a:ext cx="184731" cy="655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623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—He is a driver.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Mike?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job?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boy?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)6.—______ in it?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—Some rulers and books.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5" y="9063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70043" y="38161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574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0640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)7.—______ is the key?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door.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)8.—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name?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name is John.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name is Sarah.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name is Mike.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0477" y="8638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2372" y="264902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367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1300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A.egg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B.chicken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C.vegetable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)10.Let ______help you.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C.my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7279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81701" y="28702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502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585623"/>
            <a:ext cx="10807700" cy="5608356"/>
            <a:chOff x="361950" y="575791"/>
            <a:chExt cx="10807700" cy="560835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575791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二、读句子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选择正确的图片。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)1.Look! My puppy is on the bed.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8E48.eps" descr="id:214749369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872605" y="1799927"/>
              <a:ext cx="6984776" cy="1396955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240087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)2.—Would you like a fork?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—Yes, please.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20ZRG94.eps" descr="id:214749370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872605" y="4464223"/>
              <a:ext cx="6999028" cy="1719924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792485" y="121848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70043" y="327396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609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61950" y="781983"/>
            <a:ext cx="10807700" cy="3391025"/>
            <a:chOff x="361950" y="657631"/>
            <a:chExt cx="10807700" cy="3391025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3421946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)4.My family has three people.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57631"/>
              <a:ext cx="5841407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)3.My mother is a farmer.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92485" y="8444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17197" y="358823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14" name="KE4KRG31.eps" descr="id:21474925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95642" y="1551296"/>
            <a:ext cx="8923803" cy="1754112"/>
          </a:xfrm>
          <a:prstGeom prst="rect">
            <a:avLst/>
          </a:prstGeom>
        </p:spPr>
      </p:pic>
      <p:pic>
        <p:nvPicPr>
          <p:cNvPr id="15" name="KE4KRG32.eps" descr="id:21474925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52525" y="4214943"/>
            <a:ext cx="8929806" cy="162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22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517691"/>
            <a:ext cx="10807700" cy="2442476"/>
            <a:chOff x="361950" y="1295871"/>
            <a:chExt cx="10807700" cy="244247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295871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)5.Go to the bedroom. Have a nap.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3" name="18E52.eps" descr="id:214749372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80517" y="2087959"/>
              <a:ext cx="8568952" cy="1650388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792485" y="155962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060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969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三、判断下列句子或对话与图片是否相符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不符的写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)1.He is a Chinese boy.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 is Li Tao.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strong.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a football player.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)2.She is my best friend.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 long hair.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is quiet.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2485" y="194394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8439" y="432020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pic>
        <p:nvPicPr>
          <p:cNvPr id="11" name="NE4KRG69.eps" descr="id:2147492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977061" y="4145382"/>
            <a:ext cx="1656184" cy="1954596"/>
          </a:xfrm>
          <a:prstGeom prst="rect">
            <a:avLst/>
          </a:prstGeom>
        </p:spPr>
      </p:pic>
      <p:pic>
        <p:nvPicPr>
          <p:cNvPr id="9" name="KE4KRG33.eps" descr="id:21474925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05053" y="1943943"/>
            <a:ext cx="1034091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62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75</TotalTime>
  <Words>248</Words>
  <Application>Microsoft Office PowerPoint</Application>
  <PresentationFormat>自定义</PresentationFormat>
  <Paragraphs>108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2024-09-18T05:26:09Z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