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7" r:id="rId4"/>
    <p:sldId id="738" r:id="rId5"/>
    <p:sldId id="741" r:id="rId6"/>
    <p:sldId id="745" r:id="rId7"/>
    <p:sldId id="742" r:id="rId8"/>
    <p:sldId id="743" r:id="rId9"/>
    <p:sldId id="74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144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7" action="ppaction://hlinksldjump" highlightClick="1">
              <a:snd r:embed="rId8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4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ZE4KRG101.eps" descr="id:21474906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" y="1538047"/>
            <a:ext cx="10508704" cy="346699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854783"/>
            <a:ext cx="38106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472135" y="2880047"/>
            <a:ext cx="6089102" cy="16561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568737" y="2881853"/>
            <a:ext cx="6497141" cy="158237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472420" y="2786226"/>
            <a:ext cx="2331938" cy="167799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5328989" y="2825900"/>
            <a:ext cx="2532434" cy="163832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472135" y="2825900"/>
            <a:ext cx="8706182" cy="163832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120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)1.—Is ______in the study?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she is.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)2.—Are they near the phone?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they are.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is.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64493" y="1583903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62989" y="33841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46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your mother?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living 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29587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1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选择正确的单词补全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isn’t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kitchen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1989276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1.—I have a cat. It’s cute.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cat?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2.—Is your mother in the living room?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—Is she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pic>
        <p:nvPicPr>
          <p:cNvPr id="13" name="ZE4KRG185.eps" descr="id:21474906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45213" y="2158803"/>
            <a:ext cx="1512168" cy="1701358"/>
          </a:xfrm>
          <a:prstGeom prst="rect">
            <a:avLst/>
          </a:prstGeom>
        </p:spPr>
      </p:pic>
      <p:pic>
        <p:nvPicPr>
          <p:cNvPr id="14" name="ZE4KRG186.eps" descr="id:21474906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45213" y="4057213"/>
            <a:ext cx="1578429" cy="2148277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224533" y="2575794"/>
            <a:ext cx="13634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Where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921423" y="3130514"/>
            <a:ext cx="15536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study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441964" y="4327686"/>
            <a:ext cx="9589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isn’t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218779" y="4877405"/>
            <a:ext cx="14830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kitchen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659332" y="546187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84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88429" y="1079847"/>
            <a:ext cx="11141576" cy="3637919"/>
            <a:chOff x="288429" y="1079847"/>
            <a:chExt cx="11141576" cy="3637919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288429" y="1079847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选答语。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)1.Is this your bedroom?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)2.Where is my English book?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)3.Is Sarah in the living room?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)4.Where are you?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)5.What can you see?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6749485" y="1633259"/>
              <a:ext cx="468052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 can see two bedrooms.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 the study.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it is.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D.It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 the desk.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she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720477" y="16332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0477" y="228573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0477" y="283548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0477" y="34324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10645" y="402653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42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61949" y="719807"/>
            <a:ext cx="11160126" cy="5388285"/>
            <a:chOff x="361949" y="719807"/>
            <a:chExt cx="11160126" cy="5388285"/>
          </a:xfrm>
        </p:grpSpPr>
        <p:grpSp>
          <p:nvGrpSpPr>
            <p:cNvPr id="20" name="组合 19"/>
            <p:cNvGrpSpPr/>
            <p:nvPr/>
          </p:nvGrpSpPr>
          <p:grpSpPr>
            <a:xfrm>
              <a:off x="361949" y="719807"/>
              <a:ext cx="11160126" cy="5388285"/>
              <a:chOff x="361949" y="647799"/>
              <a:chExt cx="11160126" cy="5388285"/>
            </a:xfrm>
          </p:grpSpPr>
          <p:sp>
            <p:nvSpPr>
              <p:cNvPr id="26" name="矩形 25"/>
              <p:cNvSpPr>
                <a:spLocks noChangeAspect="1"/>
              </p:cNvSpPr>
              <p:nvPr/>
            </p:nvSpPr>
            <p:spPr>
              <a:xfrm>
                <a:off x="361950" y="647799"/>
                <a:ext cx="10807700" cy="68326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五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看图片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选择正确的单词或词组补全短文。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矩形 26"/>
              <p:cNvSpPr>
                <a:spLocks noChangeAspect="1"/>
              </p:cNvSpPr>
              <p:nvPr/>
            </p:nvSpPr>
            <p:spPr>
              <a:xfrm>
                <a:off x="361950" y="1305703"/>
                <a:ext cx="10807700" cy="62671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study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bedroom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bathroom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kitchen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living room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矩形 27"/>
              <p:cNvSpPr>
                <a:spLocks noChangeAspect="1"/>
              </p:cNvSpPr>
              <p:nvPr/>
            </p:nvSpPr>
            <p:spPr>
              <a:xfrm>
                <a:off x="361949" y="2004211"/>
                <a:ext cx="11160126" cy="4031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330200">
                  <a:lnSpc>
                    <a:spcPct val="20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Look! This is my new home. You can see a 1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    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  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 a 2.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and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a 3.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There is a 4.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It is big. I have a 5.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</a:t>
                </a:r>
              </a:p>
              <a:p>
                <a:pPr indent="330200">
                  <a:lnSpc>
                    <a:spcPct val="20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It is nice.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9" name="20ZRG40.eps" descr="id:2147491659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959076" y="2159967"/>
                <a:ext cx="1346577" cy="939558"/>
              </a:xfrm>
              <a:prstGeom prst="rect">
                <a:avLst/>
              </a:prstGeom>
            </p:spPr>
          </p:pic>
          <p:pic>
            <p:nvPicPr>
              <p:cNvPr id="30" name="20ZRG42.eps" descr="id:2147491674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66076" y="2900367"/>
                <a:ext cx="1483973" cy="1225839"/>
              </a:xfrm>
              <a:prstGeom prst="rect">
                <a:avLst/>
              </a:prstGeom>
            </p:spPr>
          </p:pic>
          <p:pic>
            <p:nvPicPr>
              <p:cNvPr id="31" name="20ZRG41.eps" descr="id:2147491689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5830" y="3024063"/>
                <a:ext cx="2736304" cy="1244327"/>
              </a:xfrm>
              <a:prstGeom prst="rect">
                <a:avLst/>
              </a:prstGeom>
            </p:spPr>
          </p:pic>
          <p:pic>
            <p:nvPicPr>
              <p:cNvPr id="32" name="20ZRG43.eps" descr="id:2147491704;FounderCES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48869" y="3960167"/>
                <a:ext cx="1440160" cy="1146697"/>
              </a:xfrm>
              <a:prstGeom prst="rect">
                <a:avLst/>
              </a:prstGeom>
            </p:spPr>
          </p:pic>
          <p:pic>
            <p:nvPicPr>
              <p:cNvPr id="33" name="20ZRG44.eps" descr="id:2147491719;FounderCES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4453" y="4997571"/>
                <a:ext cx="1296144" cy="1038513"/>
              </a:xfrm>
              <a:prstGeom prst="rect">
                <a:avLst/>
              </a:prstGeom>
            </p:spPr>
          </p:pic>
        </p:grp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55813" y="2344623"/>
              <a:ext cx="1523810" cy="74285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4628" y="3240087"/>
              <a:ext cx="1523810" cy="742857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07986" y="3368869"/>
              <a:ext cx="1523810" cy="742857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17995" y="4341217"/>
              <a:ext cx="1523810" cy="742857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88615" y="4310209"/>
              <a:ext cx="1523810" cy="742857"/>
            </a:xfrm>
            <a:prstGeom prst="rect">
              <a:avLst/>
            </a:prstGeom>
          </p:spPr>
        </p:pic>
      </p:grpSp>
      <p:sp>
        <p:nvSpPr>
          <p:cNvPr id="34" name="矩形 33"/>
          <p:cNvSpPr/>
          <p:nvPr/>
        </p:nvSpPr>
        <p:spPr>
          <a:xfrm>
            <a:off x="8291712" y="2348435"/>
            <a:ext cx="2193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living room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1169996" y="3271713"/>
            <a:ext cx="1483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kitchen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6195004" y="3425846"/>
            <a:ext cx="17497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bedroom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2425664" y="4379421"/>
            <a:ext cx="1908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bathroom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9642234" y="4347082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study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376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36047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I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Bob.Welcome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home.This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study.My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schoolbag is on the chair, and my pens are on the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desk.My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glasses are near my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pens.This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living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room.There</a:t>
            </a:r>
            <a:r>
              <a:rPr lang="en-US" altLang="zh-CN" dirty="0" err="1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green sofa and a table in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it.Where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my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keys?Look!They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on the table.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22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)1.Bob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schoolbag is on the desk.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)2.Bob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glasses are near the pens.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is a green sofa in the living room.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)4.Bob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keys are under the table.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5.Bob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pens are on the chair.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147587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204892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2485" y="266902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92485" y="3256448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92485" y="381172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3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83</TotalTime>
  <Words>220</Words>
  <Application>Microsoft Office PowerPoint</Application>
  <PresentationFormat>自定义</PresentationFormat>
  <Paragraphs>61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24</cp:revision>
  <dcterms:created xsi:type="dcterms:W3CDTF">2020-08-17T02:46:32Z</dcterms:created>
  <dcterms:modified xsi:type="dcterms:W3CDTF">2024-09-18T02:56:33Z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