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731" r:id="rId3"/>
    <p:sldId id="735" r:id="rId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72" y="6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269225"/>
              </p:ext>
            </p:extLst>
          </p:nvPr>
        </p:nvGraphicFramePr>
        <p:xfrm>
          <a:off x="2592684" y="791815"/>
          <a:ext cx="6655141" cy="5256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文档" r:id="rId3" imgW="6277957" imgH="4958664" progId="Word.Document.12">
                  <p:embed/>
                </p:oleObj>
              </mc:Choice>
              <mc:Fallback>
                <p:oleObj name="文档" r:id="rId3" imgW="6277957" imgH="495866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92684" y="791815"/>
                        <a:ext cx="6655141" cy="52565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47</TotalTime>
  <Words>11</Words>
  <Application>Microsoft Office PowerPoint</Application>
  <PresentationFormat>自定义</PresentationFormat>
  <Paragraphs>4</Paragraphs>
  <Slides>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2024-09-18T02:30:30Z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