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731" r:id="rId3"/>
    <p:sldId id="732" r:id="rId4"/>
    <p:sldId id="736" r:id="rId5"/>
    <p:sldId id="733" r:id="rId6"/>
    <p:sldId id="735" r:id="rId7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228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6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Unit 3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</a:rPr>
              <a:t>My friends</a:t>
            </a:r>
            <a:endParaRPr lang="zh-CN" altLang="zh-CN" sz="4400" dirty="0">
              <a:solidFill>
                <a:srgbClr val="D60093"/>
              </a:solidFill>
            </a:endParaRPr>
          </a:p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Part A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 smtClean="0">
                <a:solidFill>
                  <a:srgbClr val="D60093"/>
                </a:solidFill>
              </a:rPr>
              <a:t>Let’s </a:t>
            </a:r>
            <a:r>
              <a:rPr lang="en-US" altLang="zh-CN" sz="4400" dirty="0">
                <a:solidFill>
                  <a:srgbClr val="D60093"/>
                </a:solidFill>
              </a:rPr>
              <a:t>spell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339605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一、选出每组单词中画线部分发音不同的一项。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)1.A.n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B.l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C.n</a:t>
            </a:r>
            <a:r>
              <a:rPr lang="en-US" altLang="zh-CN" u="sng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)2.A.b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x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B.d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C.n</a:t>
            </a:r>
            <a:r>
              <a:rPr lang="en-US" altLang="zh-CN" u="sng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)3.A.r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se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B.l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nes 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)4.A.h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B.h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C.h</a:t>
            </a:r>
            <a:r>
              <a:rPr lang="en-US" altLang="zh-CN" u="sng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92485" y="1943943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92485" y="2563203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92485" y="3154233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96928" y="377974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ZE4KRG70.eps" descr="id:214748987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57697" y="1582036"/>
            <a:ext cx="10790656" cy="3671651"/>
          </a:xfrm>
          <a:prstGeom prst="rect">
            <a:avLst/>
          </a:prstGeom>
        </p:spPr>
      </p:pic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3672805" y="2055471"/>
            <a:ext cx="792088" cy="475253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6697141" y="2385823"/>
            <a:ext cx="792088" cy="475253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8867213" y="2623449"/>
            <a:ext cx="792088" cy="475253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7561237" y="3417862"/>
            <a:ext cx="792088" cy="475253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5852709" y="3683037"/>
            <a:ext cx="792088" cy="475253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3456781" y="3662303"/>
            <a:ext cx="792088" cy="475253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4320877" y="2719995"/>
            <a:ext cx="792088" cy="475253"/>
          </a:xfrm>
          <a:prstGeom prst="ellipse">
            <a:avLst/>
          </a:prstGeom>
          <a:solidFill>
            <a:srgbClr val="FFFF00">
              <a:alpha val="50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5653025" y="1952523"/>
            <a:ext cx="792088" cy="475253"/>
          </a:xfrm>
          <a:prstGeom prst="ellipse">
            <a:avLst/>
          </a:prstGeom>
          <a:solidFill>
            <a:srgbClr val="FFFF00">
              <a:alpha val="50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8065293" y="1951731"/>
            <a:ext cx="792088" cy="475253"/>
          </a:xfrm>
          <a:prstGeom prst="ellipse">
            <a:avLst/>
          </a:prstGeom>
          <a:solidFill>
            <a:srgbClr val="FFFF00">
              <a:alpha val="50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9844500" y="1823717"/>
            <a:ext cx="958427" cy="522778"/>
          </a:xfrm>
          <a:prstGeom prst="ellipse">
            <a:avLst/>
          </a:prstGeom>
          <a:solidFill>
            <a:srgbClr val="FFFF00">
              <a:alpha val="50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4777768" y="4464223"/>
            <a:ext cx="958427" cy="522778"/>
          </a:xfrm>
          <a:prstGeom prst="ellipse">
            <a:avLst/>
          </a:prstGeom>
          <a:solidFill>
            <a:srgbClr val="FFFF00">
              <a:alpha val="50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2304653" y="4474055"/>
            <a:ext cx="792088" cy="432048"/>
          </a:xfrm>
          <a:prstGeom prst="ellipse">
            <a:avLst/>
          </a:prstGeom>
          <a:solidFill>
            <a:srgbClr val="FFFF00">
              <a:alpha val="50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61950" y="790242"/>
            <a:ext cx="10807700" cy="1195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二、将下列画线部分发音相同的单词所在的泡泡涂上相同的颜色。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965997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三、写一写单词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并选出正确的图片。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1.rose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)2.nose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)3.dog	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)4.notebook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)5.box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21981" y="1580973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4981965" y="1580972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811197" y="2180848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5004407" y="2230546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E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853303" y="2788276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pic>
        <p:nvPicPr>
          <p:cNvPr id="12" name="ZE4KRG71.eps" descr="id:214748992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88429" y="3373051"/>
            <a:ext cx="10799001" cy="1819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55</TotalTime>
  <Words>81</Words>
  <Application>Microsoft Office PowerPoint</Application>
  <PresentationFormat>自定义</PresentationFormat>
  <Paragraphs>31</Paragraphs>
  <Slides>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5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17</cp:revision>
  <dcterms:created xsi:type="dcterms:W3CDTF">2020-08-17T02:46:32Z</dcterms:created>
  <dcterms:modified xsi:type="dcterms:W3CDTF">2024-09-18T02:35:20Z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