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731" r:id="rId3"/>
    <p:sldId id="732" r:id="rId4"/>
    <p:sldId id="736" r:id="rId5"/>
    <p:sldId id="733" r:id="rId6"/>
    <p:sldId id="737" r:id="rId7"/>
    <p:sldId id="735" r:id="rId8"/>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339966"/>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591" autoAdjust="0"/>
  </p:normalViewPr>
  <p:slideViewPr>
    <p:cSldViewPr>
      <p:cViewPr varScale="1">
        <p:scale>
          <a:sx n="97" d="100"/>
          <a:sy n="97" d="100"/>
        </p:scale>
        <p:origin x="90" y="90"/>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7</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27832" y="503783"/>
            <a:ext cx="7521637" cy="4620170"/>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93681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 xmlns:a16="http://schemas.microsoft.com/office/drawing/2014/main"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 xmlns:a16="http://schemas.microsoft.com/office/drawing/2014/main"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
        <p:nvSpPr>
          <p:cNvPr id="2" name="动作按钮: 第一张 1">
            <a:hlinkClick r:id="rId9" action="ppaction://hlinksldjump" highlightClick="1">
              <a:snd r:embed="rId10" name="camera.wav"/>
            </a:hlinkClick>
          </p:cNvPr>
          <p:cNvSpPr/>
          <p:nvPr userDrawn="1"/>
        </p:nvSpPr>
        <p:spPr>
          <a:xfrm>
            <a:off x="10596459" y="5560029"/>
            <a:ext cx="864096" cy="898646"/>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89" r:id="rId3"/>
    <p:sldLayoutId id="2147483690" r:id="rId4"/>
    <p:sldLayoutId id="2147483691" r:id="rId5"/>
    <p:sldLayoutId id="2147483692" r:id="rId6"/>
    <p:sldLayoutId id="2147483694" r:id="rId7"/>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32445" y="3722371"/>
            <a:ext cx="10801200"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rgbClr val="D60093"/>
                </a:solidFill>
              </a:rPr>
              <a:t>Unit 6</a:t>
            </a:r>
            <a:r>
              <a:rPr lang="zh-CN" altLang="zh-CN" sz="4400" dirty="0">
                <a:solidFill>
                  <a:srgbClr val="D60093"/>
                </a:solidFill>
              </a:rPr>
              <a:t>　</a:t>
            </a:r>
            <a:r>
              <a:rPr lang="en-US" altLang="zh-CN" sz="4400" dirty="0">
                <a:solidFill>
                  <a:srgbClr val="D60093"/>
                </a:solidFill>
              </a:rPr>
              <a:t>Meet my family! </a:t>
            </a:r>
            <a:endParaRPr lang="zh-CN" altLang="zh-CN" sz="4400" dirty="0">
              <a:solidFill>
                <a:srgbClr val="D60093"/>
              </a:solidFill>
            </a:endParaRPr>
          </a:p>
          <a:p>
            <a:pPr algn="ctr"/>
            <a:r>
              <a:rPr lang="en-US" altLang="zh-CN" sz="4400" dirty="0">
                <a:solidFill>
                  <a:srgbClr val="D60093"/>
                </a:solidFill>
              </a:rPr>
              <a:t>Part A</a:t>
            </a:r>
            <a:r>
              <a:rPr lang="zh-CN" altLang="zh-CN" sz="4400" dirty="0">
                <a:solidFill>
                  <a:srgbClr val="D60093"/>
                </a:solidFill>
              </a:rPr>
              <a:t>　</a:t>
            </a:r>
            <a:r>
              <a:rPr lang="en-US" altLang="zh-CN" sz="4400" dirty="0" smtClean="0">
                <a:solidFill>
                  <a:srgbClr val="D60093"/>
                </a:solidFill>
              </a:rPr>
              <a:t>Let’s </a:t>
            </a:r>
            <a:r>
              <a:rPr lang="en-US" altLang="zh-CN" sz="4400" dirty="0">
                <a:solidFill>
                  <a:srgbClr val="D60093"/>
                </a:solidFill>
              </a:rPr>
              <a:t>learn &amp; </a:t>
            </a:r>
            <a:r>
              <a:rPr lang="en-US" altLang="zh-CN" sz="4400" dirty="0" smtClean="0">
                <a:solidFill>
                  <a:srgbClr val="D60093"/>
                </a:solidFill>
              </a:rPr>
              <a:t>Let’s </a:t>
            </a:r>
            <a:r>
              <a:rPr lang="en-US" altLang="zh-CN" sz="4400" dirty="0">
                <a:solidFill>
                  <a:srgbClr val="D60093"/>
                </a:solidFill>
              </a:rPr>
              <a:t>play</a:t>
            </a:r>
            <a:endParaRPr lang="zh-CN" altLang="zh-CN" sz="4400" dirty="0">
              <a:solidFill>
                <a:srgbClr val="D60093"/>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竖卷形 2"/>
          <p:cNvSpPr/>
          <p:nvPr/>
        </p:nvSpPr>
        <p:spPr>
          <a:xfrm>
            <a:off x="504453" y="951187"/>
            <a:ext cx="1872188" cy="4449140"/>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5400" dirty="0" smtClean="0">
                <a:latin typeface="+mj-ea"/>
                <a:ea typeface="+mj-ea"/>
              </a:rPr>
              <a:t>导</a:t>
            </a:r>
            <a:endParaRPr lang="en-US" altLang="zh-CN" sz="5400" dirty="0" smtClean="0">
              <a:latin typeface="+mj-ea"/>
              <a:ea typeface="+mj-ea"/>
            </a:endParaRPr>
          </a:p>
          <a:p>
            <a:pPr algn="ctr"/>
            <a:endParaRPr lang="en-US" altLang="zh-CN" sz="5400" dirty="0" smtClean="0">
              <a:latin typeface="+mj-ea"/>
              <a:ea typeface="+mj-ea"/>
            </a:endParaRPr>
          </a:p>
          <a:p>
            <a:pPr algn="ctr"/>
            <a:r>
              <a:rPr lang="zh-CN" altLang="en-US" sz="5400" dirty="0" smtClean="0">
                <a:latin typeface="+mj-ea"/>
                <a:ea typeface="+mj-ea"/>
              </a:rPr>
              <a:t>航</a:t>
            </a:r>
            <a:endParaRPr lang="zh-CN" altLang="en-US" sz="5400" dirty="0">
              <a:latin typeface="+mj-ea"/>
              <a:ea typeface="+mj-ea"/>
            </a:endParaRPr>
          </a:p>
        </p:txBody>
      </p:sp>
      <p:sp>
        <p:nvSpPr>
          <p:cNvPr id="2" name="折角形 1"/>
          <p:cNvSpPr/>
          <p:nvPr/>
        </p:nvSpPr>
        <p:spPr>
          <a:xfrm>
            <a:off x="3960837" y="1293840"/>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1" name="折角形 10"/>
          <p:cNvSpPr/>
          <p:nvPr/>
        </p:nvSpPr>
        <p:spPr>
          <a:xfrm>
            <a:off x="3960837" y="2538614"/>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3" name="折角形 12"/>
          <p:cNvSpPr/>
          <p:nvPr/>
        </p:nvSpPr>
        <p:spPr>
          <a:xfrm>
            <a:off x="3939125" y="3783657"/>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6" name="动作按钮: 自定义 15">
            <a:hlinkClick r:id="rId2" action="ppaction://hlinksldjump" highlightClick="1">
              <a:snd r:embed="rId3" name="chimes.wav"/>
            </a:hlinkClick>
          </p:cNvPr>
          <p:cNvSpPr/>
          <p:nvPr/>
        </p:nvSpPr>
        <p:spPr>
          <a:xfrm>
            <a:off x="3744813" y="24800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7" name="动作按钮: 自定义 16">
            <a:hlinkClick r:id="rId4" action="ppaction://hlinksldjump" highlightClick="1">
              <a:snd r:embed="rId3" name="chimes.wav"/>
            </a:hlinkClick>
          </p:cNvPr>
          <p:cNvSpPr/>
          <p:nvPr/>
        </p:nvSpPr>
        <p:spPr>
          <a:xfrm>
            <a:off x="3744812" y="37297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9" name="动作按钮: 自定义 18">
            <a:hlinkClick r:id="rId5" action="ppaction://hlinksldjump" highlightClick="1">
              <a:snd r:embed="rId3" name="chimes.wav"/>
            </a:hlinkClick>
          </p:cNvPr>
          <p:cNvSpPr/>
          <p:nvPr/>
        </p:nvSpPr>
        <p:spPr>
          <a:xfrm>
            <a:off x="3744813" y="12303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anim calcmode="lin" valueType="num">
                                      <p:cBhvr>
                                        <p:cTn id="2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
                                        </p:tgtEl>
                                      </p:cBhvr>
                                    </p:animEffect>
                                  </p:childTnLst>
                                </p:cTn>
                              </p:par>
                            </p:childTnLst>
                          </p:cTn>
                        </p:par>
                        <p:par>
                          <p:cTn id="25" fill="hold">
                            <p:stCondLst>
                              <p:cond delay="18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1"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grpSp>
        <p:nvGrpSpPr>
          <p:cNvPr id="6" name="组合 5"/>
          <p:cNvGrpSpPr/>
          <p:nvPr/>
        </p:nvGrpSpPr>
        <p:grpSpPr>
          <a:xfrm>
            <a:off x="361950" y="1060183"/>
            <a:ext cx="10807700" cy="3915881"/>
            <a:chOff x="361950" y="1151855"/>
            <a:chExt cx="10807700" cy="3915881"/>
          </a:xfrm>
        </p:grpSpPr>
        <p:sp>
          <p:nvSpPr>
            <p:cNvPr id="3" name="矩形 2"/>
            <p:cNvSpPr>
              <a:spLocks noChangeAspect="1"/>
            </p:cNvSpPr>
            <p:nvPr/>
          </p:nvSpPr>
          <p:spPr>
            <a:xfrm>
              <a:off x="361950" y="1151855"/>
              <a:ext cx="5870518" cy="626710"/>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一、读一读</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选择正确的称呼</a:t>
              </a:r>
              <a:r>
                <a:rPr lang="zh-CN" altLang="zh-CN" dirty="0" smtClean="0">
                  <a:solidFill>
                    <a:srgbClr val="000000"/>
                  </a:solidFill>
                  <a:latin typeface="Arial" panose="020B0604020202020204" pitchFamily="34" charset="0"/>
                  <a:cs typeface="Times New Roman" panose="02020603050405020304" pitchFamily="18" charset="0"/>
                </a:rPr>
                <a:t>。</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61950" y="1871935"/>
              <a:ext cx="10807700" cy="626710"/>
            </a:xfrm>
            <a:prstGeom prst="rect">
              <a:avLst/>
            </a:prstGeom>
            <a:ln>
              <a:solidFill>
                <a:schemeClr val="tx1"/>
              </a:solidFill>
            </a:ln>
          </p:spPr>
          <p:txBody>
            <a:bodyPr>
              <a:spAutoFit/>
            </a:bodyPr>
            <a:lstStyle/>
            <a:p>
              <a:pPr algn="ct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A.parents</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B.uncle</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C.cousin</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D.aunt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61950" y="2611679"/>
              <a:ext cx="10807700" cy="2456057"/>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1.Father</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brother is my 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2.Uncle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wife(</a:t>
              </a:r>
              <a:r>
                <a:rPr lang="zh-CN" altLang="zh-CN" dirty="0">
                  <a:solidFill>
                    <a:srgbClr val="000000"/>
                  </a:solidFill>
                  <a:ea typeface="宋体" panose="02010600030101010101" pitchFamily="2" charset="-122"/>
                  <a:cs typeface="Times New Roman" panose="02020603050405020304" pitchFamily="18" charset="0"/>
                </a:rPr>
                <a:t>妻子</a:t>
              </a:r>
              <a:r>
                <a:rPr lang="en-US" altLang="zh-CN" dirty="0">
                  <a:solidFill>
                    <a:srgbClr val="000000"/>
                  </a:solidFill>
                  <a:ea typeface="宋体" panose="02010600030101010101" pitchFamily="2" charset="-122"/>
                  <a:cs typeface="Times New Roman" panose="02020603050405020304" pitchFamily="18" charset="0"/>
                </a:rPr>
                <a:t>) is my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3.Father and </a:t>
              </a:r>
              <a:r>
                <a:rPr lang="en-US" altLang="zh-CN" dirty="0" smtClean="0">
                  <a:solidFill>
                    <a:srgbClr val="000000"/>
                  </a:solidFill>
                  <a:ea typeface="宋体" panose="02010600030101010101" pitchFamily="2" charset="-122"/>
                  <a:cs typeface="Times New Roman" panose="02020603050405020304" pitchFamily="18" charset="0"/>
                </a:rPr>
                <a:t>mother </a:t>
              </a:r>
              <a:r>
                <a:rPr lang="en-US" altLang="zh-CN" dirty="0">
                  <a:solidFill>
                    <a:srgbClr val="000000"/>
                  </a:solidFill>
                  <a:ea typeface="宋体" panose="02010600030101010101" pitchFamily="2" charset="-122"/>
                  <a:cs typeface="Times New Roman" panose="02020603050405020304" pitchFamily="18" charset="0"/>
                </a:rPr>
                <a:t>are my ______.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4.Uncle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son(</a:t>
              </a:r>
              <a:r>
                <a:rPr lang="zh-CN" altLang="zh-CN" dirty="0">
                  <a:solidFill>
                    <a:srgbClr val="000000"/>
                  </a:solidFill>
                  <a:ea typeface="宋体" panose="02010600030101010101" pitchFamily="2" charset="-122"/>
                  <a:cs typeface="Times New Roman" panose="02020603050405020304" pitchFamily="18" charset="0"/>
                </a:rPr>
                <a:t>儿子</a:t>
              </a:r>
              <a:r>
                <a:rPr lang="en-US" altLang="zh-CN" dirty="0">
                  <a:solidFill>
                    <a:srgbClr val="000000"/>
                  </a:solidFill>
                  <a:ea typeface="宋体" panose="02010600030101010101" pitchFamily="2" charset="-122"/>
                  <a:cs typeface="Times New Roman" panose="02020603050405020304" pitchFamily="18" charset="0"/>
                </a:rPr>
                <a:t>) is my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pSp>
      <p:sp>
        <p:nvSpPr>
          <p:cNvPr id="8" name="矩形 7"/>
          <p:cNvSpPr>
            <a:spLocks noChangeAspect="1"/>
          </p:cNvSpPr>
          <p:nvPr/>
        </p:nvSpPr>
        <p:spPr>
          <a:xfrm>
            <a:off x="5344030" y="2520007"/>
            <a:ext cx="458780" cy="683264"/>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9" name="矩形 8"/>
          <p:cNvSpPr>
            <a:spLocks noChangeAspect="1"/>
          </p:cNvSpPr>
          <p:nvPr/>
        </p:nvSpPr>
        <p:spPr>
          <a:xfrm>
            <a:off x="5599068" y="3114911"/>
            <a:ext cx="481222" cy="631711"/>
          </a:xfrm>
          <a:prstGeom prst="rect">
            <a:avLst/>
          </a:prstGeom>
        </p:spPr>
        <p:txBody>
          <a:bodyPr wrap="none">
            <a:spAutoFit/>
          </a:bodyPr>
          <a:lstStyle/>
          <a:p>
            <a:pPr>
              <a:lnSpc>
                <a:spcPct val="120000"/>
              </a:lnSpc>
            </a:pPr>
            <a:r>
              <a:rPr lang="en-US" altLang="zh-CN" dirty="0"/>
              <a:t>D</a:t>
            </a:r>
            <a:endParaRPr lang="zh-CN" altLang="en-US" sz="3200" b="1" dirty="0">
              <a:solidFill>
                <a:srgbClr val="FF0000"/>
              </a:solidFill>
            </a:endParaRPr>
          </a:p>
        </p:txBody>
      </p:sp>
      <p:sp>
        <p:nvSpPr>
          <p:cNvPr id="10" name="矩形 9"/>
          <p:cNvSpPr>
            <a:spLocks noChangeAspect="1"/>
          </p:cNvSpPr>
          <p:nvPr/>
        </p:nvSpPr>
        <p:spPr>
          <a:xfrm>
            <a:off x="5839679" y="3701354"/>
            <a:ext cx="481222" cy="631711"/>
          </a:xfrm>
          <a:prstGeom prst="rect">
            <a:avLst/>
          </a:prstGeom>
        </p:spPr>
        <p:txBody>
          <a:bodyPr wrap="none">
            <a:spAutoFit/>
          </a:bodyPr>
          <a:lstStyle/>
          <a:p>
            <a:pPr>
              <a:lnSpc>
                <a:spcPct val="120000"/>
              </a:lnSpc>
            </a:pPr>
            <a:r>
              <a:rPr lang="en-US" altLang="zh-CN" dirty="0" smtClean="0"/>
              <a:t>A</a:t>
            </a:r>
            <a:endParaRPr lang="zh-CN" altLang="en-US" sz="3200" b="1" dirty="0">
              <a:solidFill>
                <a:srgbClr val="FF0000"/>
              </a:solidFill>
            </a:endParaRPr>
          </a:p>
        </p:txBody>
      </p:sp>
      <p:sp>
        <p:nvSpPr>
          <p:cNvPr id="11" name="矩形 10"/>
          <p:cNvSpPr>
            <a:spLocks noChangeAspect="1"/>
          </p:cNvSpPr>
          <p:nvPr/>
        </p:nvSpPr>
        <p:spPr>
          <a:xfrm>
            <a:off x="5288632" y="4323233"/>
            <a:ext cx="481222" cy="631711"/>
          </a:xfrm>
          <a:prstGeom prst="rect">
            <a:avLst/>
          </a:prstGeom>
        </p:spPr>
        <p:txBody>
          <a:bodyPr wrap="none">
            <a:spAutoFit/>
          </a:bodyPr>
          <a:lstStyle/>
          <a:p>
            <a:pPr>
              <a:lnSpc>
                <a:spcPct val="120000"/>
              </a:lnSpc>
            </a:pPr>
            <a:r>
              <a:rPr lang="en-US" altLang="zh-CN" dirty="0" smtClean="0"/>
              <a:t>C</a:t>
            </a:r>
            <a:endParaRPr lang="zh-CN" altLang="en-US" sz="3200" b="1" dirty="0">
              <a:solidFill>
                <a:srgbClr val="FF0000"/>
              </a:solidFill>
            </a:endParaRPr>
          </a:p>
        </p:txBody>
      </p:sp>
    </p:spTree>
    <p:extLst>
      <p:ext uri="{BB962C8B-B14F-4D97-AF65-F5344CB8AC3E}">
        <p14:creationId xmlns:p14="http://schemas.microsoft.com/office/powerpoint/2010/main" val="86245122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grpSp>
        <p:nvGrpSpPr>
          <p:cNvPr id="23" name="组合 22"/>
          <p:cNvGrpSpPr/>
          <p:nvPr/>
        </p:nvGrpSpPr>
        <p:grpSpPr>
          <a:xfrm>
            <a:off x="361950" y="1043813"/>
            <a:ext cx="10807700" cy="3887845"/>
            <a:chOff x="361950" y="863823"/>
            <a:chExt cx="10807700" cy="3887845"/>
          </a:xfrm>
        </p:grpSpPr>
        <p:grpSp>
          <p:nvGrpSpPr>
            <p:cNvPr id="8" name="组合 7"/>
            <p:cNvGrpSpPr/>
            <p:nvPr/>
          </p:nvGrpSpPr>
          <p:grpSpPr>
            <a:xfrm>
              <a:off x="361950" y="863823"/>
              <a:ext cx="10807700" cy="1269592"/>
              <a:chOff x="361950" y="863823"/>
              <a:chExt cx="10807700" cy="1269592"/>
            </a:xfrm>
          </p:grpSpPr>
          <p:sp>
            <p:nvSpPr>
              <p:cNvPr id="5" name="矩形 4"/>
              <p:cNvSpPr>
                <a:spLocks noChangeAspect="1"/>
              </p:cNvSpPr>
              <p:nvPr/>
            </p:nvSpPr>
            <p:spPr>
              <a:xfrm>
                <a:off x="361950" y="863823"/>
                <a:ext cx="10807700" cy="121764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二、判断下列句子与图片是否相符</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相符的画</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不符的画</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6" name="N61.eps" descr="id:2147492792;FounderCES"/>
              <p:cNvPicPr/>
              <p:nvPr/>
            </p:nvPicPr>
            <p:blipFill>
              <a:blip r:embed="rId2"/>
              <a:stretch>
                <a:fillRect/>
              </a:stretch>
            </p:blipFill>
            <p:spPr>
              <a:xfrm>
                <a:off x="8713365" y="896840"/>
                <a:ext cx="648072" cy="648072"/>
              </a:xfrm>
              <a:prstGeom prst="rect">
                <a:avLst/>
              </a:prstGeom>
            </p:spPr>
          </p:pic>
          <p:pic>
            <p:nvPicPr>
              <p:cNvPr id="7" name="N62.eps" descr="id:2147492799;FounderCES"/>
              <p:cNvPicPr/>
              <p:nvPr/>
            </p:nvPicPr>
            <p:blipFill>
              <a:blip r:embed="rId3"/>
              <a:stretch>
                <a:fillRect/>
              </a:stretch>
            </p:blipFill>
            <p:spPr>
              <a:xfrm>
                <a:off x="1090349" y="1485343"/>
                <a:ext cx="648072" cy="648072"/>
              </a:xfrm>
              <a:prstGeom prst="rect">
                <a:avLst/>
              </a:prstGeom>
            </p:spPr>
          </p:pic>
        </p:grpSp>
        <p:sp>
          <p:nvSpPr>
            <p:cNvPr id="12" name="矩形 11"/>
            <p:cNvSpPr>
              <a:spLocks noChangeAspect="1"/>
            </p:cNvSpPr>
            <p:nvPr/>
          </p:nvSpPr>
          <p:spPr>
            <a:xfrm>
              <a:off x="361950" y="2295611"/>
              <a:ext cx="10807700" cy="2456057"/>
            </a:xfrm>
            <a:prstGeom prst="rect">
              <a:avLst/>
            </a:prstGeom>
          </p:spPr>
          <p:txBody>
            <a:bodyPr>
              <a:spAutoFit/>
            </a:bodyPr>
            <a:lstStyle/>
            <a:p>
              <a:pPr lvl="2">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1.My </a:t>
              </a:r>
              <a:r>
                <a:rPr lang="en-US" altLang="zh-CN" dirty="0">
                  <a:solidFill>
                    <a:srgbClr val="000000"/>
                  </a:solidFill>
                  <a:ea typeface="宋体" panose="02010600030101010101" pitchFamily="2" charset="-122"/>
                  <a:cs typeface="Times New Roman" panose="02020603050405020304" pitchFamily="18" charset="0"/>
                </a:rPr>
                <a:t>family has seven people.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lvl="2">
                <a:lnSpc>
                  <a:spcPct val="120000"/>
                </a:lnSpc>
                <a:spcAft>
                  <a:spcPts val="0"/>
                </a:spcAft>
                <a:tabLst>
                  <a:tab pos="1188085" algn="l"/>
                  <a:tab pos="2163445" algn="l"/>
                  <a:tab pos="3142615" algn="l"/>
                  <a:tab pos="4190365"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lvl="2">
                <a:lnSpc>
                  <a:spcPct val="120000"/>
                </a:lnSpc>
                <a:spcAft>
                  <a:spcPts val="0"/>
                </a:spcAft>
                <a:tabLst>
                  <a:tab pos="1188085" algn="l"/>
                  <a:tab pos="2163445" algn="l"/>
                  <a:tab pos="3142615" algn="l"/>
                  <a:tab pos="4190365"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lvl="2">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2.He </a:t>
              </a:r>
              <a:r>
                <a:rPr lang="en-US" altLang="zh-CN" dirty="0">
                  <a:solidFill>
                    <a:srgbClr val="000000"/>
                  </a:solidFill>
                  <a:ea typeface="宋体" panose="02010600030101010101" pitchFamily="2" charset="-122"/>
                  <a:cs typeface="Times New Roman" panose="02020603050405020304" pitchFamily="18" charset="0"/>
                </a:rPr>
                <a:t>is my cousin. He has long hair.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pSp>
      <p:pic>
        <p:nvPicPr>
          <p:cNvPr id="27" name="KE4KRG302.eps" descr="id:2147491378;FounderCES"/>
          <p:cNvPicPr/>
          <p:nvPr/>
        </p:nvPicPr>
        <p:blipFill>
          <a:blip r:embed="rId4"/>
          <a:stretch>
            <a:fillRect/>
          </a:stretch>
        </p:blipFill>
        <p:spPr>
          <a:xfrm>
            <a:off x="576461" y="2500335"/>
            <a:ext cx="671585" cy="703718"/>
          </a:xfrm>
          <a:prstGeom prst="rect">
            <a:avLst/>
          </a:prstGeom>
        </p:spPr>
      </p:pic>
      <p:pic>
        <p:nvPicPr>
          <p:cNvPr id="28" name="KE4KRG302.eps" descr="id:2147491378;FounderCES"/>
          <p:cNvPicPr/>
          <p:nvPr/>
        </p:nvPicPr>
        <p:blipFill>
          <a:blip r:embed="rId4"/>
          <a:stretch>
            <a:fillRect/>
          </a:stretch>
        </p:blipFill>
        <p:spPr>
          <a:xfrm>
            <a:off x="591912" y="4160998"/>
            <a:ext cx="671585" cy="703718"/>
          </a:xfrm>
          <a:prstGeom prst="rect">
            <a:avLst/>
          </a:prstGeom>
        </p:spPr>
      </p:pic>
      <p:pic>
        <p:nvPicPr>
          <p:cNvPr id="29" name="N35.eps" descr="id:2147485795;FounderCES"/>
          <p:cNvPicPr/>
          <p:nvPr/>
        </p:nvPicPr>
        <p:blipFill>
          <a:blip r:embed="rId5"/>
          <a:stretch>
            <a:fillRect/>
          </a:stretch>
        </p:blipFill>
        <p:spPr>
          <a:xfrm>
            <a:off x="591912" y="2519999"/>
            <a:ext cx="672218" cy="672218"/>
          </a:xfrm>
          <a:prstGeom prst="rect">
            <a:avLst/>
          </a:prstGeom>
        </p:spPr>
      </p:pic>
      <p:pic>
        <p:nvPicPr>
          <p:cNvPr id="30" name="N36.eps" descr="id:2147485809;FounderCES"/>
          <p:cNvPicPr/>
          <p:nvPr/>
        </p:nvPicPr>
        <p:blipFill>
          <a:blip r:embed="rId6"/>
          <a:stretch>
            <a:fillRect/>
          </a:stretch>
        </p:blipFill>
        <p:spPr>
          <a:xfrm>
            <a:off x="595380" y="4177316"/>
            <a:ext cx="677568" cy="677568"/>
          </a:xfrm>
          <a:prstGeom prst="rect">
            <a:avLst/>
          </a:prstGeom>
        </p:spPr>
      </p:pic>
      <p:pic>
        <p:nvPicPr>
          <p:cNvPr id="15" name="ZE4KRG165.eps" descr="id:2147491749;FounderCES"/>
          <p:cNvPicPr/>
          <p:nvPr/>
        </p:nvPicPr>
        <p:blipFill>
          <a:blip r:embed="rId7"/>
          <a:stretch>
            <a:fillRect/>
          </a:stretch>
        </p:blipFill>
        <p:spPr>
          <a:xfrm>
            <a:off x="6757205" y="2057738"/>
            <a:ext cx="2188881" cy="1779744"/>
          </a:xfrm>
          <a:prstGeom prst="rect">
            <a:avLst/>
          </a:prstGeom>
        </p:spPr>
      </p:pic>
      <p:pic>
        <p:nvPicPr>
          <p:cNvPr id="16" name="ZE4KRG166.eps" descr="id:2147491763;FounderCES"/>
          <p:cNvPicPr/>
          <p:nvPr/>
        </p:nvPicPr>
        <p:blipFill>
          <a:blip r:embed="rId8"/>
          <a:stretch>
            <a:fillRect/>
          </a:stretch>
        </p:blipFill>
        <p:spPr>
          <a:xfrm>
            <a:off x="7830660" y="4016076"/>
            <a:ext cx="1115426" cy="1296551"/>
          </a:xfrm>
          <a:prstGeom prst="rect">
            <a:avLst/>
          </a:prstGeom>
        </p:spPr>
      </p:pic>
    </p:spTree>
    <p:extLst>
      <p:ext uri="{BB962C8B-B14F-4D97-AF65-F5344CB8AC3E}">
        <p14:creationId xmlns:p14="http://schemas.microsoft.com/office/powerpoint/2010/main" val="411436995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p:cTn id="14" dur="500" fill="hold"/>
                                        <p:tgtEl>
                                          <p:spTgt spid="30"/>
                                        </p:tgtEl>
                                        <p:attrNameLst>
                                          <p:attrName>ppt_w</p:attrName>
                                        </p:attrNameLst>
                                      </p:cBhvr>
                                      <p:tavLst>
                                        <p:tav tm="0">
                                          <p:val>
                                            <p:fltVal val="0"/>
                                          </p:val>
                                        </p:tav>
                                        <p:tav tm="100000">
                                          <p:val>
                                            <p:strVal val="#ppt_w"/>
                                          </p:val>
                                        </p:tav>
                                      </p:tavLst>
                                    </p:anim>
                                    <p:anim calcmode="lin" valueType="num">
                                      <p:cBhvr>
                                        <p:cTn id="15" dur="500" fill="hold"/>
                                        <p:tgtEl>
                                          <p:spTgt spid="30"/>
                                        </p:tgtEl>
                                        <p:attrNameLst>
                                          <p:attrName>ppt_h</p:attrName>
                                        </p:attrNameLst>
                                      </p:cBhvr>
                                      <p:tavLst>
                                        <p:tav tm="0">
                                          <p:val>
                                            <p:fltVal val="0"/>
                                          </p:val>
                                        </p:tav>
                                        <p:tav tm="100000">
                                          <p:val>
                                            <p:strVal val="#ppt_h"/>
                                          </p:val>
                                        </p:tav>
                                      </p:tavLst>
                                    </p:anim>
                                    <p:animEffect transition="in" filter="fade">
                                      <p:cBhvr>
                                        <p:cTn id="1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1180722"/>
            <a:ext cx="10807700" cy="3581365"/>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chemeClr val="tx1"/>
                </a:solidFill>
                <a:latin typeface="Arial" panose="020B0604020202020204" pitchFamily="34" charset="0"/>
                <a:cs typeface="Times New Roman" panose="02020603050405020304" pitchFamily="18" charset="0"/>
              </a:rPr>
              <a:t>三、阅读短文</a:t>
            </a:r>
            <a:r>
              <a:rPr lang="en-US" altLang="zh-CN" dirty="0">
                <a:solidFill>
                  <a:schemeClr val="tx1"/>
                </a:solidFill>
                <a:ea typeface="宋体" panose="02010600030101010101" pitchFamily="2" charset="-122"/>
                <a:cs typeface="Times New Roman" panose="02020603050405020304" pitchFamily="18" charset="0"/>
              </a:rPr>
              <a:t>,</a:t>
            </a:r>
            <a:r>
              <a:rPr lang="en-US" altLang="zh-CN" dirty="0">
                <a:solidFill>
                  <a:schemeClr val="tx1"/>
                </a:solidFill>
                <a:latin typeface="Arial" panose="020B0604020202020204" pitchFamily="34" charset="0"/>
                <a:cs typeface="Times New Roman" panose="02020603050405020304" pitchFamily="18" charset="0"/>
              </a:rPr>
              <a:t> </a:t>
            </a:r>
            <a:r>
              <a:rPr lang="zh-CN" altLang="zh-CN" dirty="0">
                <a:solidFill>
                  <a:schemeClr val="tx1"/>
                </a:solidFill>
                <a:latin typeface="Arial" panose="020B0604020202020204" pitchFamily="34" charset="0"/>
                <a:cs typeface="Times New Roman" panose="02020603050405020304" pitchFamily="18" charset="0"/>
              </a:rPr>
              <a:t>选择正确的名字</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latin typeface="Arial" panose="020B0604020202020204" pitchFamily="34" charset="0"/>
                <a:cs typeface="Times New Roman" panose="02020603050405020304" pitchFamily="18" charset="0"/>
              </a:rPr>
              <a:t>只填序号</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latin typeface="Arial" panose="020B0604020202020204" pitchFamily="34" charset="0"/>
                <a:cs typeface="Times New Roman" panose="02020603050405020304" pitchFamily="18" charset="0"/>
              </a:rPr>
              <a:t>。</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Please </a:t>
            </a:r>
            <a:r>
              <a:rPr lang="en-US" altLang="zh-CN" dirty="0">
                <a:solidFill>
                  <a:srgbClr val="000000"/>
                </a:solidFill>
                <a:ea typeface="宋体" panose="02010600030101010101" pitchFamily="2" charset="-122"/>
                <a:cs typeface="Times New Roman" panose="02020603050405020304" pitchFamily="18" charset="0"/>
              </a:rPr>
              <a:t>look at the photo(</a:t>
            </a:r>
            <a:r>
              <a:rPr lang="zh-CN" altLang="zh-CN" dirty="0">
                <a:solidFill>
                  <a:srgbClr val="000000"/>
                </a:solidFill>
                <a:ea typeface="宋体" panose="02010600030101010101" pitchFamily="2" charset="-122"/>
                <a:cs typeface="Times New Roman" panose="02020603050405020304" pitchFamily="18" charset="0"/>
              </a:rPr>
              <a:t>照片</a:t>
            </a:r>
            <a:r>
              <a:rPr lang="en-US" altLang="zh-CN" dirty="0">
                <a:solidFill>
                  <a:srgbClr val="000000"/>
                </a:solidFill>
                <a:ea typeface="宋体" panose="02010600030101010101" pitchFamily="2" charset="-122"/>
                <a:cs typeface="Times New Roman" panose="02020603050405020304" pitchFamily="18" charset="0"/>
              </a:rPr>
              <a:t>). This is my family photo. My name is Rose. I have a brother. His name is David. I have a sister. Her name is Alice. She is near my mother. My father is tall and strong. His name is Edward. He likes books. My mother is tall and thin. Her name is Mary. We are happy.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94531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矩形 4"/>
          <p:cNvSpPr>
            <a:spLocks noChangeAspect="1"/>
          </p:cNvSpPr>
          <p:nvPr/>
        </p:nvSpPr>
        <p:spPr>
          <a:xfrm>
            <a:off x="361950" y="5269327"/>
            <a:ext cx="10807700" cy="683264"/>
          </a:xfrm>
          <a:prstGeom prst="rect">
            <a:avLst/>
          </a:prstGeom>
          <a:ln>
            <a:solidFill>
              <a:schemeClr val="tx1"/>
            </a:solidFill>
          </a:ln>
        </p:spPr>
        <p:txBody>
          <a:bodyPr>
            <a:spAutoFit/>
          </a:bodyPr>
          <a:lstStyle/>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A.Alice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B.Mary</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C.David</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D.Edward</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E.Rose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12" name="NE4KRG10.eps" descr="id:2147491413;FounderCES"/>
          <p:cNvPicPr/>
          <p:nvPr/>
        </p:nvPicPr>
        <p:blipFill>
          <a:blip r:embed="rId2"/>
          <a:stretch>
            <a:fillRect/>
          </a:stretch>
        </p:blipFill>
        <p:spPr>
          <a:xfrm>
            <a:off x="1008509" y="815586"/>
            <a:ext cx="8816605" cy="3984906"/>
          </a:xfrm>
          <a:prstGeom prst="rect">
            <a:avLst/>
          </a:prstGeom>
        </p:spPr>
      </p:pic>
      <p:sp>
        <p:nvSpPr>
          <p:cNvPr id="13" name="矩形 12"/>
          <p:cNvSpPr>
            <a:spLocks noChangeAspect="1"/>
          </p:cNvSpPr>
          <p:nvPr/>
        </p:nvSpPr>
        <p:spPr>
          <a:xfrm>
            <a:off x="1728589" y="4222930"/>
            <a:ext cx="458780" cy="631711"/>
          </a:xfrm>
          <a:prstGeom prst="rect">
            <a:avLst/>
          </a:prstGeom>
        </p:spPr>
        <p:txBody>
          <a:bodyPr wrap="none">
            <a:spAutoFit/>
          </a:bodyPr>
          <a:lstStyle/>
          <a:p>
            <a:pPr>
              <a:lnSpc>
                <a:spcPct val="120000"/>
              </a:lnSpc>
            </a:pPr>
            <a:r>
              <a:rPr lang="en-US" altLang="zh-CN" sz="3200" b="1" dirty="0" smtClean="0">
                <a:solidFill>
                  <a:srgbClr val="FF0000"/>
                </a:solidFill>
              </a:rPr>
              <a:t>E</a:t>
            </a:r>
            <a:endParaRPr lang="zh-CN" altLang="en-US" sz="3200" b="1" dirty="0">
              <a:solidFill>
                <a:srgbClr val="FF0000"/>
              </a:solidFill>
            </a:endParaRPr>
          </a:p>
        </p:txBody>
      </p:sp>
      <p:sp>
        <p:nvSpPr>
          <p:cNvPr id="14" name="矩形 13"/>
          <p:cNvSpPr>
            <a:spLocks noChangeAspect="1"/>
          </p:cNvSpPr>
          <p:nvPr/>
        </p:nvSpPr>
        <p:spPr>
          <a:xfrm>
            <a:off x="3600797" y="4222929"/>
            <a:ext cx="481222" cy="631711"/>
          </a:xfrm>
          <a:prstGeom prst="rect">
            <a:avLst/>
          </a:prstGeom>
        </p:spPr>
        <p:txBody>
          <a:bodyPr wrap="none">
            <a:spAutoFit/>
          </a:bodyPr>
          <a:lstStyle/>
          <a:p>
            <a:pPr>
              <a:lnSpc>
                <a:spcPct val="120000"/>
              </a:lnSpc>
            </a:pPr>
            <a:r>
              <a:rPr lang="en-US" altLang="zh-CN" sz="3200" b="1" dirty="0" smtClean="0">
                <a:solidFill>
                  <a:srgbClr val="FF0000"/>
                </a:solidFill>
              </a:rPr>
              <a:t>D</a:t>
            </a:r>
            <a:endParaRPr lang="zh-CN" altLang="en-US" sz="3200" b="1" dirty="0">
              <a:solidFill>
                <a:srgbClr val="FF0000"/>
              </a:solidFill>
            </a:endParaRPr>
          </a:p>
        </p:txBody>
      </p:sp>
      <p:sp>
        <p:nvSpPr>
          <p:cNvPr id="15" name="矩形 14"/>
          <p:cNvSpPr>
            <a:spLocks noChangeAspect="1"/>
          </p:cNvSpPr>
          <p:nvPr/>
        </p:nvSpPr>
        <p:spPr>
          <a:xfrm>
            <a:off x="5366887" y="4222928"/>
            <a:ext cx="481222" cy="631711"/>
          </a:xfrm>
          <a:prstGeom prst="rect">
            <a:avLst/>
          </a:prstGeom>
        </p:spPr>
        <p:txBody>
          <a:bodyPr wrap="none">
            <a:spAutoFit/>
          </a:bodyPr>
          <a:lstStyle/>
          <a:p>
            <a:pPr>
              <a:lnSpc>
                <a:spcPct val="120000"/>
              </a:lnSpc>
            </a:pPr>
            <a:r>
              <a:rPr lang="en-US" altLang="zh-CN" sz="3200" b="1" dirty="0" smtClean="0">
                <a:solidFill>
                  <a:srgbClr val="FF0000"/>
                </a:solidFill>
              </a:rPr>
              <a:t>C</a:t>
            </a:r>
            <a:endParaRPr lang="zh-CN" altLang="en-US" sz="3200" b="1" dirty="0">
              <a:solidFill>
                <a:srgbClr val="FF0000"/>
              </a:solidFill>
            </a:endParaRPr>
          </a:p>
        </p:txBody>
      </p:sp>
      <p:sp>
        <p:nvSpPr>
          <p:cNvPr id="16" name="矩形 15"/>
          <p:cNvSpPr>
            <a:spLocks noChangeAspect="1"/>
          </p:cNvSpPr>
          <p:nvPr/>
        </p:nvSpPr>
        <p:spPr>
          <a:xfrm>
            <a:off x="7165440" y="4214902"/>
            <a:ext cx="458780" cy="631711"/>
          </a:xfrm>
          <a:prstGeom prst="rect">
            <a:avLst/>
          </a:prstGeom>
        </p:spPr>
        <p:txBody>
          <a:bodyPr wrap="none">
            <a:spAutoFit/>
          </a:bodyPr>
          <a:lstStyle/>
          <a:p>
            <a:pPr>
              <a:lnSpc>
                <a:spcPct val="120000"/>
              </a:lnSpc>
            </a:pPr>
            <a:r>
              <a:rPr lang="en-US" altLang="zh-CN" sz="3200" b="1" dirty="0" smtClean="0">
                <a:solidFill>
                  <a:srgbClr val="FF0000"/>
                </a:solidFill>
              </a:rPr>
              <a:t>B</a:t>
            </a:r>
            <a:endParaRPr lang="zh-CN" altLang="en-US" sz="3200" b="1" dirty="0">
              <a:solidFill>
                <a:srgbClr val="FF0000"/>
              </a:solidFill>
            </a:endParaRPr>
          </a:p>
        </p:txBody>
      </p:sp>
      <p:sp>
        <p:nvSpPr>
          <p:cNvPr id="17" name="矩形 16"/>
          <p:cNvSpPr>
            <a:spLocks noChangeAspect="1"/>
          </p:cNvSpPr>
          <p:nvPr/>
        </p:nvSpPr>
        <p:spPr>
          <a:xfrm>
            <a:off x="8886397" y="4222928"/>
            <a:ext cx="481222" cy="631711"/>
          </a:xfrm>
          <a:prstGeom prst="rect">
            <a:avLst/>
          </a:prstGeom>
        </p:spPr>
        <p:txBody>
          <a:bodyPr wrap="none">
            <a:spAutoFit/>
          </a:bodyPr>
          <a:lstStyle/>
          <a:p>
            <a:pPr>
              <a:lnSpc>
                <a:spcPct val="120000"/>
              </a:lnSpc>
            </a:pPr>
            <a:r>
              <a:rPr lang="en-US" altLang="zh-CN" sz="3200" b="1" dirty="0" smtClean="0">
                <a:solidFill>
                  <a:srgbClr val="FF0000"/>
                </a:solidFill>
              </a:rPr>
              <a:t>A</a:t>
            </a:r>
            <a:endParaRPr lang="zh-CN" altLang="en-US" sz="3200" b="1" dirty="0">
              <a:solidFill>
                <a:srgbClr val="FF0000"/>
              </a:solidFill>
            </a:endParaRPr>
          </a:p>
        </p:txBody>
      </p:sp>
    </p:spTree>
    <p:extLst>
      <p:ext uri="{BB962C8B-B14F-4D97-AF65-F5344CB8AC3E}">
        <p14:creationId xmlns:p14="http://schemas.microsoft.com/office/powerpoint/2010/main" val="420046520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randombar(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randombar(horizontal)">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randombar(horizont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Template>
  <TotalTime>60</TotalTime>
  <Words>185</Words>
  <Application>Microsoft Office PowerPoint</Application>
  <PresentationFormat>自定义</PresentationFormat>
  <Paragraphs>37</Paragraphs>
  <Slides>7</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vt:i4>
      </vt:variant>
    </vt:vector>
  </HeadingPairs>
  <TitlesOfParts>
    <vt:vector size="16" baseType="lpstr">
      <vt:lpstr>NEU-BZ-S92</vt:lpstr>
      <vt:lpstr>方正书宋_GBK</vt:lpstr>
      <vt:lpstr>黑体</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123</cp:lastModifiedBy>
  <cp:revision>19</cp:revision>
  <dcterms:created xsi:type="dcterms:W3CDTF">2020-08-17T02:46:32Z</dcterms:created>
  <dcterms:modified xsi:type="dcterms:W3CDTF">2024-09-18T03:31:24Z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