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3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friends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</a:t>
            </a:r>
            <a:r>
              <a:rPr lang="en-US" altLang="zh-CN" sz="4400">
                <a:solidFill>
                  <a:srgbClr val="D60093"/>
                </a:solidFill>
              </a:rPr>
              <a:t>&amp; 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chant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61950" y="978343"/>
            <a:ext cx="10807700" cy="3872978"/>
            <a:chOff x="361950" y="791815"/>
            <a:chExt cx="10807700" cy="3872978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791815"/>
              <a:ext cx="10807700" cy="6832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一、选择句中画线词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的</a:t>
              </a: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反义词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填空。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en-US" dirty="0"/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304944" y="1461249"/>
              <a:ext cx="4256293" cy="6267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short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tall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thin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big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2208736"/>
              <a:ext cx="10807700" cy="24560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1.Zhang Hua is 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fat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Mike is ____________.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2.Tom has ____________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hair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Amy </a:t>
              </a:r>
              <a:r>
                <a:rPr lang="en-US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has </a:t>
              </a:r>
              <a:r>
                <a:rPr lang="en-US" altLang="zh-CN" u="sng" dirty="0">
                  <a:solidFill>
                    <a:schemeClr val="tx1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long</a:t>
              </a:r>
              <a:r>
                <a:rPr lang="en-US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hair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3.Chen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Jie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has ____________eyes. John has 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small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eyes.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4.Miss White is ____________.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Lily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is 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short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5689029" y="2488379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thin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958689" y="3066958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short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143579" y="3641572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big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132358" y="4226347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tall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1223863"/>
            <a:ext cx="10807700" cy="3598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二、选词填空。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1.This is my sister.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(His/Her) name is Lily.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girl is very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(friend/friendly).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have an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(English/England) friend.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4.My friend Tina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(is/has) very thin.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5.Look at the boy.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(He/His) is tall and strong.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536901" y="1809759"/>
            <a:ext cx="9643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Her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855218" y="2401483"/>
            <a:ext cx="167706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friendly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855157" y="2970629"/>
            <a:ext cx="160973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English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426575" y="357105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426575" y="4159869"/>
            <a:ext cx="68640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He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55223"/>
            <a:ext cx="108077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302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Hello,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Mike. This is my new friend Zhang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He is eleven. He is a Chinese boy. He is tall and strong. He has two big eyes. He is very friendly. Lucy is my friend, too. She is tall and thin. She is quiet.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)1.Zhang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tall and thin.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)2.Zhang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Chinese boy.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)3.Zhang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eleven. 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)4.Lucy is quiet.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)5.Zhang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 friend.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3463050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02112" y="4014940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16531" y="453623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92485" y="506895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10616" y="564001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70</TotalTime>
  <Words>148</Words>
  <Application>Microsoft Office PowerPoint</Application>
  <PresentationFormat>自定义</PresentationFormat>
  <Paragraphs>47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2024-09-18T02:33:14Z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