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FBAF25"/>
    <a:srgbClr val="F89F28"/>
    <a:srgbClr val="DF9441"/>
    <a:srgbClr val="D60093"/>
    <a:srgbClr val="E3261E"/>
    <a:srgbClr val="B53D5A"/>
    <a:srgbClr val="5F5F5F"/>
    <a:srgbClr val="9933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classroom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</a:t>
            </a:r>
            <a:r>
              <a:rPr lang="en-US" altLang="zh-CN" sz="4400" dirty="0" err="1">
                <a:solidFill>
                  <a:srgbClr val="D60093"/>
                </a:solidFill>
              </a:rPr>
              <a:t>Colour</a:t>
            </a:r>
            <a:r>
              <a:rPr lang="en-US" altLang="zh-CN" sz="4400" dirty="0">
                <a:solidFill>
                  <a:srgbClr val="D60093"/>
                </a:solidFill>
              </a:rPr>
              <a:t> and say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381065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连线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KE4KRG37.eps" descr="id:21474885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421" y="1799927"/>
            <a:ext cx="11180142" cy="3069384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1741080" y="2978167"/>
            <a:ext cx="4248472" cy="158417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4219104" y="2897219"/>
            <a:ext cx="3630165" cy="166512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613288" y="3096071"/>
            <a:ext cx="2172897" cy="129706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8587292" y="2897219"/>
            <a:ext cx="2016224" cy="158417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656581" y="2797335"/>
            <a:ext cx="8496944" cy="158417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ZE4KRG28.eps" descr="id:21474888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7335" y="2820490"/>
            <a:ext cx="10885954" cy="2169746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102067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选出正确的图片并涂颜色。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 door is orange. 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 desk is green.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 window is blue.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)4.The chair is yellow.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43311" y="1583903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49551" y="2838589"/>
            <a:ext cx="1584176" cy="1865126"/>
          </a:xfrm>
          <a:prstGeom prst="roundRect">
            <a:avLst/>
          </a:prstGeom>
          <a:solidFill>
            <a:srgbClr val="FBAF25">
              <a:alpha val="49804"/>
            </a:srgbClr>
          </a:solidFill>
          <a:ln>
            <a:solidFill>
              <a:srgbClr val="F89F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265093" y="158609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9570695" y="2973792"/>
            <a:ext cx="1742594" cy="1695569"/>
          </a:xfrm>
          <a:prstGeom prst="roundRect">
            <a:avLst/>
          </a:prstGeom>
          <a:solidFill>
            <a:srgbClr val="339966">
              <a:alpha val="49804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43311" y="2160658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3345817" y="2872921"/>
            <a:ext cx="2108538" cy="1757090"/>
          </a:xfrm>
          <a:prstGeom prst="roundRect">
            <a:avLst/>
          </a:prstGeom>
          <a:solidFill>
            <a:schemeClr val="bg2">
              <a:lumMod val="50000"/>
              <a:alpha val="49804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265093" y="221780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542239" y="2934442"/>
            <a:ext cx="1584176" cy="1695569"/>
          </a:xfrm>
          <a:prstGeom prst="roundRect">
            <a:avLst/>
          </a:prstGeom>
          <a:solidFill>
            <a:srgbClr val="FFFF00">
              <a:alpha val="49804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37672"/>
            <a:ext cx="10807700" cy="36047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完成表格。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is our new classroom.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big and nice. The wall is blue. The floor is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orange.Look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 our desks. They are yellow.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computer?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the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desk.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black. Can you see the fan? Oh,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the wall.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green. I like my classroom.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834302650"/>
              </p:ext>
            </p:extLst>
          </p:nvPr>
        </p:nvGraphicFramePr>
        <p:xfrm>
          <a:off x="361951" y="4487200"/>
          <a:ext cx="10807698" cy="1112832"/>
        </p:xfrm>
        <a:graphic>
          <a:graphicData uri="http://schemas.openxmlformats.org/drawingml/2006/table">
            <a:tbl>
              <a:tblPr firstRow="1" firstCol="1" bandRow="1"/>
              <a:tblGrid>
                <a:gridCol w="1801283"/>
                <a:gridCol w="1801283"/>
                <a:gridCol w="1801283"/>
                <a:gridCol w="1801283"/>
                <a:gridCol w="1801283"/>
                <a:gridCol w="1801283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wall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floor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desks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fan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1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Colours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.______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2486643" y="4994472"/>
            <a:ext cx="103906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blue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176861" y="4994472"/>
            <a:ext cx="13933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orange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977061" y="4994472"/>
            <a:ext cx="13019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859738" y="4980244"/>
            <a:ext cx="11416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9636442" y="4984640"/>
            <a:ext cx="115826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63</TotalTime>
  <Words>141</Words>
  <Application>Microsoft Office PowerPoint</Application>
  <PresentationFormat>自定义</PresentationFormat>
  <Paragraphs>41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23</cp:revision>
  <dcterms:created xsi:type="dcterms:W3CDTF">2020-08-17T02:46:32Z</dcterms:created>
  <dcterms:modified xsi:type="dcterms:W3CDTF">2024-09-18T02:02:34Z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