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Unit 6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Meet my family! </a:t>
            </a:r>
            <a:endParaRPr lang="zh-CN" altLang="zh-CN" sz="4000" dirty="0">
              <a:solidFill>
                <a:srgbClr val="D60093"/>
              </a:solidFill>
            </a:endParaRPr>
          </a:p>
          <a:p>
            <a:pPr algn="ctr"/>
            <a:r>
              <a:rPr lang="en-US" altLang="zh-CN" sz="3600" dirty="0">
                <a:solidFill>
                  <a:srgbClr val="D60093"/>
                </a:solidFill>
              </a:rPr>
              <a:t>Part B</a:t>
            </a:r>
            <a:r>
              <a:rPr lang="zh-CN" altLang="zh-CN" sz="3600" dirty="0">
                <a:solidFill>
                  <a:srgbClr val="D60093"/>
                </a:solidFill>
              </a:rPr>
              <a:t>　</a:t>
            </a:r>
            <a:r>
              <a:rPr lang="en-US" altLang="zh-CN" sz="3600" dirty="0">
                <a:solidFill>
                  <a:srgbClr val="D60093"/>
                </a:solidFill>
              </a:rPr>
              <a:t>Read and write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check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sing</a:t>
            </a:r>
            <a:endParaRPr lang="zh-CN" altLang="zh-CN" sz="3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93615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)1.A.doctor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B.sister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C.nurse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)2.A.brother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B.cook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C.aunt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)3.A.student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B.uncle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C.father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507816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3091038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1907" y="367426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935831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二、选择与句子或对话内容相符的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图片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7" name="KE4KRG129.eps" descr="id:21474920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517" y="1560426"/>
            <a:ext cx="8912237" cy="1325294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61950" y="2887486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)1.He is a basketball player.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father is a driver.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)3.She is a teacher.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)4.—Is this your sister?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it is.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290211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19731" y="342605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28818" y="403994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39136" y="465198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61950" y="1143483"/>
            <a:ext cx="10807700" cy="4900222"/>
            <a:chOff x="361950" y="1143483"/>
            <a:chExt cx="10807700" cy="490022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143483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仿照示例写对话。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示例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: 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your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father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job?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a doctor.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en-US" dirty="0"/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7353101" y="2684372"/>
              <a:ext cx="1630575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(father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61950" y="3529579"/>
              <a:ext cx="10807700" cy="1870748"/>
              <a:chOff x="361950" y="3375731"/>
              <a:chExt cx="10807700" cy="1870748"/>
            </a:xfrm>
          </p:grpSpPr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361950" y="3375731"/>
                <a:ext cx="10807700" cy="180857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1.—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296541" y="3429061"/>
                <a:ext cx="7174708" cy="722624"/>
                <a:chOff x="447932" y="278493"/>
                <a:chExt cx="7174708" cy="722624"/>
              </a:xfrm>
            </p:grpSpPr>
            <p:pic>
              <p:nvPicPr>
                <p:cNvPr id="9" name="图片 8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1" y="278493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0" y="468110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56350" b="30212"/>
                <a:stretch/>
              </p:blipFill>
              <p:spPr>
                <a:xfrm>
                  <a:off x="447933" y="652604"/>
                  <a:ext cx="7167809" cy="144017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47932" y="807130"/>
                  <a:ext cx="7167809" cy="193987"/>
                </a:xfrm>
                <a:prstGeom prst="rect">
                  <a:avLst/>
                </a:prstGeom>
              </p:spPr>
            </p:pic>
          </p:grpSp>
          <p:grpSp>
            <p:nvGrpSpPr>
              <p:cNvPr id="13" name="组合 12"/>
              <p:cNvGrpSpPr/>
              <p:nvPr/>
            </p:nvGrpSpPr>
            <p:grpSpPr>
              <a:xfrm>
                <a:off x="1008509" y="4523855"/>
                <a:ext cx="7174708" cy="722624"/>
                <a:chOff x="447932" y="278493"/>
                <a:chExt cx="7174708" cy="722624"/>
              </a:xfrm>
            </p:grpSpPr>
            <p:pic>
              <p:nvPicPr>
                <p:cNvPr id="14" name="图片 13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1" y="278493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5" name="图片 14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0" y="468110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6" name="图片 15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56350" b="30212"/>
                <a:stretch/>
              </p:blipFill>
              <p:spPr>
                <a:xfrm>
                  <a:off x="447933" y="652604"/>
                  <a:ext cx="7167809" cy="144017"/>
                </a:xfrm>
                <a:prstGeom prst="rect">
                  <a:avLst/>
                </a:prstGeom>
              </p:spPr>
            </p:pic>
            <p:pic>
              <p:nvPicPr>
                <p:cNvPr id="17" name="图片 16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47932" y="807130"/>
                  <a:ext cx="7167809" cy="193987"/>
                </a:xfrm>
                <a:prstGeom prst="rect">
                  <a:avLst/>
                </a:prstGeom>
              </p:spPr>
            </p:pic>
          </p:grpSp>
        </p:grpSp>
        <p:sp>
          <p:nvSpPr>
            <p:cNvPr id="20" name="矩形 19"/>
            <p:cNvSpPr>
              <a:spLocks noChangeAspect="1"/>
            </p:cNvSpPr>
            <p:nvPr/>
          </p:nvSpPr>
          <p:spPr>
            <a:xfrm>
              <a:off x="9001397" y="5360441"/>
              <a:ext cx="135646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(aunt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370644" y="3594442"/>
            <a:ext cx="45902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What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</a:t>
            </a:r>
            <a:r>
              <a:rPr lang="en-US" altLang="zh-CN" dirty="0">
                <a:ea typeface="宋体" panose="02010600030101010101" pitchFamily="2" charset="-122"/>
              </a:rPr>
              <a:t>your </a:t>
            </a:r>
            <a:r>
              <a:rPr lang="en-US" altLang="zh-CN" dirty="0" smtClean="0">
                <a:ea typeface="宋体" panose="02010600030101010101" pitchFamily="2" charset="-122"/>
              </a:rPr>
              <a:t>aunt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</a:t>
            </a:r>
            <a:r>
              <a:rPr lang="en-US" altLang="zh-CN" dirty="0">
                <a:ea typeface="宋体" panose="02010600030101010101" pitchFamily="2" charset="-122"/>
              </a:rPr>
              <a:t>job?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152525" y="4687205"/>
            <a:ext cx="26837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She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</a:t>
            </a:r>
            <a:r>
              <a:rPr lang="en-US" altLang="zh-CN" dirty="0">
                <a:ea typeface="宋体" panose="02010600030101010101" pitchFamily="2" charset="-122"/>
              </a:rPr>
              <a:t>a nurse.</a:t>
            </a:r>
            <a:endParaRPr lang="zh-CN" altLang="en-US" dirty="0"/>
          </a:p>
        </p:txBody>
      </p:sp>
      <p:pic>
        <p:nvPicPr>
          <p:cNvPr id="25" name="ZE4KRG182.eps" descr="id:21474920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53101" y="1254703"/>
            <a:ext cx="1504280" cy="1559153"/>
          </a:xfrm>
          <a:prstGeom prst="rect">
            <a:avLst/>
          </a:prstGeom>
        </p:spPr>
      </p:pic>
      <p:pic>
        <p:nvPicPr>
          <p:cNvPr id="26" name="ZE4KRG183.eps" descr="id:21474920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60320" y="3384920"/>
            <a:ext cx="821197" cy="219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61950" y="1655911"/>
            <a:ext cx="10807700" cy="2457572"/>
            <a:chOff x="361950" y="3529579"/>
            <a:chExt cx="10807700" cy="2457572"/>
          </a:xfrm>
        </p:grpSpPr>
        <p:grpSp>
          <p:nvGrpSpPr>
            <p:cNvPr id="18" name="组合 17"/>
            <p:cNvGrpSpPr/>
            <p:nvPr/>
          </p:nvGrpSpPr>
          <p:grpSpPr>
            <a:xfrm>
              <a:off x="361950" y="3529579"/>
              <a:ext cx="10807700" cy="1870748"/>
              <a:chOff x="361950" y="3375731"/>
              <a:chExt cx="10807700" cy="1870748"/>
            </a:xfrm>
          </p:grpSpPr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361950" y="3375731"/>
                <a:ext cx="10807700" cy="18651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2.—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296541" y="3429061"/>
                <a:ext cx="7174708" cy="722624"/>
                <a:chOff x="447932" y="278493"/>
                <a:chExt cx="7174708" cy="722624"/>
              </a:xfrm>
            </p:grpSpPr>
            <p:pic>
              <p:nvPicPr>
                <p:cNvPr id="9" name="图片 8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1" y="278493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0" y="468110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56350" b="30212"/>
                <a:stretch/>
              </p:blipFill>
              <p:spPr>
                <a:xfrm>
                  <a:off x="447933" y="652604"/>
                  <a:ext cx="7167809" cy="144017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47932" y="807130"/>
                  <a:ext cx="7167809" cy="193987"/>
                </a:xfrm>
                <a:prstGeom prst="rect">
                  <a:avLst/>
                </a:prstGeom>
              </p:spPr>
            </p:pic>
          </p:grpSp>
          <p:grpSp>
            <p:nvGrpSpPr>
              <p:cNvPr id="13" name="组合 12"/>
              <p:cNvGrpSpPr/>
              <p:nvPr/>
            </p:nvGrpSpPr>
            <p:grpSpPr>
              <a:xfrm>
                <a:off x="1008509" y="4523855"/>
                <a:ext cx="7174708" cy="722624"/>
                <a:chOff x="447932" y="278493"/>
                <a:chExt cx="7174708" cy="722624"/>
              </a:xfrm>
            </p:grpSpPr>
            <p:pic>
              <p:nvPicPr>
                <p:cNvPr id="14" name="图片 13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1" y="278493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5" name="图片 14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54830" y="468110"/>
                  <a:ext cx="7167809" cy="193987"/>
                </a:xfrm>
                <a:prstGeom prst="rect">
                  <a:avLst/>
                </a:prstGeom>
              </p:spPr>
            </p:pic>
            <p:pic>
              <p:nvPicPr>
                <p:cNvPr id="16" name="图片 15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56350" b="30212"/>
                <a:stretch/>
              </p:blipFill>
              <p:spPr>
                <a:xfrm>
                  <a:off x="447933" y="652604"/>
                  <a:ext cx="7167809" cy="144017"/>
                </a:xfrm>
                <a:prstGeom prst="rect">
                  <a:avLst/>
                </a:prstGeom>
              </p:spPr>
            </p:pic>
            <p:pic>
              <p:nvPicPr>
                <p:cNvPr id="17" name="图片 16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81899"/>
                <a:stretch/>
              </p:blipFill>
              <p:spPr>
                <a:xfrm>
                  <a:off x="447932" y="807130"/>
                  <a:ext cx="7167809" cy="193987"/>
                </a:xfrm>
                <a:prstGeom prst="rect">
                  <a:avLst/>
                </a:prstGeom>
              </p:spPr>
            </p:pic>
          </p:grpSp>
        </p:grpSp>
        <p:sp>
          <p:nvSpPr>
            <p:cNvPr id="20" name="矩形 19"/>
            <p:cNvSpPr>
              <a:spLocks noChangeAspect="1"/>
            </p:cNvSpPr>
            <p:nvPr/>
          </p:nvSpPr>
          <p:spPr>
            <a:xfrm>
              <a:off x="9001397" y="5360441"/>
              <a:ext cx="1391728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(uncle)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40557" y="1717120"/>
            <a:ext cx="47281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What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</a:t>
            </a:r>
            <a:r>
              <a:rPr lang="en-US" altLang="zh-CN" dirty="0">
                <a:ea typeface="宋体" panose="02010600030101010101" pitchFamily="2" charset="-122"/>
              </a:rPr>
              <a:t>your </a:t>
            </a:r>
            <a:r>
              <a:rPr lang="en-US" altLang="zh-CN" dirty="0" smtClean="0">
                <a:ea typeface="宋体" panose="02010600030101010101" pitchFamily="2" charset="-122"/>
              </a:rPr>
              <a:t>uncle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</a:t>
            </a:r>
            <a:r>
              <a:rPr lang="en-US" altLang="zh-CN" dirty="0">
                <a:ea typeface="宋体" panose="02010600030101010101" pitchFamily="2" charset="-122"/>
              </a:rPr>
              <a:t>job?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13271" y="2808097"/>
            <a:ext cx="2623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He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</a:t>
            </a:r>
            <a:r>
              <a:rPr lang="en-US" altLang="zh-CN" dirty="0">
                <a:ea typeface="宋体" panose="02010600030101010101" pitchFamily="2" charset="-122"/>
              </a:rPr>
              <a:t>a driver.</a:t>
            </a:r>
            <a:endParaRPr lang="zh-CN" altLang="en-US" dirty="0"/>
          </a:p>
        </p:txBody>
      </p:sp>
      <p:pic>
        <p:nvPicPr>
          <p:cNvPr id="21" name="NE4KRG30.eps" descr="id:21474917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15263" y="1655911"/>
            <a:ext cx="2402358" cy="191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6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61</TotalTime>
  <Words>105</Words>
  <Application>Microsoft Office PowerPoint</Application>
  <PresentationFormat>自定义</PresentationFormat>
  <Paragraphs>44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2024-09-18T05:16:43Z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