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731" r:id="rId3"/>
    <p:sldId id="736" r:id="rId4"/>
    <p:sldId id="737" r:id="rId5"/>
    <p:sldId id="739" r:id="rId6"/>
    <p:sldId id="740" r:id="rId7"/>
    <p:sldId id="741" r:id="rId8"/>
    <p:sldId id="742" r:id="rId9"/>
    <p:sldId id="743" r:id="rId10"/>
    <p:sldId id="746" r:id="rId11"/>
    <p:sldId id="747" r:id="rId12"/>
    <p:sldId id="748" r:id="rId13"/>
    <p:sldId id="749" r:id="rId14"/>
    <p:sldId id="735" r:id="rId15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14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400" dirty="0">
                <a:solidFill>
                  <a:srgbClr val="D60093"/>
                </a:solidFill>
              </a:rPr>
              <a:t>阅读与写作专项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382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三、阅读短文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补全句子。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have a good friend. Her name is Ann. She is from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USA.She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has long black hair, two big eyes, a small nose and a small mouth. She is very thin. She is very quiet.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1.My good friend is from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2.Ann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hair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3.Ann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has a small _______and a small _______.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938490" y="3276791"/>
            <a:ext cx="16546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the USA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281805" y="3858565"/>
            <a:ext cx="19960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long black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977971" y="4425807"/>
            <a:ext cx="9605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nose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062358" y="4425807"/>
            <a:ext cx="13227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mouth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59576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361950" y="791815"/>
            <a:ext cx="10807700" cy="5083412"/>
            <a:chOff x="361950" y="1083575"/>
            <a:chExt cx="10807700" cy="5083412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1083575"/>
              <a:ext cx="10807700" cy="6267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四、看图片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选择正确的单词或词组补全短文。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1803655"/>
              <a:ext cx="10807700" cy="64434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bed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computer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girl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vegetables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chicken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table</a:t>
              </a:r>
              <a:endPara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</p:txBody>
        </p:sp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361950" y="3015929"/>
              <a:ext cx="10807700" cy="68326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indent="330200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Hello,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Lucy.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 1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.____________   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14" name="矩形 13"/>
            <p:cNvSpPr>
              <a:spLocks noChangeAspect="1"/>
            </p:cNvSpPr>
            <p:nvPr/>
          </p:nvSpPr>
          <p:spPr>
            <a:xfrm>
              <a:off x="361950" y="3858663"/>
              <a:ext cx="10807700" cy="230832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11 years old. I have a nice bedroom. There is a 2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.____________                ,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 3.____________     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   and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 4.____________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           in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it.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5" name="19E19.eps" descr="id:2147493956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384773" y="4678997"/>
              <a:ext cx="1152128" cy="763842"/>
            </a:xfrm>
            <a:prstGeom prst="rect">
              <a:avLst/>
            </a:prstGeom>
          </p:spPr>
        </p:pic>
        <p:pic>
          <p:nvPicPr>
            <p:cNvPr id="16" name="19E20.eps" descr="id:2147493963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8196916" y="4578743"/>
              <a:ext cx="804481" cy="778035"/>
            </a:xfrm>
            <a:prstGeom prst="rect">
              <a:avLst/>
            </a:prstGeom>
          </p:spPr>
        </p:pic>
        <p:pic>
          <p:nvPicPr>
            <p:cNvPr id="17" name="19E21.eps" descr="id:2147493970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3456781" y="5479863"/>
              <a:ext cx="936104" cy="680116"/>
            </a:xfrm>
            <a:prstGeom prst="rect">
              <a:avLst/>
            </a:prstGeom>
          </p:spPr>
        </p:pic>
      </p:grpSp>
      <p:sp>
        <p:nvSpPr>
          <p:cNvPr id="2" name="矩形 1"/>
          <p:cNvSpPr/>
          <p:nvPr/>
        </p:nvSpPr>
        <p:spPr>
          <a:xfrm>
            <a:off x="5977061" y="2745136"/>
            <a:ext cx="8002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girl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656581" y="4490838"/>
            <a:ext cx="8226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bed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139257" y="4506266"/>
            <a:ext cx="10502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table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132398" y="5235773"/>
            <a:ext cx="18710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computer</a:t>
            </a:r>
            <a:endParaRPr lang="zh-CN" altLang="en-US" dirty="0"/>
          </a:p>
        </p:txBody>
      </p:sp>
      <p:pic>
        <p:nvPicPr>
          <p:cNvPr id="19" name="KE4KRG39.eps" descr="id:2147492711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8281317" y="2311348"/>
            <a:ext cx="792088" cy="1354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317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1950" y="1871935"/>
            <a:ext cx="10807700" cy="2092269"/>
            <a:chOff x="361950" y="935831"/>
            <a:chExt cx="10807700" cy="2092269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965997"/>
              <a:ext cx="10807700" cy="206210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20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 like 5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.__________               and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6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.__________               for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dinner.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20" name="19E22.eps" descr="id:2147493977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865981" y="978343"/>
              <a:ext cx="1368152" cy="989867"/>
            </a:xfrm>
            <a:prstGeom prst="rect">
              <a:avLst/>
            </a:prstGeom>
          </p:spPr>
        </p:pic>
        <p:pic>
          <p:nvPicPr>
            <p:cNvPr id="21" name="19E23.eps" descr="id:2147493984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8539065" y="935831"/>
              <a:ext cx="1202076" cy="1033364"/>
            </a:xfrm>
            <a:prstGeom prst="rect">
              <a:avLst/>
            </a:prstGeom>
          </p:spPr>
        </p:pic>
      </p:grpSp>
      <p:sp>
        <p:nvSpPr>
          <p:cNvPr id="3" name="矩形 2"/>
          <p:cNvSpPr/>
          <p:nvPr/>
        </p:nvSpPr>
        <p:spPr>
          <a:xfrm>
            <a:off x="2136465" y="2280211"/>
            <a:ext cx="15295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chicken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311084" y="2285016"/>
            <a:ext cx="19864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vegetables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4821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91815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五、写作。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302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同学们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你们都有自己的好朋友吧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你的朋友有什么特征呢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运用你所学到的句子来描述一下吧。要求不少于三句话。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302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提示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have, his/her name, long/short hair, tall/short, strong/thin, friendly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3764045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302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ea typeface="宋体" panose="02010600030101010101" pitchFamily="2" charset="-122"/>
                <a:cs typeface="Times New Roman" panose="02020603050405020304" pitchFamily="18" charset="0"/>
              </a:rPr>
              <a:t>Lily.I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ea typeface="宋体" panose="02010600030101010101" pitchFamily="2" charset="-122"/>
                <a:cs typeface="Times New Roman" panose="02020603050405020304" pitchFamily="18" charset="0"/>
              </a:rPr>
              <a:t>friend.Her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Liu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ea typeface="宋体" panose="02010600030101010101" pitchFamily="2" charset="-122"/>
                <a:cs typeface="Times New Roman" panose="02020603050405020304" pitchFamily="18" charset="0"/>
              </a:rPr>
              <a:t>Ying.She</a:t>
            </a:r>
            <a:r>
              <a:rPr lang="en-US" altLang="zh-CN" dirty="0" err="1" smtClean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ten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. She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quiet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ea typeface="宋体" panose="02010600030101010101" pitchFamily="2" charset="-122"/>
                <a:cs typeface="Times New Roman" panose="02020603050405020304" pitchFamily="18" charset="0"/>
              </a:rPr>
              <a:t>friendly.She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short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ea typeface="宋体" panose="02010600030101010101" pitchFamily="2" charset="-122"/>
                <a:cs typeface="Times New Roman" panose="02020603050405020304" pitchFamily="18" charset="0"/>
              </a:rPr>
              <a:t>hair.She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tall and thin. We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together.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9682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1980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一、阅读短文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判断正误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错误的写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Amy. I have two pictures. This is a picture of my classroom. My classroom is very big.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clean and nice. It has a blackboard, two doors, four windows, many desks and chairs. Where is the computer?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 the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desk. What about the other(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另一个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picture? Look at that girl. She is my friend. She is tall and thin. She has a blue bag. Her name is Sarah.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329773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1.Amy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classroom is big and clean.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)2.There are two blackboards in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classroom.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)3.The computer is under the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desk.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)4.Sarah has a red bag.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)5.Sarah is tall and thin.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20477" y="1343451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20477" y="1975162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20477" y="2518697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30763" y="3062232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96431" y="3704898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466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03783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Hello! My name is John. My family has four members(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成员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 They are my father, my mother, my brother and me. My father is a driver. He is tall and strong. My mother is an English teacher. She is tall and thin. My brother is a doctor. I am a student. I am young. I love my family.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382598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1.John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father is a doctor.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2.John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mother is a teacher. 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3.John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brother is a driver. 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)4.John is a student.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92485" y="3825983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92485" y="4475371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92485" y="5076821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92485" y="5708686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08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621917"/>
            <a:ext cx="10807700" cy="56850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二、阅读短文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选择最佳答案。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30200"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name is Bill.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from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USA.My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Chinese teacher is Wang Mei. She is a good teacher. I have many friends at school.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30200"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Jimmy is my best friend.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from Canada.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tall and he has black hair. Mary is a short girl. She likes elephants. Mike is from England. He has long brown hair. He likes monkeys. Wang Dong is from China. He has short black hair. He speaks(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会说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English well.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very friendly.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182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10807700" cy="56850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)1.Wang Mei is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Bill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A.Teacher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B.friend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C.mother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)2.______is from Canada.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A.Wang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Dong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B.Jimmy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C.Bill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)3.______ has brown hair and likes monkeys.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A.Mary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B.Mike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C.Jimmy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)4.Wang Dong is 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A.friendly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B.quiet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C.cute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)5.—Who is from China?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A.Jimmy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B.Wang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Dong. 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C.Mike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92485" y="618966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92485" y="1727919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03706" y="2928689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83296" y="4037642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814586" y="5117762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394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33460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Hi,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Tina. Look! This is my mother. She is a teacher. Her students like her very much. The strong man is my father. He is a basketball player. Guess!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this girl?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twelve years old. I like noodles and bread very much. The boy is my brother,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Tom.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is ten.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student and 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playing football. This is my family. What about yours?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3805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0948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)1.What is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Tina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mother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job?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 teacher. 	B.A basketball player. 	C.A doctor.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2.Tina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father is 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A.quiet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C.strong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)3.What does Tina like?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A.Rice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B.Bread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C.Chicken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)4.How old is Tom?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A.Twenty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B.Twelve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92485" y="824290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72075" y="2015951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14586" y="3153352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94921" y="4290753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201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655911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)5.What does Tom like?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A.Playing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basketball. 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B.Playing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football. 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C.Playing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baseball.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92485" y="1659757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677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76</TotalTime>
  <Words>645</Words>
  <Application>Microsoft Office PowerPoint</Application>
  <PresentationFormat>自定义</PresentationFormat>
  <Paragraphs>89</Paragraphs>
  <Slides>14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4" baseType="lpstr">
      <vt:lpstr>NEU-BZ-S92</vt:lpstr>
      <vt:lpstr>方正启体简体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21</cp:revision>
  <dcterms:created xsi:type="dcterms:W3CDTF">2020-08-17T02:46:32Z</dcterms:created>
  <dcterms:modified xsi:type="dcterms:W3CDTF">2024-09-18T05:31:36Z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