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home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2013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)1.A.cute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B.study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C.kitchen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)2.A.pen	B.cat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C.dog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)3.A.head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B.desk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477" y="23583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477" y="296137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20477" y="350067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957862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给下列句子或对话选择正确的图片。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24008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)1.—Is the cat in the living room?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it 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)2.—Is he in the study?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he 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)3.Look! My dog is in the kitchen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0477" y="32696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0477" y="38726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20477" y="44119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pic>
        <p:nvPicPr>
          <p:cNvPr id="14" name="KE4KRG141.eps" descr="id:21474901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79257" y="1660823"/>
            <a:ext cx="8928992" cy="166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05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三、选择合适的选项补全对话。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I have a cute dog.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1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Is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living room?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0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3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No, it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Tom: 4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05054" y="2122447"/>
            <a:ext cx="5328592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A.Look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in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bedroom.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C.Is it in the study?</a:t>
            </a:r>
            <a:b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D.Where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60637" y="220041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131577" y="33664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131577" y="3937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131577" y="512560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212</TotalTime>
  <Words>85</Words>
  <Application>Microsoft Office PowerPoint</Application>
  <PresentationFormat>自定义</PresentationFormat>
  <Paragraphs>35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2024-09-18T02:49:17Z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