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Unit 3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</a:rPr>
              <a:t>My friends</a:t>
            </a:r>
            <a:endParaRPr lang="zh-CN" altLang="zh-CN" sz="4000" dirty="0">
              <a:solidFill>
                <a:srgbClr val="D60093"/>
              </a:solidFill>
            </a:endParaRPr>
          </a:p>
          <a:p>
            <a:pPr algn="ctr"/>
            <a:r>
              <a:rPr lang="en-US" altLang="zh-CN" sz="3600" dirty="0">
                <a:solidFill>
                  <a:srgbClr val="D60093"/>
                </a:solidFill>
              </a:rPr>
              <a:t>Part B</a:t>
            </a:r>
            <a:r>
              <a:rPr lang="zh-CN" altLang="zh-CN" sz="3600" dirty="0">
                <a:solidFill>
                  <a:srgbClr val="D60093"/>
                </a:solidFill>
              </a:rPr>
              <a:t>　</a:t>
            </a:r>
            <a:r>
              <a:rPr lang="en-US" altLang="zh-CN" sz="3600" dirty="0">
                <a:solidFill>
                  <a:srgbClr val="D60093"/>
                </a:solidFill>
              </a:rPr>
              <a:t>Read and write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check &amp; </a:t>
            </a:r>
            <a:r>
              <a:rPr lang="en-US" altLang="zh-CN" sz="36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3600" dirty="0">
                <a:solidFill>
                  <a:srgbClr val="D60093"/>
                </a:solidFill>
              </a:rPr>
              <a:t>sing</a:t>
            </a:r>
            <a:endParaRPr lang="zh-CN" altLang="zh-CN" sz="36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4891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一、读句子或对话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.—_______is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name?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name is Kate.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glasses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his shoes 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3.She is my good friend. 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Sarah.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he?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Oh, he is Zhang Peng.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84573" y="211668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801940" y="32883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985173" y="327846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122797" y="38534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785363" y="44480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61950" y="970232"/>
            <a:ext cx="10807700" cy="4140614"/>
            <a:chOff x="361950" y="719807"/>
            <a:chExt cx="10807700" cy="4140614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71980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选择正确的单词补全句子。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2108899"/>
              <a:ext cx="10807700" cy="27515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has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black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</a:rPr>
                <a:t>(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shoes/glasses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).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2.Miss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Red has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long </a:t>
              </a:r>
              <a:r>
                <a:rPr lang="en-US" altLang="zh-CN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(hair/eyes).</a:t>
              </a:r>
              <a:endParaRPr lang="zh-CN" altLang="en-US" dirty="0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44466" y="2151727"/>
              <a:ext cx="1523810" cy="74285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93211" y="4095943"/>
              <a:ext cx="1523810" cy="742857"/>
            </a:xfrm>
            <a:prstGeom prst="rect">
              <a:avLst/>
            </a:prstGeom>
          </p:spPr>
        </p:pic>
      </p:grpSp>
      <p:sp>
        <p:nvSpPr>
          <p:cNvPr id="29" name="矩形 28"/>
          <p:cNvSpPr/>
          <p:nvPr/>
        </p:nvSpPr>
        <p:spPr>
          <a:xfrm>
            <a:off x="3220125" y="2408509"/>
            <a:ext cx="137249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glasses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4398099" y="4366032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hair</a:t>
            </a:r>
            <a:endParaRPr lang="zh-CN" altLang="en-US" dirty="0"/>
          </a:p>
        </p:txBody>
      </p:sp>
      <p:pic>
        <p:nvPicPr>
          <p:cNvPr id="12" name="ZE4KRG98.eps" descr="id:21474898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42480" y="3760308"/>
            <a:ext cx="924411" cy="1914976"/>
          </a:xfrm>
          <a:prstGeom prst="rect">
            <a:avLst/>
          </a:prstGeom>
        </p:spPr>
      </p:pic>
      <p:pic>
        <p:nvPicPr>
          <p:cNvPr id="13" name="ZE4KRG82.eps" descr="id:21474901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518134" y="1853819"/>
            <a:ext cx="1598459" cy="152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8817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302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 is Betty. She is my good friend. She is eleven years old. She is tall and thin. She has long hair and a big mouth. She is quiet. She likes music. Sam is her brother. He is nine years old. He has short black hair and big eyes.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short and thin. He likes painting(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绘画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Betty, Sam and I are good friends.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)1.Betty is nine years old.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)2.Betty is tall and thin.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)3.Sam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Betty’s friend.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)4.Betty is quiet.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)5.Sam has short hair and big eyes.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29767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1534" y="190074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4293" y="251681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8385" y="309884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2102" y="373283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649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65</TotalTime>
  <Words>169</Words>
  <Application>Microsoft Office PowerPoint</Application>
  <PresentationFormat>自定义</PresentationFormat>
  <Paragraphs>45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2024-09-18T02:41:24Z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