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6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5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Dinner’s </a:t>
            </a:r>
            <a:r>
              <a:rPr lang="en-US" altLang="zh-CN" sz="4400" dirty="0">
                <a:solidFill>
                  <a:srgbClr val="D60093"/>
                </a:solidFill>
              </a:rPr>
              <a:t>ready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spell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61950" y="791815"/>
            <a:ext cx="10807700" cy="5358088"/>
            <a:chOff x="361950" y="791815"/>
            <a:chExt cx="10807700" cy="5358088"/>
          </a:xfrm>
        </p:grpSpPr>
        <p:grpSp>
          <p:nvGrpSpPr>
            <p:cNvPr id="8" name="组合 7"/>
            <p:cNvGrpSpPr/>
            <p:nvPr/>
          </p:nvGrpSpPr>
          <p:grpSpPr>
            <a:xfrm>
              <a:off x="361950" y="791815"/>
              <a:ext cx="10807700" cy="1274195"/>
              <a:chOff x="361950" y="2147859"/>
              <a:chExt cx="10807700" cy="1274195"/>
            </a:xfrm>
          </p:grpSpPr>
          <p:sp>
            <p:nvSpPr>
              <p:cNvPr id="5" name="矩形 4"/>
              <p:cNvSpPr>
                <a:spLocks noChangeAspect="1"/>
              </p:cNvSpPr>
              <p:nvPr/>
            </p:nvSpPr>
            <p:spPr>
              <a:xfrm>
                <a:off x="361950" y="2147859"/>
                <a:ext cx="10807700" cy="127419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一、</a:t>
                </a:r>
                <a:r>
                  <a:rPr lang="zh-CN" altLang="zh-CN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判断</a:t>
                </a:r>
                <a:r>
                  <a:rPr lang="zh-CN" altLang="en-US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各组单词</a:t>
                </a:r>
                <a:r>
                  <a:rPr lang="zh-CN" altLang="zh-CN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画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线部分发音是否一致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一致的画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“      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”,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不一致的画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“     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”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。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6" name="N35.eps" descr="id:2147492159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9917837" y="2266801"/>
                <a:ext cx="518155" cy="518155"/>
              </a:xfrm>
              <a:prstGeom prst="rect">
                <a:avLst/>
              </a:prstGeom>
            </p:spPr>
          </p:pic>
          <p:pic>
            <p:nvPicPr>
              <p:cNvPr id="7" name="N36.eps" descr="id:2147492166;FounderCES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31690" y="2803670"/>
                <a:ext cx="504056" cy="504056"/>
              </a:xfrm>
              <a:prstGeom prst="rect">
                <a:avLst/>
              </a:prstGeom>
            </p:spPr>
          </p:pic>
        </p:grpSp>
        <p:pic>
          <p:nvPicPr>
            <p:cNvPr id="9" name="N37.eps" descr="id:2147492173;FounderCES"/>
            <p:cNvPicPr/>
            <p:nvPr/>
          </p:nvPicPr>
          <p:blipFill rotWithShape="1">
            <a:blip r:embed="rId4"/>
            <a:srcRect r="50710"/>
            <a:stretch/>
          </p:blipFill>
          <p:spPr>
            <a:xfrm>
              <a:off x="2171966" y="2015951"/>
              <a:ext cx="6469391" cy="2002707"/>
            </a:xfrm>
            <a:prstGeom prst="rect">
              <a:avLst/>
            </a:prstGeom>
          </p:spPr>
        </p:pic>
        <p:pic>
          <p:nvPicPr>
            <p:cNvPr id="10" name="N37.eps" descr="id:2147492173;FounderCES"/>
            <p:cNvPicPr/>
            <p:nvPr/>
          </p:nvPicPr>
          <p:blipFill rotWithShape="1">
            <a:blip r:embed="rId4"/>
            <a:srcRect l="50622"/>
            <a:stretch/>
          </p:blipFill>
          <p:spPr>
            <a:xfrm>
              <a:off x="2160397" y="4147196"/>
              <a:ext cx="6480960" cy="2002707"/>
            </a:xfrm>
            <a:prstGeom prst="rect">
              <a:avLst/>
            </a:prstGeom>
          </p:spPr>
        </p:pic>
      </p:grpSp>
      <p:pic>
        <p:nvPicPr>
          <p:cNvPr id="12" name="N35.eps" descr="id:21474856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60637" y="2015951"/>
            <a:ext cx="792088" cy="792088"/>
          </a:xfrm>
          <a:prstGeom prst="rect">
            <a:avLst/>
          </a:prstGeom>
        </p:spPr>
      </p:pic>
      <p:pic>
        <p:nvPicPr>
          <p:cNvPr id="13" name="N36.eps" descr="id:21474856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473005" y="2015951"/>
            <a:ext cx="758569" cy="758569"/>
          </a:xfrm>
          <a:prstGeom prst="rect">
            <a:avLst/>
          </a:prstGeom>
        </p:spPr>
      </p:pic>
      <p:pic>
        <p:nvPicPr>
          <p:cNvPr id="14" name="N35.eps" descr="id:21474856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71966" y="4140443"/>
            <a:ext cx="792088" cy="792088"/>
          </a:xfrm>
          <a:prstGeom prst="rect">
            <a:avLst/>
          </a:prstGeom>
        </p:spPr>
      </p:pic>
      <p:pic>
        <p:nvPicPr>
          <p:cNvPr id="15" name="N36.eps" descr="id:21474856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45013" y="4157202"/>
            <a:ext cx="758569" cy="75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925999"/>
            <a:ext cx="10807700" cy="4320480"/>
            <a:chOff x="361950" y="935831"/>
            <a:chExt cx="10807700" cy="4320480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935831"/>
              <a:ext cx="10807700" cy="64434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二、将下列单词按字母</a:t>
              </a:r>
              <a:r>
                <a:rPr lang="en-US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</a:t>
              </a: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的发音规律进行分类。</a:t>
              </a:r>
              <a:endPara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N38.eps" descr="id:2147492187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1654635"/>
              <a:ext cx="5715059" cy="2305532"/>
            </a:xfrm>
            <a:prstGeom prst="rect">
              <a:avLst/>
            </a:prstGeom>
          </p:spPr>
        </p:pic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4038670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1.yellow _________________________________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2.she ____________________________________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1944613" y="4123847"/>
            <a:ext cx="36012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let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bed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get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728589" y="4708622"/>
            <a:ext cx="32447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he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we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be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61950" y="792152"/>
            <a:ext cx="10807700" cy="5273858"/>
            <a:chOff x="361950" y="709975"/>
            <a:chExt cx="10807700" cy="5273858"/>
          </a:xfrm>
        </p:grpSpPr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361950" y="709975"/>
              <a:ext cx="10807700" cy="521373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将括号内的字母组合成正确的单词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并补全句子。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e, H) is a boy.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2.I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like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some </a:t>
              </a:r>
              <a:r>
                <a:rPr lang="en-US" altLang="zh-CN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r, e, c,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). 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e, W) are good friends. 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4.This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is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my </a:t>
              </a:r>
              <a:r>
                <a:rPr lang="en-US" altLang="zh-CN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e, b, d).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9" name="20zrg91.eps" descr="id:214749222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575199" y="2902375"/>
              <a:ext cx="937974" cy="1021849"/>
            </a:xfrm>
            <a:prstGeom prst="rect">
              <a:avLst/>
            </a:prstGeom>
          </p:spPr>
        </p:pic>
        <p:pic>
          <p:nvPicPr>
            <p:cNvPr id="11" name="N43.eps" descr="id:2147492254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786185" y="5220702"/>
              <a:ext cx="1608120" cy="763131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4493" y="2159518"/>
              <a:ext cx="1523810" cy="742857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58917" y="3118937"/>
              <a:ext cx="1523810" cy="742857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4493" y="4090632"/>
              <a:ext cx="1523810" cy="742857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53051" y="5199181"/>
              <a:ext cx="1523810" cy="742857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1152525" y="2264074"/>
            <a:ext cx="686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507077" y="3224829"/>
            <a:ext cx="8467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rice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83788" y="4195188"/>
            <a:ext cx="7551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971969" y="5295241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bed</a:t>
            </a:r>
            <a:endParaRPr lang="zh-CN" altLang="en-US" dirty="0"/>
          </a:p>
        </p:txBody>
      </p:sp>
      <p:pic>
        <p:nvPicPr>
          <p:cNvPr id="17" name="KE4KRG185.eps" descr="id:214749084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145308" y="1505943"/>
            <a:ext cx="759745" cy="1695171"/>
          </a:xfrm>
          <a:prstGeom prst="rect">
            <a:avLst/>
          </a:prstGeom>
        </p:spPr>
      </p:pic>
      <p:pic>
        <p:nvPicPr>
          <p:cNvPr id="19" name="ZE4KRG134.eps" descr="id:214749126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6942842" y="3961452"/>
            <a:ext cx="1512168" cy="1333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58</TotalTime>
  <Words>137</Words>
  <Application>Microsoft Office PowerPoint</Application>
  <PresentationFormat>自定义</PresentationFormat>
  <Paragraphs>29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2024-09-18T03:14:10Z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