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schoolbag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do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156066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选出每组中不同类的一项。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)1.A.maths book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B.English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book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C.Chinese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)2.A.storybook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B.black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C.white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)3.A.under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C.panda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2485" y="21756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2485" y="27584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98183" y="340983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867704"/>
            <a:ext cx="8855471" cy="4912327"/>
            <a:chOff x="361950" y="855825"/>
            <a:chExt cx="8855471" cy="491232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55825"/>
              <a:ext cx="5870518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选择恰当的句子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312095"/>
              <a:ext cx="8855471" cy="24560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A.Put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your eraser near your pencil box.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B.Put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Chinese book in your desk.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C.Put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your pencil box on your English book. 	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D.Put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maths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book under your schoolbag.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2" name="KE4KRG48.eps" descr="id:21474889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041" y="1451766"/>
            <a:ext cx="10948612" cy="177622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6949" y="127507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456781" y="126558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257697" y="126558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250087" y="125540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1950" y="867056"/>
            <a:ext cx="10807700" cy="4703294"/>
            <a:chOff x="361950" y="795048"/>
            <a:chExt cx="10807700" cy="4703294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795048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选择正确的单词或词组补全句子。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1474314"/>
              <a:ext cx="10807700" cy="6832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storyooks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English book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eraser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2438412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1.I have two new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2.Put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on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desk.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3.Put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 your pencil box.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07077" y="2438412"/>
              <a:ext cx="1523810" cy="74285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7907" y="3654549"/>
              <a:ext cx="2168954" cy="74285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8629" y="4755485"/>
              <a:ext cx="1523810" cy="742857"/>
            </a:xfrm>
            <a:prstGeom prst="rect">
              <a:avLst/>
            </a:prstGeom>
          </p:spPr>
        </p:pic>
        <p:pic>
          <p:nvPicPr>
            <p:cNvPr id="12" name="20ZRG16.eps" descr="id:2147490113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552500" y="2178882"/>
              <a:ext cx="2547768" cy="1039136"/>
            </a:xfrm>
            <a:prstGeom prst="rect">
              <a:avLst/>
            </a:prstGeom>
          </p:spPr>
        </p:pic>
        <p:pic>
          <p:nvPicPr>
            <p:cNvPr id="13" name="20ZRG17.eps" descr="id:2147490128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804432" y="3462103"/>
              <a:ext cx="1143179" cy="1039135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3352093" y="2554999"/>
            <a:ext cx="210025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storybooks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854705" y="3763110"/>
            <a:ext cx="247535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English book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242654" y="4870493"/>
            <a:ext cx="128112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err="1" smtClean="0">
                <a:ea typeface="宋体" panose="02010600030101010101" pitchFamily="2" charset="-122"/>
              </a:rPr>
              <a:t>earser</a:t>
            </a:r>
            <a:endParaRPr lang="zh-CN" altLang="en-US" dirty="0"/>
          </a:p>
        </p:txBody>
      </p:sp>
      <p:pic>
        <p:nvPicPr>
          <p:cNvPr id="19" name="ZE4KRG44.eps" descr="id:214748928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052706" y="4598395"/>
            <a:ext cx="1177086" cy="111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151</TotalTime>
  <Words>99</Words>
  <Application>Microsoft Office PowerPoint</Application>
  <PresentationFormat>自定义</PresentationFormat>
  <Paragraphs>40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2024-09-18T02:15:20Z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