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72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2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schoolbag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 </a:t>
            </a:r>
            <a:r>
              <a:rPr lang="en-US" altLang="zh-CN" sz="4400">
                <a:solidFill>
                  <a:srgbClr val="D60093"/>
                </a:solidFill>
              </a:rPr>
              <a:t>&amp; 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play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ZE4KRG39.eps" descr="id:21474891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8340" y="1888882"/>
            <a:ext cx="10619282" cy="2920362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54443"/>
            <a:ext cx="381065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连线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260537" y="2995896"/>
            <a:ext cx="4068452" cy="132431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060737" y="2613935"/>
            <a:ext cx="5652627" cy="170627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040957" y="2592015"/>
            <a:ext cx="2016224" cy="172819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1404552" y="2952055"/>
            <a:ext cx="5227277" cy="136815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8713364" y="3003230"/>
            <a:ext cx="1656185" cy="131697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3294763" y="2952055"/>
            <a:ext cx="6862110" cy="136815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638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)1.I have two ______in my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desk.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A.storybook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B.English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book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books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)2.I have a pencil,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English book and three erasers.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B.an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4978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4927" y="387415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1186344"/>
            <a:ext cx="11088117" cy="3637919"/>
            <a:chOff x="361950" y="1098882"/>
            <a:chExt cx="11088117" cy="3637919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098882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三、选择合适的选项补全对话。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Tom: Hi, Amy. I have a new pencil box.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Amy: 1.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Tom: Look! 2.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Amy: Cool! It looks like a fish. 3.</a:t>
              </a:r>
              <a:r>
                <a:rPr lang="zh-CN" altLang="zh-CN" u="sng" dirty="0"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u="sng" dirty="0"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Tom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 Two pens, a ruler and a pencil.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20ZRG14.eps" descr="id:214749005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057181" y="2282943"/>
              <a:ext cx="4392886" cy="2261788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2016621" y="239144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096741" y="298534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321476" y="356166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67</TotalTime>
  <Words>69</Words>
  <Application>Microsoft Office PowerPoint</Application>
  <PresentationFormat>自定义</PresentationFormat>
  <Paragraphs>33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2024-09-18T02:14:22Z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