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4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长方形和正方形的周长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3437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一个长方形长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它的周长是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正方形的周长是边长的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正方形的边长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用一根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厘米的铁丝围成一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没有剩余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这个正方形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251836" y="183145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55163" y="240385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2525" y="302313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80717" y="41761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39961"/>
            <a:ext cx="56541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二、计算下面各图形的周长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2395" y="4513665"/>
            <a:ext cx="315022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(6+3)×2=18(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pic>
        <p:nvPicPr>
          <p:cNvPr id="15" name="LM3KR44G.eps" descr="id:2147492479;FounderCES"/>
          <p:cNvPicPr/>
          <p:nvPr/>
        </p:nvPicPr>
        <p:blipFill rotWithShape="1">
          <a:blip r:embed="rId2"/>
          <a:srcRect r="54344" b="44139"/>
          <a:stretch/>
        </p:blipFill>
        <p:spPr>
          <a:xfrm>
            <a:off x="382395" y="2086797"/>
            <a:ext cx="2650783" cy="2326451"/>
          </a:xfrm>
          <a:prstGeom prst="rect">
            <a:avLst/>
          </a:prstGeom>
        </p:spPr>
      </p:pic>
      <p:pic>
        <p:nvPicPr>
          <p:cNvPr id="16" name="LM3KR44G.eps" descr="id:2147492479;FounderCES"/>
          <p:cNvPicPr/>
          <p:nvPr/>
        </p:nvPicPr>
        <p:blipFill rotWithShape="1">
          <a:blip r:embed="rId2"/>
          <a:srcRect l="61507" b="48436"/>
          <a:stretch/>
        </p:blipFill>
        <p:spPr>
          <a:xfrm>
            <a:off x="4035758" y="2055038"/>
            <a:ext cx="2234867" cy="2147493"/>
          </a:xfrm>
          <a:prstGeom prst="rect">
            <a:avLst/>
          </a:prstGeom>
        </p:spPr>
      </p:pic>
      <p:pic>
        <p:nvPicPr>
          <p:cNvPr id="17" name="LM3KR44G.eps" descr="id:2147492479;FounderCES"/>
          <p:cNvPicPr/>
          <p:nvPr/>
        </p:nvPicPr>
        <p:blipFill rotWithShape="1">
          <a:blip r:embed="rId2"/>
          <a:srcRect l="21576" t="56747" r="22942"/>
          <a:stretch/>
        </p:blipFill>
        <p:spPr>
          <a:xfrm>
            <a:off x="7273205" y="2349340"/>
            <a:ext cx="3221242" cy="1801363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888829" y="4491547"/>
            <a:ext cx="28504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9×4=36(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283564" y="4491547"/>
            <a:ext cx="37673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(5+10)×2=30(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589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9805"/>
            <a:ext cx="44037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三、填表。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914596"/>
              </p:ext>
            </p:extLst>
          </p:nvPr>
        </p:nvGraphicFramePr>
        <p:xfrm>
          <a:off x="-19212" y="1658218"/>
          <a:ext cx="11844910" cy="288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3883577" imgH="946605" progId="Word.Document.12">
                  <p:embed/>
                </p:oleObj>
              </mc:Choice>
              <mc:Fallback>
                <p:oleObj name="文档" r:id="rId4" imgW="3883577" imgH="946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9212" y="1658218"/>
                        <a:ext cx="11844910" cy="2887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090262"/>
              </p:ext>
            </p:extLst>
          </p:nvPr>
        </p:nvGraphicFramePr>
        <p:xfrm>
          <a:off x="17947" y="3845562"/>
          <a:ext cx="11842750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7" imgW="3883577" imgH="513194" progId="Word.Document.12">
                  <p:embed/>
                </p:oleObj>
              </mc:Choice>
              <mc:Fallback>
                <p:oleObj name="文档" r:id="rId7" imgW="3883577" imgH="5131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47" y="3845562"/>
                        <a:ext cx="11842750" cy="156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6430129" y="28974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489229" y="28974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425333" y="28974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406466" y="453050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465566" y="453050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499390" y="453050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27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92845"/>
            <a:ext cx="10807700" cy="3022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一个长方形的宽是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长是宽的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这个长方形的周长是多少米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:6×3=18(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:(18+6)×2=48(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023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一块长方形菜地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要用篱笆将四边形围起来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篱笆长多少米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(7+5)×2=24(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如果一面靠墙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那么篱笆长多少米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5×2+7=17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118.eps" descr="id:21474991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4773" y="3289580"/>
            <a:ext cx="3312368" cy="153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45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两个相同的长方形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把它们叠放在一起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所得的图形的周长是多少厘米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24SK22G.eps" descr="id:21474924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76861" y="2753839"/>
            <a:ext cx="2171638" cy="18634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9575" y="4752255"/>
            <a:ext cx="32095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9×4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36(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231</Words>
  <Application>Microsoft Office PowerPoint</Application>
  <PresentationFormat>自定义</PresentationFormat>
  <Paragraphs>42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2024-09-10T07:09:01Z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