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9" r:id="rId5"/>
    <p:sldId id="733" r:id="rId6"/>
    <p:sldId id="738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259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求一个数的几倍是多少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565281"/>
            <a:ext cx="10807700" cy="5648925"/>
            <a:chOff x="361950" y="565281"/>
            <a:chExt cx="10807700" cy="564892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565281"/>
              <a:ext cx="10807700" cy="23973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一、动手画一画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填一填。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的个数是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☆☆☆☆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_______________________________________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3672135"/>
              <a:ext cx="10807700" cy="18064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○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的个数是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△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_______________________________________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038" y="2931139"/>
              <a:ext cx="5304762" cy="75238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864" y="5461825"/>
              <a:ext cx="5304762" cy="752381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720477" y="2329646"/>
            <a:ext cx="533511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△△△△△△△△△△△</a:t>
            </a: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35823" y="29701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778741" y="295790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87011" y="29485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072487" y="295890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12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6572" y="4824263"/>
            <a:ext cx="3687228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○○○○○○○○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911918" y="55216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754836" y="550938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763106" y="55000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155163" y="55103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8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1950" y="1592816"/>
            <a:ext cx="184731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647799"/>
            <a:ext cx="3995004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二、算一算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240757" y="5316470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752925" y="533818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6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079551" y="533818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9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334703" y="5325878"/>
            <a:ext cx="121379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30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10" name="24SK43G.eps" descr="id:21474914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24799" y="1262458"/>
            <a:ext cx="5380454" cy="2560900"/>
          </a:xfrm>
          <a:prstGeom prst="rect">
            <a:avLst/>
          </a:prstGeom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990762"/>
              </p:ext>
            </p:extLst>
          </p:nvPr>
        </p:nvGraphicFramePr>
        <p:xfrm>
          <a:off x="701104" y="3918966"/>
          <a:ext cx="9112250" cy="310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文档" r:id="rId4" imgW="3014101" imgH="1110208" progId="Word.Document.12">
                  <p:embed/>
                </p:oleObj>
              </mc:Choice>
              <mc:Fallback>
                <p:oleObj name="文档" r:id="rId4" imgW="3014101" imgH="11102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1104" y="3918966"/>
                        <a:ext cx="9112250" cy="3106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616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看图写算式。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要求橘子的个数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是多少。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473005" y="38129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046671" y="37873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65" y="4506208"/>
            <a:ext cx="6304762" cy="847619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904135" y="46040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747053" y="459175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755323" y="45823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061977" y="45927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15</a:t>
            </a:r>
            <a:endParaRPr lang="zh-CN" altLang="en-US" dirty="0"/>
          </a:p>
        </p:txBody>
      </p:sp>
      <p:pic>
        <p:nvPicPr>
          <p:cNvPr id="18" name="24SK45G.eps" descr="id:21474914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27058" y="1511895"/>
            <a:ext cx="6434179" cy="229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亮亮买一支笔花了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剩下的钱数是买笔用去钱数的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亮亮原来有多少钱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16433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20(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25(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538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8958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的蝴蝶是蛹变成的。现在有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如果再有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只蛹变成蝴蝶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那么蝴蝶的只数就是蛹的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倍。这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只蛹变成蝴蝶之前有多少只蛹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6+2=8(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2=4(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4+2=6(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193</Words>
  <Application>Microsoft Office PowerPoint</Application>
  <PresentationFormat>自定义</PresentationFormat>
  <Paragraphs>51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2024-09-10T06:44:09Z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