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8" r:id="rId7"/>
    <p:sldId id="740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秒的认识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钟面上通常有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个大格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每个大格有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个小格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个小格。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秒针走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格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格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56781" y="188244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024973" y="19056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82499" y="246751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46213" y="30816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49469" y="307501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370379" y="36547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997329"/>
            <a:ext cx="10807700" cy="4031873"/>
            <a:chOff x="361950" y="1694182"/>
            <a:chExt cx="10807700" cy="403187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694182"/>
              <a:ext cx="10807700" cy="40318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i="1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里填上合适的时间单位</a:t>
              </a:r>
              <a:r>
                <a:rPr lang="zh-CN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(1)	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烧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开一壶水大约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要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15(  </a:t>
              </a:r>
              <a:r>
                <a:rPr lang="en-US" altLang="zh-CN" dirty="0" smtClean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	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50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下大约需要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30(  </a:t>
              </a:r>
              <a:r>
                <a:rPr lang="en-US" altLang="zh-CN" dirty="0" smtClean="0">
                  <a:latin typeface="NEU-BZ-S92"/>
                  <a:ea typeface="方正启体简体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en-US" altLang="zh-CN" i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(  </a:t>
              </a:r>
              <a:r>
                <a:rPr lang="en-US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  </a:t>
              </a:r>
              <a:r>
                <a:rPr lang="en-US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  </a:t>
              </a:r>
              <a:r>
                <a:rPr lang="en-US" altLang="zh-CN" dirty="0" smtClean="0">
                  <a:ea typeface="宋体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zh-CN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秒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19E02.eps" descr="id:21474945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13435" y="2860589"/>
              <a:ext cx="1047202" cy="864096"/>
            </a:xfrm>
            <a:prstGeom prst="rect">
              <a:avLst/>
            </a:prstGeom>
          </p:spPr>
        </p:pic>
        <p:pic>
          <p:nvPicPr>
            <p:cNvPr id="11" name="19E03.eps" descr="id:214749458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84414" y="3808814"/>
              <a:ext cx="760199" cy="985481"/>
            </a:xfrm>
            <a:prstGeom prst="rect">
              <a:avLst/>
            </a:prstGeom>
          </p:spPr>
        </p:pic>
        <p:pic>
          <p:nvPicPr>
            <p:cNvPr id="12" name="19E04.eps" descr="id:214749458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937530" y="5019262"/>
              <a:ext cx="1151099" cy="472167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6347611" y="226646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钟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193085" y="326047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秒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952725" y="42005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371376" y="421299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895567" y="420268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245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0086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二、下面是四名同学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米赛跑的成绩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请你排列比赛名次。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1" name="XM3KR05G.eps" descr="id:2147489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28589" y="1820947"/>
            <a:ext cx="7272808" cy="3102963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3312765" y="23970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819459" y="24075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312765" y="400620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819459" y="40167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3060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壮壮准备去游乐园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425333" y="1882445"/>
            <a:ext cx="28067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他记录了过程中的部分时间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他的记录对吗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不对的请在括号里改正过来</a:t>
            </a:r>
            <a:endParaRPr lang="zh-CN" altLang="en-US" dirty="0"/>
          </a:p>
        </p:txBody>
      </p:sp>
      <p:pic>
        <p:nvPicPr>
          <p:cNvPr id="8" name="XM3KR06G.eps" descr="id:2147489889;FounderCES"/>
          <p:cNvPicPr/>
          <p:nvPr/>
        </p:nvPicPr>
        <p:blipFill rotWithShape="1">
          <a:blip r:embed="rId2"/>
          <a:srcRect b="53114"/>
          <a:stretch/>
        </p:blipFill>
        <p:spPr>
          <a:xfrm>
            <a:off x="432445" y="1625860"/>
            <a:ext cx="7848872" cy="3861811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672805" y="4938653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07295" y="4938653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15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0070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4SK01G.eps" descr="id:2147489786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767"/>
          <a:stretch/>
        </p:blipFill>
        <p:spPr>
          <a:xfrm>
            <a:off x="1423796" y="1274851"/>
            <a:ext cx="7789204" cy="4269492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944613" y="4968279"/>
            <a:ext cx="121379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28121" y="5019267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10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46775" y="5009538"/>
            <a:ext cx="121379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5723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四、在合适的答案下面画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鹿柴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维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空山不见人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但闻人语响。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返景入深林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复照青苔上。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13652066"/>
              </p:ext>
            </p:extLst>
          </p:nvPr>
        </p:nvGraphicFramePr>
        <p:xfrm>
          <a:off x="361950" y="3973465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5403850"/>
                <a:gridCol w="5403850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读一遍这首古诗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分钟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少于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分钟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553125" y="4896271"/>
            <a:ext cx="537327" cy="631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130</Words>
  <Application>Microsoft Office PowerPoint</Application>
  <PresentationFormat>自定义</PresentationFormat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2020-07-20T09:37:23Z</dcterms:created>
  <dcterms:modified xsi:type="dcterms:W3CDTF">2024-09-10T05:56:45Z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