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731" r:id="rId3"/>
    <p:sldId id="732" r:id="rId4"/>
    <p:sldId id="736" r:id="rId5"/>
    <p:sldId id="737" r:id="rId6"/>
    <p:sldId id="738" r:id="rId7"/>
    <p:sldId id="739" r:id="rId8"/>
    <p:sldId id="733" r:id="rId9"/>
    <p:sldId id="741" r:id="rId10"/>
    <p:sldId id="742" r:id="rId11"/>
    <p:sldId id="743" r:id="rId12"/>
    <p:sldId id="744" r:id="rId13"/>
    <p:sldId id="745" r:id="rId14"/>
    <p:sldId id="734" r:id="rId15"/>
    <p:sldId id="735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3090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175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37680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0747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__2.docx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package" Target="../embeddings/Microsoft_Word___1.docx"/><Relationship Id="rId4" Type="http://schemas.openxmlformats.org/officeDocument/2006/relationships/oleObject" Target="../embeddings/oleObject1.bin"/><Relationship Id="rId9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4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总复习</a:t>
            </a:r>
            <a:r>
              <a:rPr lang="en-US" altLang="zh-CN" sz="4000" dirty="0">
                <a:solidFill>
                  <a:srgbClr val="D60093"/>
                </a:solidFill>
              </a:rPr>
              <a:t>(</a:t>
            </a:r>
            <a:r>
              <a:rPr lang="zh-CN" altLang="zh-CN" sz="4000" dirty="0">
                <a:solidFill>
                  <a:srgbClr val="D60093"/>
                </a:solidFill>
              </a:rPr>
              <a:t>四</a:t>
            </a:r>
            <a:r>
              <a:rPr lang="en-US" altLang="zh-CN" sz="4000" dirty="0">
                <a:solidFill>
                  <a:srgbClr val="D60093"/>
                </a:solidFill>
              </a:rPr>
              <a:t>)</a:t>
            </a:r>
            <a:endParaRPr lang="zh-CN" altLang="zh-CN" sz="40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王伯伯家有一块正方形苗圃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现在要将苗圃扩大规模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每边向外延伸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米。扩大后在它的四周围上篱笆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篱笆的长是多少米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20VRG54.eps" descr="id:21475005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977061" y="2314553"/>
            <a:ext cx="2304256" cy="275060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59704" y="4608239"/>
            <a:ext cx="3355406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(15+2)×4=68(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9721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8638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i="1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i="1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i="1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i="1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奶奶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家一个正方形鸡舍一边靠墙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围上篱笆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),26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米长的篱笆够用吗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3×9=27(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26&lt;27,26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米不够。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V88.eps" descr="id:21475005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72805" y="918994"/>
            <a:ext cx="2952328" cy="22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6929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8924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i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一块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长方形铁皮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宽是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从这张铁皮上剪下一个最大的正方形。剪下的正方形周长是多少厘米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剩下的图形的周长是多少厘米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剪下的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正方形的</a:t>
            </a: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周长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: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25×4=100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剩下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的图形是长方形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它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的</a:t>
            </a: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周长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:(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25+5)×2=60(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6723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441857"/>
            <a:ext cx="10807700" cy="3022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i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有两个同样的正方形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边长都是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把它们拼成一个长方形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这个长方形的周长是多少厘米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长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:6×2=12(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宽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:6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周长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:(12+6)×2=36(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4952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6881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六、我会做。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一个正方形被两条线段分成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个长方形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个长方形的周长的和是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正方形的周长是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多少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V89.eps" descr="id:21475005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28789" y="2477391"/>
            <a:ext cx="2952328" cy="295232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6402" y="5447653"/>
            <a:ext cx="285046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2=8(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分米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3012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边长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分米的正方形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它的周长是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长方形有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条边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它的周长是由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个长和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个宽围成的。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长方形和正方形都是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边形。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用一根铁丝围成一个长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米的长方形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如果改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正方形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没有剩余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那么围成正方形的边长是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一个长方形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它的长和宽都增加了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则周长增加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419619" y="1357309"/>
            <a:ext cx="141897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16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分米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723823" y="190346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169674" y="190346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490526" y="193499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670407" y="3055593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四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643672" y="420891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9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9515963" y="484062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12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-503659" y="986215"/>
            <a:ext cx="12203534" cy="4414112"/>
            <a:chOff x="-503659" y="986215"/>
            <a:chExt cx="12203534" cy="4414112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986215"/>
              <a:ext cx="1830950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6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填表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9" name="对象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99532828"/>
                </p:ext>
              </p:extLst>
            </p:nvPr>
          </p:nvGraphicFramePr>
          <p:xfrm>
            <a:off x="-503659" y="1734662"/>
            <a:ext cx="11844910" cy="28871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6" name="文档" r:id="rId5" imgW="3883577" imgH="946605" progId="Word.Document.12">
                    <p:embed/>
                  </p:oleObj>
                </mc:Choice>
                <mc:Fallback>
                  <p:oleObj name="文档" r:id="rId5" imgW="3883577" imgH="946605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-503659" y="1734662"/>
                          <a:ext cx="11844910" cy="288714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对象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30482701"/>
                </p:ext>
              </p:extLst>
            </p:nvPr>
          </p:nvGraphicFramePr>
          <p:xfrm>
            <a:off x="-142875" y="3901727"/>
            <a:ext cx="11842750" cy="149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7" name="文档" r:id="rId8" imgW="3883577" imgH="496303" progId="Word.Document.12">
                    <p:embed/>
                  </p:oleObj>
                </mc:Choice>
                <mc:Fallback>
                  <p:oleObj name="文档" r:id="rId8" imgW="3883577" imgH="496303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-142875" y="3901727"/>
                          <a:ext cx="11842750" cy="1498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" name="矩形 13"/>
          <p:cNvSpPr>
            <a:spLocks noChangeAspect="1"/>
          </p:cNvSpPr>
          <p:nvPr/>
        </p:nvSpPr>
        <p:spPr>
          <a:xfrm>
            <a:off x="4896941" y="2962565"/>
            <a:ext cx="141897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26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分米</a:t>
            </a:r>
            <a:endParaRPr lang="zh-CN" altLang="en-US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6809627" y="2962565"/>
            <a:ext cx="141897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18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endParaRPr lang="zh-CN" altLang="en-US" dirty="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8570454" y="2973075"/>
            <a:ext cx="1007007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20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endParaRPr lang="zh-CN" altLang="en-US" dirty="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4220153" y="4562496"/>
            <a:ext cx="141897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16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endParaRPr lang="zh-CN" altLang="en-US" dirty="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6142259" y="4551986"/>
            <a:ext cx="141897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12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分米</a:t>
            </a:r>
            <a:endParaRPr lang="zh-CN" altLang="en-US" dirty="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8129201" y="4551986"/>
            <a:ext cx="141897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24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endParaRPr lang="zh-CN" altLang="en-US" dirty="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10010053" y="4562496"/>
            <a:ext cx="1007007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28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762905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/>
      <p:bldP spid="23" grpId="0"/>
      <p:bldP spid="25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935831"/>
            <a:ext cx="10807700" cy="4512729"/>
            <a:chOff x="361950" y="935831"/>
            <a:chExt cx="10807700" cy="4512729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935831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二、我会选。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下面三个图形中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不是四边形。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5" name="V82.eps" descr="id:2147495333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592685" y="2221465"/>
              <a:ext cx="5976664" cy="1930951"/>
            </a:xfrm>
            <a:prstGeom prst="rect">
              <a:avLst/>
            </a:prstGeom>
          </p:spPr>
        </p:pic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4230919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长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8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厘米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周长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20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厘米的长方形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它的宽是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A.12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厘米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B.2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厘米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C.4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厘米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矩形 16"/>
          <p:cNvSpPr>
            <a:spLocks noChangeAspect="1"/>
          </p:cNvSpPr>
          <p:nvPr/>
        </p:nvSpPr>
        <p:spPr>
          <a:xfrm>
            <a:off x="4032845" y="1497496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993285" y="4230919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5717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439887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下面的图形都是由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个同样大小的小正方形拼成的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的周长最短。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19N03.eps" descr="id:21474953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80517" y="2736031"/>
            <a:ext cx="9001000" cy="2007591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9958521" y="1441224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7693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400622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三、我会计算周长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20VRG52.eps" descr="id:21475005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368549" y="1723357"/>
            <a:ext cx="3168352" cy="2502980"/>
          </a:xfrm>
          <a:prstGeom prst="rect">
            <a:avLst/>
          </a:prstGeom>
        </p:spPr>
      </p:pic>
      <p:pic>
        <p:nvPicPr>
          <p:cNvPr id="8" name="20VRG53.eps" descr="id:214750053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04169" y="1723356"/>
            <a:ext cx="3133332" cy="2502979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732405" y="4377082"/>
            <a:ext cx="444063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(8+6)×2+2+2=32(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913165" y="4352460"/>
            <a:ext cx="335540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(12+9)×2=42(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7259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14811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四、在方格纸上设计一个正方形和长方形。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要求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正方形、长方形的周长都是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V87.eps" descr="id:21474953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08509" y="2165785"/>
            <a:ext cx="8640960" cy="378958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366151" y="3373593"/>
            <a:ext cx="2088232" cy="201622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986790" y="2880047"/>
            <a:ext cx="1553427" cy="250977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842212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一个长方形的宽是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长是宽的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这个长方形的周长是多少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2×5=10(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(10+5)×2=30(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651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</TotalTime>
  <Words>449</Words>
  <Application>Microsoft Office PowerPoint</Application>
  <PresentationFormat>自定义</PresentationFormat>
  <Paragraphs>68</Paragraphs>
  <Slides>15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44</cp:revision>
  <dcterms:created xsi:type="dcterms:W3CDTF">2020-07-20T09:37:23Z</dcterms:created>
  <dcterms:modified xsi:type="dcterms:W3CDTF">2024-09-10T07:40:29Z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