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3" r:id="rId6"/>
    <p:sldId id="738" r:id="rId7"/>
    <p:sldId id="739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83" autoAdjust="0"/>
    <p:restoredTop sz="94591" autoAdjust="0"/>
  </p:normalViewPr>
  <p:slideViewPr>
    <p:cSldViewPr>
      <p:cViewPr varScale="1">
        <p:scale>
          <a:sx n="92" d="100"/>
          <a:sy n="92" d="100"/>
        </p:scale>
        <p:origin x="114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8499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8977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3237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2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jpeg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3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emf"/><Relationship Id="rId5" Type="http://schemas.openxmlformats.org/officeDocument/2006/relationships/package" Target="../embeddings/Microsoft_Word___4.docx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几分之一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1517128"/>
            <a:ext cx="11679238" cy="2772693"/>
            <a:chOff x="361950" y="719807"/>
            <a:chExt cx="11679238" cy="277269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19807"/>
              <a:ext cx="2770310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一、我会填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6534851"/>
                </p:ext>
              </p:extLst>
            </p:nvPr>
          </p:nvGraphicFramePr>
          <p:xfrm>
            <a:off x="363538" y="1398588"/>
            <a:ext cx="11677650" cy="2093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文档" r:id="rId5" imgW="3826872" imgH="686774" progId="Word.Document.12">
                    <p:embed/>
                  </p:oleObj>
                </mc:Choice>
                <mc:Fallback>
                  <p:oleObj name="文档" r:id="rId5" imgW="3826872" imgH="686774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63538" y="1398588"/>
                          <a:ext cx="11677650" cy="20939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" name="矩形 22"/>
          <p:cNvSpPr>
            <a:spLocks noChangeAspect="1"/>
          </p:cNvSpPr>
          <p:nvPr/>
        </p:nvSpPr>
        <p:spPr>
          <a:xfrm>
            <a:off x="1686549" y="2198518"/>
            <a:ext cx="183255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五分之一</a:t>
            </a:r>
            <a:endParaRPr lang="zh-CN" altLang="en-US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126791" y="2821932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十</a:t>
            </a:r>
            <a:endParaRPr lang="zh-CN" altLang="en-US" dirty="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10071007" y="2813272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一</a:t>
            </a:r>
            <a:endParaRPr lang="zh-CN" altLang="en-US" dirty="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1245553" y="3668473"/>
            <a:ext cx="5982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1347645" y="3257269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178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下面的分数能表示各图中的阴影部分吗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能表示的画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不能表示的画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20VRG36.eps" descr="id:21474942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99435" y="2039424"/>
            <a:ext cx="5541922" cy="4061085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3672805" y="341709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708870" y="3397212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715763" y="3456111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611753" y="5498641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780204" y="549466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715763" y="5494661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9141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30184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先按照分数涂上颜色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再比较分数的大小。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0VRG97.eps" descr="id:21474942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24533" y="1922272"/>
            <a:ext cx="8352928" cy="2562971"/>
          </a:xfrm>
          <a:prstGeom prst="rect">
            <a:avLst/>
          </a:prstGeom>
        </p:spPr>
      </p:pic>
      <p:pic>
        <p:nvPicPr>
          <p:cNvPr id="4" name="20VRG97J.eps" descr="id:2147499248;FounderCES"/>
          <p:cNvPicPr/>
          <p:nvPr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80172" b="37344"/>
          <a:stretch/>
        </p:blipFill>
        <p:spPr>
          <a:xfrm>
            <a:off x="1224533" y="1922272"/>
            <a:ext cx="1656184" cy="1605847"/>
          </a:xfrm>
          <a:prstGeom prst="rect">
            <a:avLst/>
          </a:prstGeom>
        </p:spPr>
      </p:pic>
      <p:pic>
        <p:nvPicPr>
          <p:cNvPr id="17" name="20VRG97J.eps" descr="id:2147499248;FounderCES"/>
          <p:cNvPicPr/>
          <p:nvPr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22414" r="57758" b="37344"/>
          <a:stretch/>
        </p:blipFill>
        <p:spPr>
          <a:xfrm>
            <a:off x="3096741" y="1922272"/>
            <a:ext cx="1656184" cy="1605847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2779377" y="3702671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23" name="20VRG97J.eps" descr="id:2147499248;FounderCES"/>
          <p:cNvPicPr/>
          <p:nvPr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57758" r="23276" b="38190"/>
          <a:stretch/>
        </p:blipFill>
        <p:spPr>
          <a:xfrm>
            <a:off x="6049069" y="1922272"/>
            <a:ext cx="1584176" cy="1584176"/>
          </a:xfrm>
          <a:prstGeom prst="rect">
            <a:avLst/>
          </a:prstGeom>
        </p:spPr>
      </p:pic>
      <p:pic>
        <p:nvPicPr>
          <p:cNvPr id="25" name="20VRG97J.eps" descr="id:2147499248;FounderCES"/>
          <p:cNvPicPr/>
          <p:nvPr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80172" b="38190"/>
          <a:stretch/>
        </p:blipFill>
        <p:spPr>
          <a:xfrm>
            <a:off x="7921277" y="1922272"/>
            <a:ext cx="1656184" cy="1584176"/>
          </a:xfrm>
          <a:prstGeom prst="rect">
            <a:avLst/>
          </a:prstGeom>
        </p:spPr>
      </p:pic>
      <p:sp>
        <p:nvSpPr>
          <p:cNvPr id="26" name="矩形 25"/>
          <p:cNvSpPr>
            <a:spLocks noChangeAspect="1"/>
          </p:cNvSpPr>
          <p:nvPr/>
        </p:nvSpPr>
        <p:spPr>
          <a:xfrm>
            <a:off x="7529707" y="3692846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719683" y="863823"/>
            <a:ext cx="11889333" cy="1274195"/>
            <a:chOff x="-719683" y="1079847"/>
            <a:chExt cx="11889333" cy="1274195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1079847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画一画。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Arial Unicode MS" panose="020B0604020202020204" pitchFamily="34" charset="-122"/>
                  <a:cs typeface="Times New Roman" panose="02020603050405020304" pitchFamily="18" charset="0"/>
                </a:rPr>
                <a:t>⎕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是一个图形的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这个图形可能是什么形状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0" name="对象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18914145"/>
                </p:ext>
              </p:extLst>
            </p:nvPr>
          </p:nvGraphicFramePr>
          <p:xfrm>
            <a:off x="-719683" y="1612476"/>
            <a:ext cx="8769315" cy="6876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1" name="文档" r:id="rId4" imgW="3826872" imgH="300082" progId="Word.Document.12">
                    <p:embed/>
                  </p:oleObj>
                </mc:Choice>
                <mc:Fallback>
                  <p:oleObj name="文档" r:id="rId4" imgW="3826872" imgH="30008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-719683" y="1612476"/>
                          <a:ext cx="8769315" cy="68764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361950" y="5036421"/>
            <a:ext cx="26196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5" name="LM3KR53G.eps" descr="id:214749264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275764" y="2221465"/>
            <a:ext cx="8157681" cy="2657302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811107" y="2787019"/>
            <a:ext cx="2592288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6972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942270"/>
              </p:ext>
            </p:extLst>
          </p:nvPr>
        </p:nvGraphicFramePr>
        <p:xfrm>
          <a:off x="504453" y="863823"/>
          <a:ext cx="11671959" cy="699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文档" r:id="rId4" imgW="3826872" imgH="229284" progId="Word.Document.12">
                  <p:embed/>
                </p:oleObj>
              </mc:Choice>
              <mc:Fallback>
                <p:oleObj name="文档" r:id="rId4" imgW="3826872" imgH="2292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4453" y="863823"/>
                        <a:ext cx="11671959" cy="6993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19E88.eps" descr="id:214749427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584573" y="1871935"/>
            <a:ext cx="7632848" cy="2012467"/>
          </a:xfrm>
          <a:prstGeom prst="rect">
            <a:avLst/>
          </a:prstGeom>
        </p:spPr>
      </p:pic>
      <p:pic>
        <p:nvPicPr>
          <p:cNvPr id="16" name="20VRGJ28.eps" descr="id:2147499269;FounderCES"/>
          <p:cNvPicPr/>
          <p:nvPr/>
        </p:nvPicPr>
        <p:blipFill rotWithShape="1"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72642"/>
          <a:stretch/>
        </p:blipFill>
        <p:spPr>
          <a:xfrm>
            <a:off x="1584573" y="1871935"/>
            <a:ext cx="2088232" cy="3116921"/>
          </a:xfrm>
          <a:prstGeom prst="rect">
            <a:avLst/>
          </a:prstGeom>
        </p:spPr>
      </p:pic>
      <p:pic>
        <p:nvPicPr>
          <p:cNvPr id="17" name="20VRGJ28.eps" descr="id:2147499269;FounderCES"/>
          <p:cNvPicPr/>
          <p:nvPr/>
        </p:nvPicPr>
        <p:blipFill rotWithShape="1"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5739" r="35959"/>
          <a:stretch/>
        </p:blipFill>
        <p:spPr>
          <a:xfrm>
            <a:off x="4320877" y="1871935"/>
            <a:ext cx="2160240" cy="3116921"/>
          </a:xfrm>
          <a:prstGeom prst="rect">
            <a:avLst/>
          </a:prstGeom>
        </p:spPr>
      </p:pic>
      <p:pic>
        <p:nvPicPr>
          <p:cNvPr id="18" name="20VRGJ28.eps" descr="id:2147499269;FounderCES"/>
          <p:cNvPicPr/>
          <p:nvPr/>
        </p:nvPicPr>
        <p:blipFill rotWithShape="1"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2422"/>
          <a:stretch/>
        </p:blipFill>
        <p:spPr>
          <a:xfrm>
            <a:off x="7129189" y="1871935"/>
            <a:ext cx="2105000" cy="3116921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0437" y="5019267"/>
            <a:ext cx="261962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594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28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做一做。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下面是张伯伯家的菜园示意图。番茄占整个菜园的几分之一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豆角占整个菜园的几分之一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哪一部分大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9E89.eps" descr="id:21474942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40757" y="2651374"/>
            <a:ext cx="4680520" cy="2357565"/>
          </a:xfrm>
          <a:prstGeom prst="rect">
            <a:avLst/>
          </a:prstGeom>
        </p:spPr>
      </p:pic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8200023"/>
              </p:ext>
            </p:extLst>
          </p:nvPr>
        </p:nvGraphicFramePr>
        <p:xfrm>
          <a:off x="506413" y="5056188"/>
          <a:ext cx="8097837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文档" r:id="rId5" imgW="2666666" imgH="235753" progId="Word.Document.12">
                  <p:embed/>
                </p:oleObj>
              </mc:Choice>
              <mc:Fallback>
                <p:oleObj name="文档" r:id="rId5" imgW="2666666" imgH="2357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6413" y="5056188"/>
                        <a:ext cx="8097837" cy="715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Words>138</Words>
  <Application>Microsoft Office PowerPoint</Application>
  <PresentationFormat>自定义</PresentationFormat>
  <Paragraphs>33</Paragraphs>
  <Slides>9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 Unicode MS</vt:lpstr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2024-09-10T07:12:51Z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