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40" r:id="rId4"/>
    <p:sldId id="739" r:id="rId5"/>
    <p:sldId id="741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2046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7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26972065"/>
              </p:ext>
            </p:extLst>
          </p:nvPr>
        </p:nvGraphicFramePr>
        <p:xfrm>
          <a:off x="361950" y="863823"/>
          <a:ext cx="10807700" cy="4792568"/>
        </p:xfrm>
        <a:graphic>
          <a:graphicData uri="http://schemas.openxmlformats.org/drawingml/2006/table">
            <a:tbl>
              <a:tblPr firstRow="1" firstCol="1" bandRow="1"/>
              <a:tblGrid>
                <a:gridCol w="1294631"/>
                <a:gridCol w="951306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2800" i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5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8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四边形</a:t>
                      </a:r>
                      <a:endParaRPr lang="zh-CN" sz="2800" i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四边形的特征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封闭图形、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条直边、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个角。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长方形和正方形的特征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都有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条直边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,4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个角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每个角</a:t>
                      </a:r>
                      <a:r>
                        <a:rPr 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都是</a:t>
                      </a:r>
                      <a:r>
                        <a:rPr lang="en-US" alt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角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长方形</a:t>
                      </a:r>
                      <a:r>
                        <a:rPr lang="en-US" alt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相等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正方形</a:t>
                      </a:r>
                      <a:r>
                        <a:rPr lang="en-US" alt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条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边都相等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周长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周长的含义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封闭图形一周的长度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是它</a:t>
                      </a:r>
                      <a:r>
                        <a:rPr 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测量周长的方法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尺量法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绳测法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滚动法。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长方形和正方形的周长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长方形的周长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=(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</a:t>
                      </a:r>
                      <a:r>
                        <a:rPr lang="en-US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alt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en-US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)×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2;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长方形的长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÷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2-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宽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=(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宽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×2)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÷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2;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长方形的宽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÷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2-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=(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×2)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÷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2;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④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正方形的周长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边长</a:t>
                      </a:r>
                      <a:r>
                        <a:rPr lang="en-US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en-US" sz="28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  </a:t>
                      </a:r>
                      <a:r>
                        <a:rPr lang="zh-CN" sz="2800" i="0" dirty="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⑤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正方形的边长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÷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8353325" y="2114636"/>
            <a:ext cx="635110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直</a:t>
            </a:r>
            <a:r>
              <a:rPr lang="en-US" altLang="zh-CN" sz="2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33482" y="2541027"/>
            <a:ext cx="906017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宋体" panose="02010600030101010101" pitchFamily="2" charset="-122"/>
                <a:cs typeface="Times New Roman" panose="02020603050405020304" pitchFamily="18" charset="0"/>
              </a:rPr>
              <a:t>对边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876637" y="2541027"/>
            <a:ext cx="364202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520178" y="3019210"/>
            <a:ext cx="995785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周长</a:t>
            </a:r>
            <a:r>
              <a:rPr lang="en-US" altLang="zh-CN" sz="2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350927" y="3871604"/>
            <a:ext cx="545342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宋体" panose="02010600030101010101" pitchFamily="2" charset="-122"/>
                <a:cs typeface="Times New Roman" panose="02020603050405020304" pitchFamily="18" charset="0"/>
              </a:rPr>
              <a:t>宽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693148" y="4743042"/>
            <a:ext cx="364202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6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58303284"/>
              </p:ext>
            </p:extLst>
          </p:nvPr>
        </p:nvGraphicFramePr>
        <p:xfrm>
          <a:off x="361950" y="1799927"/>
          <a:ext cx="10807700" cy="2133600"/>
        </p:xfrm>
        <a:graphic>
          <a:graphicData uri="http://schemas.openxmlformats.org/drawingml/2006/table">
            <a:tbl>
              <a:tblPr firstRow="1" firstCol="1" bandRow="1"/>
              <a:tblGrid>
                <a:gridCol w="1294631"/>
                <a:gridCol w="951306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2800" i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用同样大小的小正方形拼组长方形或正方形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拼出的图形周长不相等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长和宽越接近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周长越短。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拼组图形的周长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用画图的方法画出拼组后封闭的图形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先找出拼组图形的长和宽或边长</a:t>
                      </a:r>
                      <a:r>
                        <a:rPr lang="en-US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再求这个图形的周长</a:t>
                      </a:r>
                      <a:endParaRPr lang="zh-CN" sz="28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921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忽略单位名称不统一的情况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解答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个长方形的长是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它的周长是多少厘米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:(5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它的周长是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错解错在长方形长和宽的单位名称没有统一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就直接进行计算。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39221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(50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4)×2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108(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929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没有看清题目要求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直接套用方法计算周长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解答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长方形的长是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宽比长短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厘米。它的周长是多少厘米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:(8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3)×2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i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错解错在没有看清题目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误把题目中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宽比长短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宽是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而直接计算了。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308296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(8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5)×2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26(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519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</TotalTime>
  <Words>278</Words>
  <Application>Microsoft Office PowerPoint</Application>
  <PresentationFormat>自定义</PresentationFormat>
  <Paragraphs>37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53</cp:revision>
  <dcterms:created xsi:type="dcterms:W3CDTF">2020-07-20T09:37:23Z</dcterms:created>
  <dcterms:modified xsi:type="dcterms:W3CDTF">2024-09-10T07:11:57Z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