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8" r:id="rId6"/>
    <p:sldId id="740" r:id="rId7"/>
    <p:sldId id="741" r:id="rId8"/>
    <p:sldId id="733" r:id="rId9"/>
    <p:sldId id="742" r:id="rId10"/>
    <p:sldId id="743" r:id="rId11"/>
    <p:sldId id="744" r:id="rId12"/>
    <p:sldId id="745" r:id="rId13"/>
    <p:sldId id="746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__3.doc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三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某纺织厂纺织车间有男工人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女工人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人。织布车间的人数是纺织车间人数的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织布车间有多少人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657528"/>
            <a:ext cx="33554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(9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37)×2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92(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359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3639"/>
            <a:ext cx="10807700" cy="1840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班手工兴趣小组的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名学生做了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件手工作品。照这样计算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兴趣小组有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名学生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一共可以做几件手工作品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(15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3)=8(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615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405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个望远镜需要多少钱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顶帐篷呢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200×6=1200(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759×4=3036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够买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个医药箱吗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50×6=300(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54&gt;50,54×6&gt;300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19N02.eps" descr="id:2147500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5425" y="855630"/>
            <a:ext cx="7055852" cy="181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141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一个文具盒多少钱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LM3KR118G.eps" descr="id:21474934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17" y="1727919"/>
            <a:ext cx="7992888" cy="152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99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891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008455"/>
              </p:ext>
            </p:extLst>
          </p:nvPr>
        </p:nvGraphicFramePr>
        <p:xfrm>
          <a:off x="361950" y="1723195"/>
          <a:ext cx="11671959" cy="2220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文档" r:id="rId4" imgW="3826872" imgH="728102" progId="Word.Document.12">
                  <p:embed/>
                </p:oleObj>
              </mc:Choice>
              <mc:Fallback>
                <p:oleObj name="文档" r:id="rId4" imgW="3826872" imgH="728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723195"/>
                        <a:ext cx="11671959" cy="2220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288429" y="4006738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28×2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7×28+12=208(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189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≈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398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989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4≈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7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≈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49628" y="2783053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1117" y="275528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49628" y="3337293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91627" y="3365980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91815"/>
            <a:ext cx="38908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我会用竖式计算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V66.eps" descr="id:2147495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511895"/>
            <a:ext cx="7704856" cy="41448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4653" y="2952055"/>
            <a:ext cx="1866667" cy="1552381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3637088" y="1952556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81117" y="2770056"/>
            <a:ext cx="1800000" cy="1628571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7705253" y="1969537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5640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61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67.eps" descr="id:21474950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471417"/>
            <a:ext cx="7560840" cy="412305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304653" y="2845175"/>
            <a:ext cx="2038095" cy="161904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37088" y="195255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680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65093" y="2736031"/>
            <a:ext cx="1952381" cy="171428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7561237" y="1952556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1044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311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593510"/>
              </p:ext>
            </p:extLst>
          </p:nvPr>
        </p:nvGraphicFramePr>
        <p:xfrm>
          <a:off x="495300" y="666333"/>
          <a:ext cx="9442450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文档" r:id="rId4" imgW="3116487" imgH="867182" progId="Word.Document.12">
                  <p:embed/>
                </p:oleObj>
              </mc:Choice>
              <mc:Fallback>
                <p:oleObj name="文档" r:id="rId4" imgW="3116487" imgH="8671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300" y="666333"/>
                        <a:ext cx="9442450" cy="263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圆角矩形 1"/>
          <p:cNvSpPr/>
          <p:nvPr/>
        </p:nvSpPr>
        <p:spPr>
          <a:xfrm>
            <a:off x="813505" y="1940663"/>
            <a:ext cx="1285634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150127" y="1940663"/>
            <a:ext cx="1285634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507769" y="1940663"/>
            <a:ext cx="1285634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4865411" y="1940663"/>
            <a:ext cx="1285634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6171" y="258873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720950"/>
              </p:ext>
            </p:extLst>
          </p:nvPr>
        </p:nvGraphicFramePr>
        <p:xfrm>
          <a:off x="504453" y="3329835"/>
          <a:ext cx="11671959" cy="2852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文档" r:id="rId7" imgW="3826872" imgH="935105" progId="Word.Document.12">
                  <p:embed/>
                </p:oleObj>
              </mc:Choice>
              <mc:Fallback>
                <p:oleObj name="文档" r:id="rId7" imgW="3826872" imgH="9351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4453" y="3329835"/>
                        <a:ext cx="11671959" cy="2852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2808709" y="471434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808709" y="544320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970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63823"/>
            <a:ext cx="10807700" cy="4819781"/>
            <a:chOff x="361950" y="935831"/>
            <a:chExt cx="10807700" cy="4819781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935831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三、我会画。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△△△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○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的个数是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○: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_______________________________________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个数是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_______________________________________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493" y="3600127"/>
              <a:ext cx="7771428" cy="64761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453" y="4420727"/>
              <a:ext cx="647619" cy="580952"/>
            </a:xfrm>
            <a:prstGeom prst="rect">
              <a:avLst/>
            </a:prstGeom>
          </p:spPr>
        </p:pic>
      </p:grpSp>
      <p:sp>
        <p:nvSpPr>
          <p:cNvPr id="27" name="矩形 26"/>
          <p:cNvSpPr>
            <a:spLocks noChangeAspect="1"/>
          </p:cNvSpPr>
          <p:nvPr/>
        </p:nvSpPr>
        <p:spPr>
          <a:xfrm>
            <a:off x="1440557" y="2592226"/>
            <a:ext cx="55419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○○○○○○○○○○○○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584573" y="4961852"/>
            <a:ext cx="18341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△△</a:t>
            </a: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867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4413" y="1213353"/>
            <a:ext cx="11161240" cy="3864896"/>
            <a:chOff x="144413" y="1101209"/>
            <a:chExt cx="11161240" cy="3864896"/>
          </a:xfrm>
        </p:grpSpPr>
        <p:pic>
          <p:nvPicPr>
            <p:cNvPr id="3" name="V75.eps" descr="id:214749521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4413" y="1871934"/>
              <a:ext cx="5406468" cy="3094169"/>
            </a:xfrm>
            <a:prstGeom prst="rect">
              <a:avLst/>
            </a:prstGeom>
          </p:spPr>
        </p:pic>
        <p:pic>
          <p:nvPicPr>
            <p:cNvPr id="4" name="V76.eps" descr="id:214749522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940335" y="1871935"/>
              <a:ext cx="5365318" cy="3094170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10120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四、数学医院。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“×”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并改正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864493" y="424819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69267" y="2591984"/>
            <a:ext cx="1847619" cy="1638095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6841157" y="429756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313493" y="2658480"/>
            <a:ext cx="1866667" cy="1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640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钢笔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价格是故事书价格的几倍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台灯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价格是故事书价格的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台灯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8×8=64(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MK20G.eps" descr="id:2147493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16621" y="1439886"/>
            <a:ext cx="5688632" cy="192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431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314</Words>
  <Application>Microsoft Office PowerPoint</Application>
  <PresentationFormat>自定义</PresentationFormat>
  <Paragraphs>67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2024-09-10T07:38:51Z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