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口算乘法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2524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口算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个百乘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也就是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口算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:30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),4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061374" y="2020717"/>
            <a:ext cx="10054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097816" y="202071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333579" y="2020716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96140" y="2617133"/>
            <a:ext cx="10054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077770" y="316069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469688" y="378872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835601" y="376879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886082" y="379298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304814" y="377731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536110" y="378873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55510"/>
            <a:ext cx="627126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二、比一比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算一算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看谁算得好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846" y="1807120"/>
            <a:ext cx="9292381" cy="3017143"/>
          </a:xfrm>
          <a:prstGeom prst="rect">
            <a:avLst/>
          </a:prstGeom>
        </p:spPr>
      </p:pic>
      <p:sp>
        <p:nvSpPr>
          <p:cNvPr id="23" name="矩形 22"/>
          <p:cNvSpPr>
            <a:spLocks noChangeAspect="1"/>
          </p:cNvSpPr>
          <p:nvPr/>
        </p:nvSpPr>
        <p:spPr>
          <a:xfrm>
            <a:off x="4536901" y="215996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4392885" y="2999835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60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4403395" y="3811492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80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9134903" y="213202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16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9032927" y="2999834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320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9039717" y="3822001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720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8257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34373"/>
            <a:ext cx="10807700" cy="36748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20×3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30×2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7×300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1000×2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31×2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21×4	</a:t>
            </a:r>
            <a:r>
              <a:rPr lang="en-US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600×9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3000×2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42×2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24×2	</a:t>
            </a:r>
            <a:r>
              <a:rPr lang="en-US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32×2</a:t>
            </a:r>
            <a:r>
              <a:rPr lang="en-US" altLang="zh-CN" sz="54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23×3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605593" y="2015951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</a:rPr>
              <a:t>=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014286" y="2025550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574063" y="3013553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989922" y="3003043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626613" y="400064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&gt;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782084" y="4000645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 dirty="0">
                <a:ea typeface="宋体" panose="02010600030101010101" pitchFamily="2" charset="-122"/>
                <a:cs typeface="Times New Roman" panose="02020603050405020304" pitchFamily="18" charset="0"/>
              </a:rPr>
              <a:t>&lt;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11341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959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32×3=96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XM3KR102G.eps" descr="id:21474915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36501" y="1799927"/>
            <a:ext cx="6120680" cy="267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232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i="1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双鞋一共需要多少钱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200×5=1000(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副手套一共需要多少钱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13×3=39(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XM3KR103G.eps" descr="id:21474916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36501" y="1007838"/>
            <a:ext cx="6336704" cy="206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032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整百数乘一位数且积是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的乘法算式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写出多少个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在下面。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300×6=1800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600×3=1800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200×9=1800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900×2=1800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148</Words>
  <Application>Microsoft Office PowerPoint</Application>
  <PresentationFormat>自定义</PresentationFormat>
  <Paragraphs>57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2024-09-10T06:46:20Z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