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6" r:id="rId5"/>
    <p:sldId id="739" r:id="rId6"/>
    <p:sldId id="740" r:id="rId7"/>
    <p:sldId id="741" r:id="rId8"/>
    <p:sldId id="742" r:id="rId9"/>
    <p:sldId id="733" r:id="rId10"/>
    <p:sldId id="743" r:id="rId11"/>
    <p:sldId id="744" r:id="rId12"/>
    <p:sldId id="745" r:id="rId13"/>
    <p:sldId id="734" r:id="rId14"/>
    <p:sldId id="748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总复习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一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113581"/>
            <a:ext cx="10807700" cy="42042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聪聪和明明一起看一场足球赛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晚上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7:20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球赛开始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上半场和下半场各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中间休息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分钟。这场球赛什么时间结束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45+45+20=110(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=1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+1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=9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晚上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9:10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结束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291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58390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同学们给小树浇水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如果每人浇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,9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人正好浇完。如果每人浇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那么需要几人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20" y="2880047"/>
            <a:ext cx="320953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4×9</a:t>
            </a:r>
            <a:r>
              <a:rPr lang="en-US" altLang="zh-CN"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÷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346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6382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王叔叔开载质量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吨的卡车往工地运沙土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每小时运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根据钟表上的时刻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算一算王叔叔这段时间运了多少趟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若每趟都满载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则王叔叔这段时间一共运了多少吨沙土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19E116.eps" descr="id:21474999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4693" y="2592015"/>
            <a:ext cx="5976664" cy="2291714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61950" y="482426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-8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4×3=12(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趟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12×5=60(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吨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93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77262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六、我会做。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两辆车可以用来运货物。有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吨货物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怎样派车运费最少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V60.eps" descr="id:21474999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28589" y="2642388"/>
            <a:ext cx="7272808" cy="299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84999299"/>
              </p:ext>
            </p:extLst>
          </p:nvPr>
        </p:nvGraphicFramePr>
        <p:xfrm>
          <a:off x="361950" y="1079847"/>
          <a:ext cx="8999487" cy="4572000"/>
        </p:xfrm>
        <a:graphic>
          <a:graphicData uri="http://schemas.openxmlformats.org/drawingml/2006/table">
            <a:tbl>
              <a:tblPr firstRow="1" firstCol="1" bandRow="1"/>
              <a:tblGrid>
                <a:gridCol w="1726679"/>
                <a:gridCol w="2088232"/>
                <a:gridCol w="2808312"/>
                <a:gridCol w="2376264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方案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货车运次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运费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限载</a:t>
                      </a: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吨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限载</a:t>
                      </a: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吨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940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880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④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1020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⑤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960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⑥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900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⑦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1040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⑧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980</a:t>
                      </a:r>
                      <a:r>
                        <a:rPr lang="zh-CN" sz="30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-23639" y="5616351"/>
            <a:ext cx="517802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按方案</a:t>
            </a:r>
            <a:r>
              <a:rPr lang="zh-CN" altLang="zh-CN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派车运费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最少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032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977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填上合适的单位名称。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小明身高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一辆卡车载质量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每小时行驶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一座大桥长约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2414(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240757" y="2495669"/>
            <a:ext cx="121539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008591" y="2495669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08909" y="3096071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吨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496844" y="3131278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千米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608909" y="3672075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8309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下面是某地的停电通知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28579"/>
            <a:ext cx="10807700" cy="18651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停电通知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小区</a:t>
            </a:r>
            <a:r>
              <a:rPr lang="en-US" altLang="zh-CN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  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下午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3:15—3:55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小区</a:t>
            </a:r>
            <a:r>
              <a:rPr lang="en-US" altLang="zh-CN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  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下午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3:20—4:05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17645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小区停电时间长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停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小林下午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3:45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回到家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发现家里停电。他在家等了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分钟还没恢复供电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他住在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小区。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文文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住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她到家等了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分钟才有电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她是下午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分回到家的。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214005" y="3219631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657029" y="3212014"/>
            <a:ext cx="595035" cy="65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45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536901" y="4386598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0225533" y="5027591"/>
            <a:ext cx="389850" cy="65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152525" y="554018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35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79031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748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54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109649" y="1985983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=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129189" y="1996493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546291" y="298358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710485" y="298358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126462" y="396016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118438" y="396953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126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9888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二、我会判。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千克铁比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千克棉花重。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芳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家距学校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她最好步行。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一袋大米重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袋大米重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228295" y="1692727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467481" y="229347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467481" y="2900074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201197" y="3456111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499516" y="405766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37931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526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飞机每小时可飞行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920(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眨一下眼睛用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小闹钟上的秒针长约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看一场电影用了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936456" y="1285361"/>
            <a:ext cx="608557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744813" y="2458509"/>
            <a:ext cx="608557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172007" y="3631657"/>
            <a:ext cx="608557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166351" y="4813753"/>
            <a:ext cx="608557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71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画一条长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厘米的线段。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画一条比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毫米的线段。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20VRGJ35.eps" descr="id:21474999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56781" y="2489841"/>
            <a:ext cx="2928079" cy="608191"/>
          </a:xfrm>
          <a:prstGeom prst="rect">
            <a:avLst/>
          </a:prstGeom>
        </p:spPr>
      </p:pic>
      <p:pic>
        <p:nvPicPr>
          <p:cNvPr id="10" name="20VRGJ36.eps" descr="id:2147499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56781" y="4185487"/>
            <a:ext cx="4248472" cy="5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0710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6184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49" y="3960167"/>
            <a:ext cx="7343303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5000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=5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吨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5+3=8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吨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8&lt;10,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不会超载。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LM3KR100G.eps" descr="id:21474931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4493" y="1611522"/>
            <a:ext cx="7560840" cy="230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438</Words>
  <Application>Microsoft Office PowerPoint</Application>
  <PresentationFormat>自定义</PresentationFormat>
  <Paragraphs>124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2024-09-10T07:34:30Z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