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40" r:id="rId5"/>
    <p:sldId id="738" r:id="rId6"/>
    <p:sldId id="733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76461" y="3384103"/>
            <a:ext cx="1029714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3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三位数减三位数的退位减法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58309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一、算理与计算。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算理回顾。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2" name="XM3KR61G.eps" descr="id:21474908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1905430"/>
            <a:ext cx="6984776" cy="4272917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6492073" y="288004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</a:rPr>
              <a:t>十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195134" y="344496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427731" y="496827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376661" y="45362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968811" y="45362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543511" y="452257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892875" y="173842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207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754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325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324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116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67291" y="122118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429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85152" y="1869830"/>
            <a:ext cx="2123810" cy="1495238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7510249" y="121709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208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2" name="XM3KR58G.eps" descr="id:21474908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656581" y="3635637"/>
            <a:ext cx="7429077" cy="24637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6851309" y="4171955"/>
            <a:ext cx="80342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47053" y="4985183"/>
            <a:ext cx="101021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退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990496" y="4985183"/>
            <a:ext cx="80502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10 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00597" y="1921994"/>
            <a:ext cx="2088232" cy="153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34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23583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填表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331330"/>
              </p:ext>
            </p:extLst>
          </p:nvPr>
        </p:nvGraphicFramePr>
        <p:xfrm>
          <a:off x="-1223739" y="1287371"/>
          <a:ext cx="11844910" cy="3248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4" imgW="3883577" imgH="1065200" progId="Word.Document.12">
                  <p:embed/>
                </p:oleObj>
              </mc:Choice>
              <mc:Fallback>
                <p:oleObj name="文档" r:id="rId4" imgW="3883577" imgH="106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223739" y="1287371"/>
                        <a:ext cx="11844910" cy="3248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729185"/>
              </p:ext>
            </p:extLst>
          </p:nvPr>
        </p:nvGraphicFramePr>
        <p:xfrm>
          <a:off x="-1115321" y="3807651"/>
          <a:ext cx="11844910" cy="3248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7" imgW="3883577" imgH="1065200" progId="Word.Document.12">
                  <p:embed/>
                </p:oleObj>
              </mc:Choice>
              <mc:Fallback>
                <p:oleObj name="文档" r:id="rId7" imgW="3883577" imgH="106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1115321" y="3807651"/>
                        <a:ext cx="11844910" cy="3248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3787670" y="139475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439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133985" y="2159967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354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481117" y="289078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381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017425" y="541106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400997" y="4659227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285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881226" y="3933346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371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578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3728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画一画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再计算。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0VRG64J.eps" descr="id:2147496413;FounderCES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97215" y="3672135"/>
            <a:ext cx="5252054" cy="1375881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509127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728-429=299(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429-299=130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没有修的比修好的短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130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XM3KR59G.eps" descr="id:21474908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04653" y="1833572"/>
            <a:ext cx="6264696" cy="185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151855"/>
            <a:ext cx="10807700" cy="3613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网店上午接了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384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个订单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中午发出了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下午又接了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个订单。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这个网店当天还有多少个订单未发出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384-126+237=495(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这个网店全天接了多少个订单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384+237=621(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198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178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XM3KR60G.eps" descr="id:21474908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52525" y="1425226"/>
            <a:ext cx="7920880" cy="3788655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6121077" y="34771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121077" y="40380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100057" y="457790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161</Words>
  <Application>Microsoft Office PowerPoint</Application>
  <PresentationFormat>自定义</PresentationFormat>
  <Paragraphs>44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2024-09-10T06:33:55Z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