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731" r:id="rId3"/>
    <p:sldId id="732" r:id="rId4"/>
    <p:sldId id="736" r:id="rId5"/>
    <p:sldId id="738" r:id="rId6"/>
    <p:sldId id="733" r:id="rId7"/>
    <p:sldId id="739" r:id="rId8"/>
    <p:sldId id="740" r:id="rId9"/>
    <p:sldId id="734" r:id="rId10"/>
    <p:sldId id="735" r:id="rId11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package" Target="../embeddings/Microsoft_Word___1.docx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95401" y="3384103"/>
            <a:ext cx="11089232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3800" dirty="0" smtClean="0">
                <a:solidFill>
                  <a:srgbClr val="D60093"/>
                </a:solidFill>
              </a:rPr>
              <a:t>第</a:t>
            </a:r>
            <a:r>
              <a:rPr lang="en-US" altLang="zh-CN" sz="3800" dirty="0">
                <a:solidFill>
                  <a:srgbClr val="D60093"/>
                </a:solidFill>
              </a:rPr>
              <a:t>4</a:t>
            </a:r>
            <a:r>
              <a:rPr lang="zh-CN" altLang="zh-CN" sz="3800" dirty="0">
                <a:solidFill>
                  <a:srgbClr val="D60093"/>
                </a:solidFill>
              </a:rPr>
              <a:t>课时</a:t>
            </a:r>
            <a:r>
              <a:rPr lang="zh-CN" altLang="zh-CN" sz="3800" i="1" dirty="0">
                <a:solidFill>
                  <a:srgbClr val="D60093"/>
                </a:solidFill>
              </a:rPr>
              <a:t>　</a:t>
            </a:r>
            <a:r>
              <a:rPr lang="zh-CN" altLang="zh-CN" sz="3800" dirty="0">
                <a:solidFill>
                  <a:srgbClr val="D60093"/>
                </a:solidFill>
              </a:rPr>
              <a:t>多位数乘一位数</a:t>
            </a:r>
            <a:r>
              <a:rPr lang="en-US" altLang="zh-CN" sz="3800" dirty="0">
                <a:solidFill>
                  <a:srgbClr val="D60093"/>
                </a:solidFill>
              </a:rPr>
              <a:t>(</a:t>
            </a:r>
            <a:r>
              <a:rPr lang="zh-CN" altLang="zh-CN" sz="3800" dirty="0">
                <a:solidFill>
                  <a:srgbClr val="D60093"/>
                </a:solidFill>
              </a:rPr>
              <a:t>不连续进位</a:t>
            </a:r>
            <a:r>
              <a:rPr lang="en-US" altLang="zh-CN" sz="3800" dirty="0">
                <a:solidFill>
                  <a:srgbClr val="D60093"/>
                </a:solidFill>
              </a:rPr>
              <a:t>)</a:t>
            </a:r>
            <a:r>
              <a:rPr lang="zh-CN" altLang="zh-CN" sz="3800" dirty="0">
                <a:solidFill>
                  <a:srgbClr val="D60093"/>
                </a:solidFill>
              </a:rPr>
              <a:t>的笔算乘法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91458"/>
            <a:ext cx="277031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一、我会填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N58.eps" descr="id:214749317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440557" y="1674722"/>
            <a:ext cx="7056784" cy="3509581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4325675" y="334891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633672" y="334891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688680" y="3348910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4723115" y="398062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6023522" y="395075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2884467" y="337470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4320543" y="459131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5628540" y="459131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6769149" y="461409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7847756" y="461409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2005440" y="337248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spect="1"/>
          </p:cNvSpPr>
          <p:nvPr/>
        </p:nvSpPr>
        <p:spPr>
          <a:xfrm>
            <a:off x="361950" y="1655911"/>
            <a:ext cx="277031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二、我会算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/>
          <a:srcRect t="61460"/>
          <a:stretch/>
        </p:blipFill>
        <p:spPr>
          <a:xfrm>
            <a:off x="1053692" y="2339175"/>
            <a:ext cx="8883809" cy="1267792"/>
          </a:xfrm>
          <a:prstGeom prst="rect">
            <a:avLst/>
          </a:prstGeom>
        </p:spPr>
      </p:pic>
      <p:sp>
        <p:nvSpPr>
          <p:cNvPr id="22" name="矩形 21"/>
          <p:cNvSpPr>
            <a:spLocks noChangeAspect="1"/>
          </p:cNvSpPr>
          <p:nvPr/>
        </p:nvSpPr>
        <p:spPr>
          <a:xfrm>
            <a:off x="1819812" y="3408785"/>
            <a:ext cx="90281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8   1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2097334" y="3087158"/>
            <a:ext cx="338554" cy="4968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dirty="0" smtClean="0"/>
              <a:t>2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5065345" y="3456111"/>
            <a:ext cx="141577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4   9   2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5844021" y="3087158"/>
            <a:ext cx="338554" cy="4968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dirty="0" smtClean="0"/>
              <a:t>1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8305705" y="3460344"/>
            <a:ext cx="141577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9   4   5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9132388" y="3091391"/>
            <a:ext cx="338554" cy="4968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dirty="0" smtClean="0"/>
              <a:t>1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3253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90357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下面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是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张老师</a:t>
            </a:r>
            <a:r>
              <a:rPr lang="zh-CN" altLang="en-US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为</a:t>
            </a:r>
            <a:r>
              <a:rPr lang="zh-CN" altLang="en-US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学校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购买用品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的清单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请你算出总价。</a:t>
            </a:r>
            <a:endParaRPr lang="zh-CN" altLang="en-US" dirty="0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753828"/>
              </p:ext>
            </p:extLst>
          </p:nvPr>
        </p:nvGraphicFramePr>
        <p:xfrm>
          <a:off x="-359643" y="1812409"/>
          <a:ext cx="11844910" cy="38144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文档" r:id="rId4" imgW="3883577" imgH="1250640" progId="Word.Document.12">
                  <p:embed/>
                </p:oleObj>
              </mc:Choice>
              <mc:Fallback>
                <p:oleObj name="文档" r:id="rId4" imgW="3883577" imgH="125064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359643" y="1812409"/>
                        <a:ext cx="11844910" cy="38144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矩形 10"/>
          <p:cNvSpPr>
            <a:spLocks noChangeAspect="1"/>
          </p:cNvSpPr>
          <p:nvPr/>
        </p:nvSpPr>
        <p:spPr>
          <a:xfrm>
            <a:off x="8425333" y="2490039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189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8550378" y="3235195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8425333" y="3984511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968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4251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00740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我会解答。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一支钢笔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一个书包的价钱是这支钢笔的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一个书包多少钱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16×3=48(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130835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某校师生乘大客车去郊游。该学校一共有多少人去郊游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限乘人数里包含司机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59461" y="4443203"/>
            <a:ext cx="346280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(62-1)×6=366(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人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6" name="XM3KR113G.eps" descr="id:214749177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36701" y="2354971"/>
            <a:ext cx="6120680" cy="2037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160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413474" y="863823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61950" y="4885761"/>
            <a:ext cx="10807700" cy="65864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182×3=546(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1000-546=454(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XM3KR114G.eps" descr="id:214749178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512565" y="1387201"/>
            <a:ext cx="5760640" cy="3437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376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38958"/>
            <a:ext cx="10807700" cy="36132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我会做。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一列火车有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节卧铺车厢和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节硬座车厢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卧铺车厢每节可以乘坐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硬座车厢每节可以乘坐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112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人。这列火车一共可以乘坐多少人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72×4=288(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人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112×8=896(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人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288+896=1184(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人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270</TotalTime>
  <Words>195</Words>
  <Application>Microsoft Office PowerPoint</Application>
  <PresentationFormat>自定义</PresentationFormat>
  <Paragraphs>42</Paragraphs>
  <Slides>10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3" baseType="lpstr">
      <vt:lpstr>NEU-BZ-S92</vt:lpstr>
      <vt:lpstr>方正启体简体</vt:lpstr>
      <vt:lpstr>方正书宋_GBK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40</cp:revision>
  <dcterms:created xsi:type="dcterms:W3CDTF">2020-07-20T09:37:23Z</dcterms:created>
  <dcterms:modified xsi:type="dcterms:W3CDTF">2024-09-10T06:48:47Z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