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集合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0VRG48.eps" descr="id:2147494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51267" y="3816151"/>
            <a:ext cx="5184576" cy="236383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67825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一、在圈中填上合适的名字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下面是三年级学生参加元旦晚会两个节目的名单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参加舞蹈节目的有小文、小丽、小冬、小天、小伟、小刚、小雷、小宇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参加演讲节目的有小敏、小华、小达、小冬、小新、小英、小雷、小月、小阳、小宇。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8" name="23MK32G.eps" descr="id:2147487095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40757" y="3650133"/>
            <a:ext cx="5184576" cy="254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47999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既参加舞蹈节目又参加演讲节目的有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参加舞蹈节目和演讲节目的一共有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633245" y="243392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129189" y="303075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878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7274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班正在大扫除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擦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桌子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扫地的有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两样都干的有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参加劳动的一共有多少人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8+10-3=15(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620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857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32+27-48=11(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LM3KR89G.eps" descr="id:21474930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509" y="1623387"/>
            <a:ext cx="6264696" cy="312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4394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的学生订报纸和杂志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订报纸的有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订杂志的有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两者都订的有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全校一共有多少人订了报纸或杂志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150+70-30=190(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9874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454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有两块一样长的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木板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两块木板钉在一起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中间钉在一起的部分长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厘米。这两块木板各长多少厘米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V54.eps" descr="id:21474998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16821" y="2979493"/>
            <a:ext cx="3240360" cy="92220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4032175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85+15=100(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2=50(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278</Words>
  <Application>Microsoft Office PowerPoint</Application>
  <PresentationFormat>自定义</PresentationFormat>
  <Paragraphs>31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2024-09-10T07:27:57Z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