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025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76461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三位数加三位数的不连续进位加法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887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一、列竖式计算并验算。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720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276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4546" y="2148976"/>
            <a:ext cx="2019048" cy="14476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1950" y="3952177"/>
            <a:ext cx="3238095" cy="1419048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087642" y="140632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61237" y="141581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444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61099" y="1984953"/>
            <a:ext cx="2066667" cy="14380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93085" y="3962232"/>
            <a:ext cx="3257143" cy="1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二、把下面的算式按照得数从小到大的顺序排列。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XM3KR62G.eps" descr="id:2147490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2543073"/>
            <a:ext cx="9289032" cy="67204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3308367"/>
            <a:ext cx="10807700" cy="631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500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222</a:t>
            </a:r>
            <a:r>
              <a:rPr lang="en-US" altLang="zh-CN" i="1" dirty="0">
                <a:ea typeface="宋体" panose="02010600030101010101" pitchFamily="2" charset="-122"/>
              </a:rPr>
              <a:t>&lt;</a:t>
            </a:r>
            <a:r>
              <a:rPr lang="en-US" altLang="zh-CN" dirty="0">
                <a:ea typeface="宋体" panose="02010600030101010101" pitchFamily="2" charset="-122"/>
              </a:rPr>
              <a:t>275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225</a:t>
            </a:r>
            <a:r>
              <a:rPr lang="en-US" altLang="zh-CN" i="1" dirty="0">
                <a:ea typeface="宋体" panose="02010600030101010101" pitchFamily="2" charset="-122"/>
              </a:rPr>
              <a:t>&lt;</a:t>
            </a:r>
            <a:r>
              <a:rPr lang="en-US" altLang="zh-CN" dirty="0">
                <a:ea typeface="宋体" panose="02010600030101010101" pitchFamily="2" charset="-122"/>
              </a:rPr>
              <a:t>906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345</a:t>
            </a:r>
            <a:r>
              <a:rPr lang="en-US" altLang="zh-CN" i="1" dirty="0">
                <a:ea typeface="宋体" panose="02010600030101010101" pitchFamily="2" charset="-122"/>
              </a:rPr>
              <a:t>&lt;</a:t>
            </a:r>
            <a:r>
              <a:rPr lang="en-US" altLang="zh-CN" dirty="0">
                <a:ea typeface="宋体" panose="02010600030101010101" pitchFamily="2" charset="-122"/>
              </a:rPr>
              <a:t>278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628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9431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874333"/>
            <a:ext cx="10807700" cy="5334714"/>
            <a:chOff x="361950" y="956851"/>
            <a:chExt cx="10807700" cy="533471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5685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三、数学医院。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并改正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338" y="1727070"/>
              <a:ext cx="4567619" cy="160285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196" y="4055398"/>
              <a:ext cx="4536190" cy="1560953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368549" y="3348911"/>
              <a:ext cx="179568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1368549" y="5608301"/>
              <a:ext cx="179568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84973" y="1809759"/>
            <a:ext cx="2104762" cy="14761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84973" y="4049105"/>
            <a:ext cx="2000000" cy="1495238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1968072" y="326639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932697" y="553383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188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297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补全下面统计表。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蔬菜部销售情况统计表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277046"/>
              </p:ext>
            </p:extLst>
          </p:nvPr>
        </p:nvGraphicFramePr>
        <p:xfrm>
          <a:off x="-143619" y="2510603"/>
          <a:ext cx="1184275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5" imgW="3883577" imgH="983980" progId="Word.Document.12">
                  <p:embed/>
                </p:oleObj>
              </mc:Choice>
              <mc:Fallback>
                <p:oleObj name="文档" r:id="rId5" imgW="3883577" imgH="9839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43619" y="2510603"/>
                        <a:ext cx="11842750" cy="300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248869" y="463354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894543" y="385662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582257" y="460104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73405" y="386713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学校运动场上正在进行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米比赛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XM3KR63G.eps" descr="id:2147490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1295871"/>
            <a:ext cx="5544616" cy="28609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392602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第一名和第三名分别距离终点多少米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5544343"/>
            <a:ext cx="5501827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第四名落后第一名多少米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4442574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第一名距离终点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:800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758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42(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第三名距离终点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:800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569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231(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863777" y="5591636"/>
            <a:ext cx="31886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758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509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249(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5698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6986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五、我会想。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在一道减法算式中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被减数、减数、差三个数加起来正好等于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其中减数是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108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。被减数和差分别是多少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09607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392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被减数是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500,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差是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392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186</Words>
  <Application>Microsoft Office PowerPoint</Application>
  <PresentationFormat>自定义</PresentationFormat>
  <Paragraphs>38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2024-09-10T06:34:31Z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