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3" r:id="rId6"/>
    <p:sldId id="738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368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吨的认识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4418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一、填上合适的单位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W53.eps" descr="id:2147491445;FounderCES"/>
          <p:cNvPicPr/>
          <p:nvPr/>
        </p:nvPicPr>
        <p:blipFill rotWithShape="1">
          <a:blip r:embed="rId2"/>
          <a:srcRect b="52799"/>
          <a:stretch/>
        </p:blipFill>
        <p:spPr>
          <a:xfrm>
            <a:off x="1296541" y="1830000"/>
            <a:ext cx="8208912" cy="292225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088629" y="4093613"/>
            <a:ext cx="121539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26082" y="4095192"/>
            <a:ext cx="8034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33245" y="4093613"/>
            <a:ext cx="8034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031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吨、千克、克每相邻两个单位之间的进率是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z="4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sz="4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</a:t>
            </a:r>
            <a:r>
              <a:rPr lang="en-US" altLang="zh-CN" sz="4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z="4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按从重到轻的顺序排列下面各数。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3500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_________&gt;_________&gt;_________&gt;_________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37819" y="1346859"/>
            <a:ext cx="101181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1000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84573" y="262354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357606" y="262354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宋体" panose="02010600030101010101" pitchFamily="2" charset="-122"/>
              </a:rPr>
              <a:t>=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49609" y="349349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730069" y="3498640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32445" y="5430235"/>
            <a:ext cx="203613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3500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952725" y="5429723"/>
            <a:ext cx="80182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吨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682681" y="5440745"/>
            <a:ext cx="1417376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3500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克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785786" y="5429723"/>
            <a:ext cx="1213794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1779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1" grpId="0"/>
      <p:bldP spid="12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664693" y="1799927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37019" y="2437147"/>
            <a:ext cx="101181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8000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94343" y="2983015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28857" y="3591276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973745" y="4173712"/>
            <a:ext cx="80502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200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27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四、解决问题。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水果商店运进一批水果。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511730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再卖出多少千克水果就刚好是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131600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330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190(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24SK41G.eps" descr="id:21474903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72605" y="1971921"/>
            <a:ext cx="7584206" cy="148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33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一堆沙子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吴叔叔用载质量是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千克的卡车运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至少要运多少次才能运完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XM3KR45G.eps" descr="id:2147490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37" y="2171105"/>
            <a:ext cx="2808312" cy="229878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525092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吨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zh-CN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600(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至少要运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次才能运完。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857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4001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五、换一换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算一算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8011951"/>
              </p:ext>
            </p:extLst>
          </p:nvPr>
        </p:nvGraphicFramePr>
        <p:xfrm>
          <a:off x="432445" y="1558253"/>
          <a:ext cx="10610872" cy="4469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4" imgW="3826872" imgH="1611816" progId="Word.Document.12">
                  <p:embed/>
                </p:oleObj>
              </mc:Choice>
              <mc:Fallback>
                <p:oleObj name="文档" r:id="rId4" imgW="3826872" imgH="16118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558253"/>
                        <a:ext cx="10610872" cy="4469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2221433" y="476861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20559" y="478963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148</Words>
  <Application>Microsoft Office PowerPoint</Application>
  <PresentationFormat>自定义</PresentationFormat>
  <Paragraphs>52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2024-09-10T06:26:15Z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