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8" r:id="rId6"/>
    <p:sldId id="733" r:id="rId7"/>
    <p:sldId id="740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9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解决问题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一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1488190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支钢笔用了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元。照这样的价格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填写下表。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261822"/>
              </p:ext>
            </p:extLst>
          </p:nvPr>
        </p:nvGraphicFramePr>
        <p:xfrm>
          <a:off x="-395241" y="2248748"/>
          <a:ext cx="11844910" cy="2503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文档" r:id="rId4" imgW="3883577" imgH="819385" progId="Word.Document.12">
                  <p:embed/>
                </p:oleObj>
              </mc:Choice>
              <mc:Fallback>
                <p:oleObj name="文档" r:id="rId4" imgW="3883577" imgH="8193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95241" y="2248748"/>
                        <a:ext cx="11844910" cy="25035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>
            <a:spLocks noChangeAspect="1"/>
          </p:cNvSpPr>
          <p:nvPr/>
        </p:nvSpPr>
        <p:spPr>
          <a:xfrm>
            <a:off x="3888829" y="310658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051467" y="23759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337101" y="236548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273205" y="310658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497341" y="310658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1079847"/>
            <a:ext cx="10807700" cy="2942169"/>
            <a:chOff x="361950" y="1007839"/>
            <a:chExt cx="10807700" cy="294216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07839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看图列式计算。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20VRG75.eps" descr="id:214749364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656581" y="1727919"/>
              <a:ext cx="4536504" cy="2222089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361950" y="4227179"/>
            <a:ext cx="326082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4×6=54(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472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0783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669677"/>
            <a:ext cx="343074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36</a:t>
            </a:r>
            <a:r>
              <a:rPr lang="en-US" altLang="zh-CN" i="1" dirty="0">
                <a:latin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</a:rPr>
              <a:t>(20</a:t>
            </a:r>
            <a:r>
              <a:rPr lang="en-US" altLang="zh-CN" i="1" dirty="0">
                <a:latin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</a:rPr>
              <a:t>5)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9(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endParaRPr lang="zh-CN" altLang="en-US" dirty="0"/>
          </a:p>
        </p:txBody>
      </p:sp>
      <p:pic>
        <p:nvPicPr>
          <p:cNvPr id="5" name="LM3KR12G.eps" descr="id:21474920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16621" y="1473219"/>
            <a:ext cx="4752528" cy="284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592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9087"/>
            <a:ext cx="10807700" cy="42042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小聪要折千纸鹤送给幼儿园的小朋友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分钟能折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只千纸鹤。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速度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分钟能折多少只千纸鹤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3×5=20(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速度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一共要折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只千纸鹤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多少时间可以折完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3=4(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4=9(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超市优惠大酬宾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,24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元钱能买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盒同样的牙膏。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赵阿姨买了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盒这样的牙膏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用了多少钱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王叔叔买这样的牙膏花了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他买了几盒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49898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i="1" dirty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18×8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144(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258709"/>
            <a:ext cx="318067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en-US" altLang="zh-CN" i="1" dirty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(24</a:t>
            </a:r>
            <a:r>
              <a:rPr lang="en-US" altLang="zh-CN" i="1" dirty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3)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盒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912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659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四、我会做。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某厂装配一批三轮车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原计划每天装配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天装完。由于师傅请假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徒弟用了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天的时间才装完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实际每天少装配多少辆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0" y="336550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24×3</a:t>
            </a:r>
            <a:r>
              <a:rPr lang="en-US" altLang="zh-CN"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÷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辆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16(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辆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246</Words>
  <Application>Microsoft Office PowerPoint</Application>
  <PresentationFormat>自定义</PresentationFormat>
  <Paragraphs>39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2024-09-10T06:58:23Z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