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9" r:id="rId4"/>
    <p:sldId id="740" r:id="rId5"/>
    <p:sldId id="741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1" r:id="rId3"/>
    <p:sldLayoutId id="2147483694" r:id="rId4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>
                <a:solidFill>
                  <a:srgbClr val="D60093"/>
                </a:solidFill>
              </a:rPr>
              <a:t>第</a:t>
            </a:r>
            <a:r>
              <a:rPr lang="en-US" altLang="zh-CN" sz="4000" dirty="0">
                <a:solidFill>
                  <a:srgbClr val="D60093"/>
                </a:solidFill>
              </a:rPr>
              <a:t>1</a:t>
            </a:r>
            <a:r>
              <a:rPr lang="zh-CN" altLang="zh-CN" sz="4000" dirty="0">
                <a:solidFill>
                  <a:srgbClr val="D60093"/>
                </a:solidFill>
              </a:rPr>
              <a:t>单元总结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复习梳理.eps" descr="id:214748786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48668" y="-273"/>
            <a:ext cx="6532259" cy="720080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002716931"/>
              </p:ext>
            </p:extLst>
          </p:nvPr>
        </p:nvGraphicFramePr>
        <p:xfrm>
          <a:off x="361950" y="925321"/>
          <a:ext cx="10807700" cy="4876800"/>
        </p:xfrm>
        <a:graphic>
          <a:graphicData uri="http://schemas.openxmlformats.org/drawingml/2006/table">
            <a:tbl>
              <a:tblPr firstRow="1" firstCol="1" bandRow="1"/>
              <a:tblGrid>
                <a:gridCol w="2086719"/>
                <a:gridCol w="8720981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知识点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概要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32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秒的认识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(1)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认识时间单位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秒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”:</a:t>
                      </a:r>
                      <a:r>
                        <a:rPr lang="zh-CN" sz="3200" i="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①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秒是比分更小的时间单位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3200" i="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②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钟面上最长</a:t>
                      </a: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最</a:t>
                      </a:r>
                      <a:r>
                        <a:rPr 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细的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针</a:t>
                      </a:r>
                      <a:r>
                        <a:rPr lang="zh-CN" sz="3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</a:t>
                      </a:r>
                      <a:r>
                        <a:rPr lang="en-US" altLang="zh-CN" sz="3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______</a:t>
                      </a:r>
                      <a:r>
                        <a:rPr lang="zh-CN" sz="3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针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3200" i="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③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秒针走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小格的时间</a:t>
                      </a:r>
                      <a:r>
                        <a:rPr lang="zh-CN" sz="3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</a:t>
                      </a:r>
                      <a:r>
                        <a:rPr lang="en-US" altLang="zh-CN" sz="3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______</a:t>
                      </a:r>
                      <a:r>
                        <a:rPr lang="zh-CN" sz="3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秒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楷体" panose="02010609060101010101" pitchFamily="49" charset="-122"/>
                          <a:cs typeface="Calibri" panose="020F0502020204030204" pitchFamily="34" charset="0"/>
                        </a:rPr>
                        <a:t> 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(2)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认识分与秒的关系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:1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sz="3200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=</a:t>
                      </a:r>
                      <a:r>
                        <a:rPr lang="en-US" altLang="zh-CN" sz="3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______</a:t>
                      </a:r>
                      <a:r>
                        <a:rPr lang="zh-CN" sz="3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秒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楷体" panose="02010609060101010101" pitchFamily="49" charset="-122"/>
                          <a:cs typeface="Calibri" panose="020F0502020204030204" pitchFamily="34" charset="0"/>
                        </a:rPr>
                        <a:t> 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(3)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体验时间的长短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体验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秒的长短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01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32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解决问题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(1)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时间单位间的简单换算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几时化成分和几分化成秒就是几个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60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相加。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(2)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经过时间的计算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结束时刻</a:t>
                      </a:r>
                      <a:r>
                        <a:rPr lang="en-US" sz="3200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altLang="zh-CN" sz="3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______</a:t>
                      </a:r>
                      <a:r>
                        <a:rPr lang="zh-CN" sz="3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时刻</a:t>
                      </a:r>
                      <a:r>
                        <a:rPr lang="en-US" sz="32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=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经过时间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楷体" panose="02010609060101010101" pitchFamily="49" charset="-122"/>
                          <a:cs typeface="Calibri" panose="020F0502020204030204" pitchFamily="34" charset="0"/>
                        </a:rPr>
                        <a:t> 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矩形 2"/>
          <p:cNvSpPr>
            <a:spLocks noChangeAspect="1"/>
          </p:cNvSpPr>
          <p:nvPr/>
        </p:nvSpPr>
        <p:spPr>
          <a:xfrm>
            <a:off x="7870368" y="1827922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秒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328783" y="2303983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499739" y="2797529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776236" y="4741745"/>
            <a:ext cx="100860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开始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易错易混.eps" descr="id:214748788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48667" y="0"/>
            <a:ext cx="6532259" cy="720080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361950" y="1720134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记不准分、秒之间的进率是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填空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:1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秒。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易错警示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学生易误以为分与秒之间的进率是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100,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而错答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秒。分与秒之间的进率是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秒</a:t>
            </a:r>
            <a:r>
              <a:rPr lang="zh-CN" altLang="zh-CN" dirty="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469687" y="2325169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990303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79847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没有分清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快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慢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与时间长短的关系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解答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在百米赛跑中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</a:t>
            </a: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伟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用了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秒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</a:t>
            </a: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强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用了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秒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他俩谁跑得快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错解展示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因为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秒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秒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所以</a:t>
            </a:r>
            <a:r>
              <a:rPr lang="zh-CN" altLang="en-US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</a:t>
            </a:r>
            <a:r>
              <a:rPr lang="zh-CN" altLang="zh-CN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强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跑得快。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错因分析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赛跑时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跑同样的距离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用时越短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跑的速度越快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用时越长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跑的速度越慢。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4672801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因为</a:t>
            </a:r>
            <a:r>
              <a:rPr lang="en-US" altLang="zh-CN" dirty="0">
                <a:ea typeface="宋体" panose="02010600030101010101" pitchFamily="2" charset="-122"/>
              </a:rPr>
              <a:t>12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秒</a:t>
            </a:r>
            <a:r>
              <a:rPr lang="en-US" altLang="zh-CN" i="1" dirty="0">
                <a:ea typeface="宋体" panose="02010600030101010101" pitchFamily="2" charset="-122"/>
              </a:rPr>
              <a:t>&lt;</a:t>
            </a:r>
            <a:r>
              <a:rPr lang="en-US" altLang="zh-CN" dirty="0">
                <a:ea typeface="宋体" panose="02010600030101010101" pitchFamily="2" charset="-122"/>
              </a:rPr>
              <a:t>13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秒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所以王伟跑得快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29065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28859"/>
            <a:ext cx="10807700" cy="41899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计算以时、分、秒作单位的时间时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满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没有向前一级单位进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计算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:1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错解展示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:1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70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错因分析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时间的计算是相同的时间单位相加减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但相邻时间单位间的进率是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60,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即满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分就是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故本题错解中的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70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分应转化成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与原来的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时相加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结果为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分。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176861" y="2202007"/>
            <a:ext cx="172675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2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dirty="0">
                <a:ea typeface="宋体" panose="02010600030101010101" pitchFamily="2" charset="-122"/>
              </a:rPr>
              <a:t>10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733739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308</TotalTime>
  <Words>337</Words>
  <Application>Microsoft Office PowerPoint</Application>
  <PresentationFormat>自定义</PresentationFormat>
  <Paragraphs>29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6" baseType="lpstr">
      <vt:lpstr>NEU-BZ-S92</vt:lpstr>
      <vt:lpstr>黑体</vt:lpstr>
      <vt:lpstr>华文琥珀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53</cp:revision>
  <dcterms:created xsi:type="dcterms:W3CDTF">2020-07-20T09:37:23Z</dcterms:created>
  <dcterms:modified xsi:type="dcterms:W3CDTF">2024-09-10T06:01:17Z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