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package" Target="../embeddings/Microsoft_Word___1.docx"/><Relationship Id="rId7" Type="http://schemas.openxmlformats.org/officeDocument/2006/relationships/package" Target="../embeddings/Microsoft_Word___3.docx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package" Target="../embeddings/Microsoft_Word___5.docx"/><Relationship Id="rId5" Type="http://schemas.openxmlformats.org/officeDocument/2006/relationships/package" Target="../embeddings/Microsoft_Word___2.docx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package" Target="../embeddings/Microsoft_Word___4.doc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8.docx"/><Relationship Id="rId13" Type="http://schemas.openxmlformats.org/officeDocument/2006/relationships/image" Target="../media/image10.emf"/><Relationship Id="rId3" Type="http://schemas.openxmlformats.org/officeDocument/2006/relationships/image" Target="../media/image11.jpeg"/><Relationship Id="rId7" Type="http://schemas.openxmlformats.org/officeDocument/2006/relationships/image" Target="../media/image7.emf"/><Relationship Id="rId12" Type="http://schemas.openxmlformats.org/officeDocument/2006/relationships/package" Target="../embeddings/Microsoft_Word___10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__7.docx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0" Type="http://schemas.openxmlformats.org/officeDocument/2006/relationships/package" Target="../embeddings/Microsoft_Word___9.docx"/><Relationship Id="rId4" Type="http://schemas.openxmlformats.org/officeDocument/2006/relationships/package" Target="../embeddings/Microsoft_Word___6.docx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1.docx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Word___12.docx"/><Relationship Id="rId5" Type="http://schemas.openxmlformats.org/officeDocument/2006/relationships/image" Target="../media/image16.jpeg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jpeg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4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分数的简单计算的练习课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209349"/>
              </p:ext>
            </p:extLst>
          </p:nvPr>
        </p:nvGraphicFramePr>
        <p:xfrm>
          <a:off x="430213" y="935831"/>
          <a:ext cx="10036175" cy="461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文档" r:id="rId3" imgW="3299748" imgH="1514783" progId="Word.Document.12">
                  <p:embed/>
                </p:oleObj>
              </mc:Choice>
              <mc:Fallback>
                <p:oleObj name="文档" r:id="rId3" imgW="3299748" imgH="15147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213" y="935831"/>
                        <a:ext cx="10036175" cy="461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952725" y="17279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183919"/>
              </p:ext>
            </p:extLst>
          </p:nvPr>
        </p:nvGraphicFramePr>
        <p:xfrm>
          <a:off x="2088629" y="2685952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文档" r:id="rId5" imgW="3826872" imgH="300082" progId="Word.Document.12">
                  <p:embed/>
                </p:oleObj>
              </mc:Choice>
              <mc:Fallback>
                <p:oleObj name="文档" r:id="rId5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88629" y="2685952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987209"/>
              </p:ext>
            </p:extLst>
          </p:nvPr>
        </p:nvGraphicFramePr>
        <p:xfrm>
          <a:off x="4536901" y="2696462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文档" r:id="rId7" imgW="3826872" imgH="300082" progId="Word.Document.12">
                  <p:embed/>
                </p:oleObj>
              </mc:Choice>
              <mc:Fallback>
                <p:oleObj name="文档" r:id="rId7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36901" y="2696462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4680917" y="26803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93704" y="34838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702219"/>
              </p:ext>
            </p:extLst>
          </p:nvPr>
        </p:nvGraphicFramePr>
        <p:xfrm>
          <a:off x="-1799803" y="4551569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文档" r:id="rId9" imgW="3826872" imgH="300082" progId="Word.Document.12">
                  <p:embed/>
                </p:oleObj>
              </mc:Choice>
              <mc:Fallback>
                <p:oleObj name="文档" r:id="rId9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-1799803" y="4551569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345094"/>
              </p:ext>
            </p:extLst>
          </p:nvPr>
        </p:nvGraphicFramePr>
        <p:xfrm>
          <a:off x="686109" y="4557147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文档" r:id="rId11" imgW="3826872" imgH="303316" progId="Word.Document.12">
                  <p:embed/>
                </p:oleObj>
              </mc:Choice>
              <mc:Fallback>
                <p:oleObj name="文档" r:id="rId11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6109" y="4557147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42803"/>
            <a:ext cx="35942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二、帮小猫回家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V32.eps" descr="id:21474945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68549" y="1534784"/>
            <a:ext cx="7776864" cy="4041091"/>
          </a:xfrm>
          <a:prstGeom prst="rect">
            <a:avLst/>
          </a:prstGeom>
        </p:spPr>
      </p:pic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3515"/>
              </p:ext>
            </p:extLst>
          </p:nvPr>
        </p:nvGraphicFramePr>
        <p:xfrm>
          <a:off x="-428454" y="2447999"/>
          <a:ext cx="8769315" cy="740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文档" r:id="rId4" imgW="3826872" imgH="323082" progId="Word.Document.12">
                  <p:embed/>
                </p:oleObj>
              </mc:Choice>
              <mc:Fallback>
                <p:oleObj name="文档" r:id="rId4" imgW="3826872" imgH="323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428454" y="2447999"/>
                        <a:ext cx="8769315" cy="740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943347"/>
              </p:ext>
            </p:extLst>
          </p:nvPr>
        </p:nvGraphicFramePr>
        <p:xfrm>
          <a:off x="1296541" y="2664023"/>
          <a:ext cx="8769315" cy="740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文档" r:id="rId6" imgW="3826872" imgH="323082" progId="Word.Document.12">
                  <p:embed/>
                </p:oleObj>
              </mc:Choice>
              <mc:Fallback>
                <p:oleObj name="文档" r:id="rId6" imgW="3826872" imgH="323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96541" y="2664023"/>
                        <a:ext cx="8769315" cy="740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304825"/>
              </p:ext>
            </p:extLst>
          </p:nvPr>
        </p:nvGraphicFramePr>
        <p:xfrm>
          <a:off x="2824370" y="3169757"/>
          <a:ext cx="8769315" cy="736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文档" r:id="rId8" imgW="3826872" imgH="321285" progId="Word.Document.12">
                  <p:embed/>
                </p:oleObj>
              </mc:Choice>
              <mc:Fallback>
                <p:oleObj name="文档" r:id="rId8" imgW="3826872" imgH="3212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24370" y="3169757"/>
                        <a:ext cx="8769315" cy="736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647955"/>
              </p:ext>
            </p:extLst>
          </p:nvPr>
        </p:nvGraphicFramePr>
        <p:xfrm>
          <a:off x="2880717" y="3992347"/>
          <a:ext cx="8769315" cy="748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文档" r:id="rId10" imgW="3826872" imgH="326676" progId="Word.Document.12">
                  <p:embed/>
                </p:oleObj>
              </mc:Choice>
              <mc:Fallback>
                <p:oleObj name="文档" r:id="rId10" imgW="3826872" imgH="3266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80717" y="3992347"/>
                        <a:ext cx="8769315" cy="748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>
            <a:spLocks noChangeAspect="1"/>
          </p:cNvSpPr>
          <p:nvPr/>
        </p:nvSpPr>
        <p:spPr>
          <a:xfrm>
            <a:off x="5445486" y="4660980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 </a:t>
            </a:r>
            <a:endParaRPr lang="zh-CN" altLang="en-US" dirty="0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541784"/>
              </p:ext>
            </p:extLst>
          </p:nvPr>
        </p:nvGraphicFramePr>
        <p:xfrm>
          <a:off x="-453681" y="4825697"/>
          <a:ext cx="8769315" cy="73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文档" r:id="rId12" imgW="3826872" imgH="322004" progId="Word.Document.12">
                  <p:embed/>
                </p:oleObj>
              </mc:Choice>
              <mc:Fallback>
                <p:oleObj name="文档" r:id="rId12" imgW="3826872" imgH="322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-453681" y="4825697"/>
                        <a:ext cx="8769315" cy="737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5633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35352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三、看图列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式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60" y="2015951"/>
            <a:ext cx="4972050" cy="24669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037" y="1911641"/>
            <a:ext cx="5000625" cy="24765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152525" y="3443590"/>
            <a:ext cx="3216572" cy="1136671"/>
            <a:chOff x="1152525" y="3443590"/>
            <a:chExt cx="3216572" cy="1136671"/>
          </a:xfrm>
        </p:grpSpPr>
        <p:sp>
          <p:nvSpPr>
            <p:cNvPr id="27" name="矩形 26"/>
            <p:cNvSpPr>
              <a:spLocks noChangeAspect="1"/>
            </p:cNvSpPr>
            <p:nvPr/>
          </p:nvSpPr>
          <p:spPr>
            <a:xfrm>
              <a:off x="1152525" y="3456111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矩形 27"/>
            <p:cNvSpPr>
              <a:spLocks noChangeAspect="1"/>
            </p:cNvSpPr>
            <p:nvPr/>
          </p:nvSpPr>
          <p:spPr>
            <a:xfrm>
              <a:off x="1152525" y="3948550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矩形 28"/>
            <p:cNvSpPr>
              <a:spLocks noChangeAspect="1"/>
            </p:cNvSpPr>
            <p:nvPr/>
          </p:nvSpPr>
          <p:spPr>
            <a:xfrm>
              <a:off x="2592685" y="3456111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2592685" y="3948550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矩形 30"/>
            <p:cNvSpPr>
              <a:spLocks noChangeAspect="1"/>
            </p:cNvSpPr>
            <p:nvPr/>
          </p:nvSpPr>
          <p:spPr>
            <a:xfrm>
              <a:off x="3979247" y="3443590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5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矩形 31"/>
            <p:cNvSpPr>
              <a:spLocks noChangeAspect="1"/>
            </p:cNvSpPr>
            <p:nvPr/>
          </p:nvSpPr>
          <p:spPr>
            <a:xfrm>
              <a:off x="3979247" y="3936029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53717" y="3307624"/>
            <a:ext cx="3216572" cy="1136671"/>
            <a:chOff x="6553717" y="3307624"/>
            <a:chExt cx="3216572" cy="1136671"/>
          </a:xfrm>
        </p:grpSpPr>
        <p:sp>
          <p:nvSpPr>
            <p:cNvPr id="33" name="矩形 32"/>
            <p:cNvSpPr>
              <a:spLocks noChangeAspect="1"/>
            </p:cNvSpPr>
            <p:nvPr/>
          </p:nvSpPr>
          <p:spPr>
            <a:xfrm>
              <a:off x="6553717" y="3320145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6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矩形 33"/>
            <p:cNvSpPr>
              <a:spLocks noChangeAspect="1"/>
            </p:cNvSpPr>
            <p:nvPr/>
          </p:nvSpPr>
          <p:spPr>
            <a:xfrm>
              <a:off x="6553717" y="3812584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矩形 34"/>
            <p:cNvSpPr>
              <a:spLocks noChangeAspect="1"/>
            </p:cNvSpPr>
            <p:nvPr/>
          </p:nvSpPr>
          <p:spPr>
            <a:xfrm>
              <a:off x="7993877" y="3320145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矩形 35"/>
            <p:cNvSpPr>
              <a:spLocks noChangeAspect="1"/>
            </p:cNvSpPr>
            <p:nvPr/>
          </p:nvSpPr>
          <p:spPr>
            <a:xfrm>
              <a:off x="7993877" y="3812584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矩形 36"/>
            <p:cNvSpPr>
              <a:spLocks noChangeAspect="1"/>
            </p:cNvSpPr>
            <p:nvPr/>
          </p:nvSpPr>
          <p:spPr>
            <a:xfrm>
              <a:off x="9380439" y="3307624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矩形 37"/>
            <p:cNvSpPr>
              <a:spLocks noChangeAspect="1"/>
            </p:cNvSpPr>
            <p:nvPr/>
          </p:nvSpPr>
          <p:spPr>
            <a:xfrm>
              <a:off x="9380439" y="3800063"/>
              <a:ext cx="389850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8929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059501"/>
              </p:ext>
            </p:extLst>
          </p:nvPr>
        </p:nvGraphicFramePr>
        <p:xfrm>
          <a:off x="353774" y="1151855"/>
          <a:ext cx="11671959" cy="1752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文档" r:id="rId3" imgW="3826872" imgH="574647" progId="Word.Document.12">
                  <p:embed/>
                </p:oleObj>
              </mc:Choice>
              <mc:Fallback>
                <p:oleObj name="文档" r:id="rId3" imgW="3826872" imgH="5746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774" y="1151855"/>
                        <a:ext cx="11671959" cy="1752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19E98.eps" descr="id:214749961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160637" y="2994718"/>
            <a:ext cx="6624736" cy="1412739"/>
          </a:xfrm>
          <a:prstGeom prst="rect">
            <a:avLst/>
          </a:prstGeom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299774"/>
              </p:ext>
            </p:extLst>
          </p:nvPr>
        </p:nvGraphicFramePr>
        <p:xfrm>
          <a:off x="351528" y="4464223"/>
          <a:ext cx="11671959" cy="699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文档" r:id="rId6" imgW="3826872" imgH="229284" progId="Word.Document.12">
                  <p:embed/>
                </p:oleObj>
              </mc:Choice>
              <mc:Fallback>
                <p:oleObj name="文档" r:id="rId6" imgW="3826872" imgH="2292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1528" y="4464223"/>
                        <a:ext cx="11671959" cy="699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某工厂两个车间分别接受了同样多的零件生产任务。哪个车间完成的任务多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728788"/>
              </p:ext>
            </p:extLst>
          </p:nvPr>
        </p:nvGraphicFramePr>
        <p:xfrm>
          <a:off x="506413" y="4881180"/>
          <a:ext cx="6808787" cy="1366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文档" r:id="rId3" imgW="2246315" imgH="449583" progId="Word.Document.12">
                  <p:embed/>
                </p:oleObj>
              </mc:Choice>
              <mc:Fallback>
                <p:oleObj name="文档" r:id="rId3" imgW="2246315" imgH="4495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6413" y="4881180"/>
                        <a:ext cx="6808787" cy="1366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LM3KR76G.eps" descr="id:214749289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088629" y="2133788"/>
            <a:ext cx="6624736" cy="261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98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956385"/>
              </p:ext>
            </p:extLst>
          </p:nvPr>
        </p:nvGraphicFramePr>
        <p:xfrm>
          <a:off x="504453" y="1666421"/>
          <a:ext cx="11671959" cy="2672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文档" r:id="rId3" imgW="3826872" imgH="876167" progId="Word.Document.12">
                  <p:embed/>
                </p:oleObj>
              </mc:Choice>
              <mc:Fallback>
                <p:oleObj name="文档" r:id="rId3" imgW="3826872" imgH="8761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1666421"/>
                        <a:ext cx="11671959" cy="2672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1512565" y="22934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8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73205" y="22934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5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29529" y="32400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5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99739" y="320855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18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69</Words>
  <Application>Microsoft Office PowerPoint</Application>
  <PresentationFormat>自定义</PresentationFormat>
  <Paragraphs>31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2024-09-10T07:25:31Z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