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3" r:id="rId6"/>
    <p:sldId id="738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11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整理和复习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436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312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7471" y="2799514"/>
            <a:ext cx="2085714" cy="13809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920616" y="2079434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3488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36648" y="2748618"/>
            <a:ext cx="1657143" cy="1419048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4896941" y="206205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177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05000" y="2709778"/>
            <a:ext cx="2152381" cy="1428571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8377404" y="2116907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79181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二、连一连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2" name="20VRG84.eps" descr="id:21474937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526067"/>
            <a:ext cx="8064896" cy="4492983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736701" y="2015951"/>
            <a:ext cx="1512168" cy="34563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798199" y="3744143"/>
            <a:ext cx="14401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736701" y="2015951"/>
            <a:ext cx="1512168" cy="34563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6553125" y="2015951"/>
            <a:ext cx="1296144" cy="17281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6625133" y="3744143"/>
            <a:ext cx="1296144" cy="17281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6553125" y="2015951"/>
            <a:ext cx="1296144" cy="34563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22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一篇稿件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王阿姨平均每分钟录入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分钟能录入完吗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84×6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≈480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480&gt;470,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能录入完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双袜子用了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双同样的袜子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那么要用多少钱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4×9=81(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(2)72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元钱能买几双这样的袜子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(36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4)=8(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双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辆汽车平均每小时行驶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照这样的速度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这辆汽车在甲、乙两地间往返一次要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小时。甲、乙两地相距多少千米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8÷2=4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mtClean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    105×4=420(</a:t>
            </a:r>
            <a:r>
              <a:rPr lang="zh-CN" altLang="en-US" dirty="0">
                <a:latin typeface="方正启体简体" panose="03000509000000000000" pitchFamily="65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千米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585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994373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你能发现什么规律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里填上合适的数。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9×9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98×9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880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987×9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8880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×9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88880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×9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888880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×9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       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8888880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2445" y="3413489"/>
            <a:ext cx="1008112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150127" y="3412906"/>
            <a:ext cx="576064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32445" y="4061269"/>
            <a:ext cx="1008112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232645" y="4032175"/>
            <a:ext cx="576064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406800" y="4608239"/>
            <a:ext cx="576064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32445" y="4677682"/>
            <a:ext cx="1152128" cy="4752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32445" y="3306867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9876 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274843" y="32765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45615" y="3965411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98765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311260" y="39167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309449" y="4547286"/>
            <a:ext cx="14157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987654</a:t>
            </a:r>
            <a:endParaRPr lang="zh-CN" altLang="en-US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2469768" y="44955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213</Words>
  <Application>Microsoft Office PowerPoint</Application>
  <PresentationFormat>自定义</PresentationFormat>
  <Paragraphs>38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2024-09-10T07:01:45Z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