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731" r:id="rId3"/>
    <p:sldId id="740" r:id="rId4"/>
    <p:sldId id="739" r:id="rId5"/>
    <p:sldId id="735" r:id="rId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11211372"/>
              </p:ext>
            </p:extLst>
          </p:nvPr>
        </p:nvGraphicFramePr>
        <p:xfrm>
          <a:off x="361950" y="1223863"/>
          <a:ext cx="10807700" cy="3901440"/>
        </p:xfrm>
        <a:graphic>
          <a:graphicData uri="http://schemas.openxmlformats.org/drawingml/2006/table">
            <a:tbl>
              <a:tblPr firstRow="1" firstCol="1" bandRow="1"/>
              <a:tblGrid>
                <a:gridCol w="1726679"/>
                <a:gridCol w="908102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加法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笔算方法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从个位加起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哪一位上的数相加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满</a:t>
                      </a:r>
                      <a:r>
                        <a:rPr lang="en-US" alt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就要向前一位进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计算前一位时不要忘记加进上来的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“1”: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三位数加三位数的不进位加法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三位数加两、三</a:t>
                      </a:r>
                      <a:r>
                        <a:rPr lang="zh-CN" sz="32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位数</a:t>
                      </a:r>
                      <a:r>
                        <a:rPr lang="zh-CN" sz="3200" b="1" i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altLang="en-US" sz="3200" b="1" i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不连续</a:t>
                      </a:r>
                      <a:r>
                        <a:rPr lang="zh-CN" sz="3200" b="1" i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进位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加法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三位数加三位数的连续进位加法。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b="1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验算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交换加数的位置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再加一遍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592685" y="2643003"/>
            <a:ext cx="6976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10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87819934"/>
              </p:ext>
            </p:extLst>
          </p:nvPr>
        </p:nvGraphicFramePr>
        <p:xfrm>
          <a:off x="361950" y="822069"/>
          <a:ext cx="10807700" cy="4876800"/>
        </p:xfrm>
        <a:graphic>
          <a:graphicData uri="http://schemas.openxmlformats.org/drawingml/2006/table">
            <a:tbl>
              <a:tblPr firstRow="1" firstCol="1" bandRow="1"/>
              <a:tblGrid>
                <a:gridCol w="1510655"/>
                <a:gridCol w="92970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减法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笔算方法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从个位减起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哪一位上的数不够减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要从前一位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退</a:t>
                      </a:r>
                      <a:r>
                        <a:rPr lang="en-US" alt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在本位上加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再减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三位数减三位数的不退位减法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三位数减两、三位数的退位减法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被减数中间有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的连续退位减法。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b="1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验算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用被减数减去差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看结果是否等于减数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用差加减数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或减数加差</a:t>
                      </a:r>
                      <a:r>
                        <a:rPr lang="en-US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),</a:t>
                      </a:r>
                      <a:r>
                        <a:rPr lang="zh-CN" sz="3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看结果是否等于被减数</a:t>
                      </a:r>
                      <a:endParaRPr lang="zh-CN" sz="3200" b="1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认真分析具体情况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灵活选择是用精确计算还是估算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433363" y="2242485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58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90736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连续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退位减法计算错误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:800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:800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516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50597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错解错在被减数十位上的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从百位借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参与运算了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没有减去被个位借走的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。十位上应是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941" y="1972935"/>
            <a:ext cx="2200000" cy="131428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5166622"/>
            <a:ext cx="24016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800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294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506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61479" y="4917004"/>
            <a:ext cx="1833334" cy="114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241</Words>
  <Application>Microsoft Office PowerPoint</Application>
  <PresentationFormat>自定义</PresentationFormat>
  <Paragraphs>23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2024-09-10T06:39:17Z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