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6" r:id="rId5"/>
    <p:sldId id="737" r:id="rId6"/>
    <p:sldId id="738" r:id="rId7"/>
    <p:sldId id="739" r:id="rId8"/>
    <p:sldId id="733" r:id="rId9"/>
    <p:sldId id="741" r:id="rId10"/>
    <p:sldId id="742" r:id="rId11"/>
    <p:sldId id="746" r:id="rId12"/>
    <p:sldId id="745" r:id="rId13"/>
    <p:sldId id="743" r:id="rId14"/>
    <p:sldId id="734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2153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3146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9893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3791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5888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总复习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二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347883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看图回答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6" name="24SK26G.eps" descr="id:21474930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12565" y="1475079"/>
            <a:ext cx="6499025" cy="20008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47587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估一估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买一辆自行车和一个电饭煲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能参与优惠活动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-23104" y="415914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363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看作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360,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682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看作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680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360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680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1040(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1040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697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算一算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买一辆自行车和一个台灯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能参与优惠活动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21061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682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165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847(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847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不能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161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29463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某工厂年初购进零件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箱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半年后用了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箱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现在工厂还有零件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860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箱。工厂原来有多少箱零件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16807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860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970(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970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250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720(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058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25321"/>
            <a:ext cx="10807700" cy="47951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文具用品商店有各类笔共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第一天卖出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第二天比第一天多卖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第二天卖出多少盒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252+78=330(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盒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两天一共卖出多少盒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252+330=582(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盒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还剩下多少盒没卖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1000-582=418(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盒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77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079847"/>
            <a:ext cx="10807700" cy="3803778"/>
            <a:chOff x="361950" y="1079847"/>
            <a:chExt cx="10807700" cy="380377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7984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七、我会做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□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里填上合适的数。</a:t>
              </a:r>
              <a:endParaRPr lang="zh-CN" altLang="en-US" dirty="0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4493" y="1803625"/>
              <a:ext cx="9522857" cy="3080000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3570829" y="190346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20677" y="301725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629929" y="41041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425333" y="191615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375181" y="302995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485446" y="301725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3302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最大的三位数与最大的两位数相加的和是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差是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个百加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个百是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个千减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个千是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728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987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429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480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820,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写出两道减法算式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353325" y="1625943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1098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86971" y="222612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54009" y="281382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1277" y="2803319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60837" y="3397033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864533" y="337000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558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535882" y="3977970"/>
            <a:ext cx="24016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820-340=480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4558742"/>
            <a:ext cx="24016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820-480=340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50" y="73268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列竖式计算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带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的要验算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804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417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285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17" y="2015951"/>
            <a:ext cx="2200000" cy="1400000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2664693" y="129277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8523" y="1979921"/>
            <a:ext cx="2104762" cy="147619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7561237" y="129277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396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413" y="4290436"/>
            <a:ext cx="1990476" cy="145714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2645" y="4470470"/>
            <a:ext cx="3257143" cy="1361905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2728570" y="3593846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8523" y="4384756"/>
            <a:ext cx="1933333" cy="144761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3285" y="3990565"/>
            <a:ext cx="3238095" cy="1523810"/>
          </a:xfrm>
          <a:prstGeom prst="rect">
            <a:avLst/>
          </a:prstGeom>
        </p:spPr>
      </p:pic>
      <p:sp>
        <p:nvSpPr>
          <p:cNvPr id="21" name="矩形 20"/>
          <p:cNvSpPr>
            <a:spLocks noChangeAspect="1"/>
          </p:cNvSpPr>
          <p:nvPr/>
        </p:nvSpPr>
        <p:spPr>
          <a:xfrm>
            <a:off x="7838658" y="3593846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702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10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22277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三、估一估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连一连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2" name="20VRG73.eps" descr="id:21474949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80517" y="1886372"/>
            <a:ext cx="8568952" cy="2865883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800597" y="2231975"/>
            <a:ext cx="5256584" cy="7200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880717" y="2231975"/>
            <a:ext cx="1224136" cy="7200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3096741" y="2231975"/>
            <a:ext cx="3312368" cy="7200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3816821" y="2231975"/>
            <a:ext cx="5040560" cy="7200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2016621" y="3744143"/>
            <a:ext cx="864096" cy="7200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4470767" y="3672135"/>
            <a:ext cx="2298382" cy="7920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6697141" y="3744143"/>
            <a:ext cx="504056" cy="7200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 flipV="1">
            <a:off x="7633245" y="3672135"/>
            <a:ext cx="1152128" cy="7920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288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34373"/>
            <a:ext cx="10807700" cy="36748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529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308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529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380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	</a:t>
            </a: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645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260</a:t>
            </a:r>
            <a:r>
              <a:rPr lang="en-US" altLang="zh-CN" sz="54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546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364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526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147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547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126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430483" y="199493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520677" y="2993314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520677" y="397067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=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441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8578"/>
            <a:ext cx="3022823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五、脱式计算。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=445-48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=397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620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=620-72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=548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680917" y="1516063"/>
            <a:ext cx="2736304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902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(251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379)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=902-630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=272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(762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698)</a:t>
            </a:r>
            <a:r>
              <a:rPr lang="en-US" altLang="zh-CN" i="1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=64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=8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464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王大伯养了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只公鸡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,77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只母鸡和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只小鸡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066010"/>
            <a:ext cx="10807700" cy="3613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公鸡和母鸡一共有多少只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59+77=136(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小鸡比公鸡多多少只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85-59=26(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你能提出其他数学问题并解答吗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15951"/>
            <a:ext cx="10807700" cy="18405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某种自行车的原价是每辆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商店倡导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绿色出行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每辆自行车优惠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元。妈妈带了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买自行车后还剩多少钱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500-(452-89)=137(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1045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432</Words>
  <Application>Microsoft Office PowerPoint</Application>
  <PresentationFormat>自定义</PresentationFormat>
  <Paragraphs>94</Paragraphs>
  <Slides>15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2024-09-10T07:36:52Z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