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9" r:id="rId8"/>
    <p:sldId id="740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3622" y="3384103"/>
            <a:ext cx="1093081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多位数乘一位数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不进位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r>
              <a:rPr lang="zh-CN" altLang="zh-CN" sz="4000" dirty="0">
                <a:solidFill>
                  <a:srgbClr val="D60093"/>
                </a:solidFill>
              </a:rPr>
              <a:t>的笔算乘法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8" name="XM3KR107G.eps" descr="id:21474916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835564"/>
            <a:ext cx="6264696" cy="2988699"/>
          </a:xfrm>
          <a:prstGeom prst="rect">
            <a:avLst/>
          </a:prstGeom>
        </p:spPr>
      </p:pic>
      <p:sp>
        <p:nvSpPr>
          <p:cNvPr id="37" name="矩形 36"/>
          <p:cNvSpPr>
            <a:spLocks noChangeAspect="1"/>
          </p:cNvSpPr>
          <p:nvPr/>
        </p:nvSpPr>
        <p:spPr>
          <a:xfrm>
            <a:off x="5690749" y="25384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7849269" y="256385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5227171" y="30404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3240757" y="28531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7" name="矩形 46"/>
          <p:cNvSpPr>
            <a:spLocks noChangeAspect="1"/>
          </p:cNvSpPr>
          <p:nvPr/>
        </p:nvSpPr>
        <p:spPr>
          <a:xfrm>
            <a:off x="5690749" y="36980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7849269" y="372347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9" name="矩形 48"/>
          <p:cNvSpPr>
            <a:spLocks noChangeAspect="1"/>
          </p:cNvSpPr>
          <p:nvPr/>
        </p:nvSpPr>
        <p:spPr>
          <a:xfrm>
            <a:off x="5227171" y="4200038"/>
            <a:ext cx="3898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0" name="矩形 49"/>
          <p:cNvSpPr>
            <a:spLocks noChangeAspect="1"/>
          </p:cNvSpPr>
          <p:nvPr/>
        </p:nvSpPr>
        <p:spPr>
          <a:xfrm>
            <a:off x="2376661" y="2869537"/>
            <a:ext cx="3898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6" grpId="0"/>
      <p:bldP spid="47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8992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“&gt;”“&lt;”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“=”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33×2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23×3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13×2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31×2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2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42×2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24×2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11×2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22×1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44531" y="246901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129189" y="248756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595519" y="356645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129189" y="357299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91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988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60658"/>
          <a:stretch/>
        </p:blipFill>
        <p:spPr>
          <a:xfrm>
            <a:off x="674326" y="2447999"/>
            <a:ext cx="8936190" cy="1248818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1584573" y="346196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797325" y="352811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065293" y="352811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6   2   8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139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四、数学医院。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678" y="1718971"/>
            <a:ext cx="4619048" cy="400952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20884" y="514911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16062" y="2428541"/>
            <a:ext cx="1657143" cy="1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5133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M3KR110G.eps" descr="id:21474917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72605" y="1440554"/>
            <a:ext cx="6264696" cy="187532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338566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篮球、排球各买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各需要多少钱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703758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毛毛有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他想买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个足球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还差多少钱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03000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篮球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:42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84(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   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排球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:34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68(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5366697"/>
            <a:ext cx="53399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66(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    66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16(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73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8725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天看完了一本书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天每天看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页。这本书一共有多少页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04895"/>
            <a:ext cx="32880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22×3+26=92(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页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005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六、应用题。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今年多少岁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10+2=12(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12×3-2=34(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4SK46G.eps" descr="id:2147491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1439887"/>
            <a:ext cx="598793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184</Words>
  <Application>Microsoft Office PowerPoint</Application>
  <PresentationFormat>自定义</PresentationFormat>
  <Paragraphs>47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2024-09-10T06:47:55Z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