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731" r:id="rId3"/>
    <p:sldId id="732" r:id="rId4"/>
    <p:sldId id="737" r:id="rId5"/>
    <p:sldId id="738" r:id="rId6"/>
    <p:sldId id="733" r:id="rId7"/>
    <p:sldId id="739" r:id="rId8"/>
    <p:sldId id="734" r:id="rId9"/>
    <p:sldId id="735" r:id="rId10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66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9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 smtClean="0">
                <a:solidFill>
                  <a:srgbClr val="D60093"/>
                </a:solidFill>
              </a:rPr>
              <a:t>第</a:t>
            </a:r>
            <a:r>
              <a:rPr lang="en-US" altLang="zh-CN" sz="4000" dirty="0">
                <a:solidFill>
                  <a:srgbClr val="D60093"/>
                </a:solidFill>
              </a:rPr>
              <a:t>2</a:t>
            </a:r>
            <a:r>
              <a:rPr lang="zh-CN" altLang="zh-CN" sz="4000" dirty="0">
                <a:solidFill>
                  <a:srgbClr val="D60093"/>
                </a:solidFill>
              </a:rPr>
              <a:t>课时</a:t>
            </a:r>
            <a:r>
              <a:rPr lang="zh-CN" altLang="zh-CN" sz="4000" i="1" dirty="0">
                <a:solidFill>
                  <a:srgbClr val="D60093"/>
                </a:solidFill>
              </a:rPr>
              <a:t>　</a:t>
            </a:r>
            <a:r>
              <a:rPr lang="zh-CN" altLang="zh-CN" sz="4000" dirty="0">
                <a:solidFill>
                  <a:srgbClr val="D60093"/>
                </a:solidFill>
              </a:rPr>
              <a:t>分米的认识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91815"/>
            <a:ext cx="277031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一、我会连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20VRG08.eps" descr="id:214749130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409894" y="1507945"/>
            <a:ext cx="7807527" cy="4375647"/>
          </a:xfrm>
          <a:prstGeom prst="rect">
            <a:avLst/>
          </a:prstGeom>
        </p:spPr>
      </p:pic>
      <p:cxnSp>
        <p:nvCxnSpPr>
          <p:cNvPr id="5" name="直接连接符 4"/>
          <p:cNvCxnSpPr/>
          <p:nvPr/>
        </p:nvCxnSpPr>
        <p:spPr>
          <a:xfrm>
            <a:off x="2016621" y="3312095"/>
            <a:ext cx="6408712" cy="151216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4248869" y="3312095"/>
            <a:ext cx="2016224" cy="129614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H="1">
            <a:off x="4248869" y="3312095"/>
            <a:ext cx="2304256" cy="144016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H="1">
            <a:off x="2160637" y="3312095"/>
            <a:ext cx="6408712" cy="151216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19807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我会填。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括号里填上合适的数。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米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分米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分米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62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厘米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分米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厘米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厘米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35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厘米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分米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按顺序排一排</a:t>
            </a:r>
            <a:r>
              <a:rPr lang="zh-CN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952725" y="2001273"/>
            <a:ext cx="39145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5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528789" y="2610851"/>
            <a:ext cx="5982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42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838419" y="3206188"/>
            <a:ext cx="39145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6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1" name="XM3KR38G.eps" descr="id:214749033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800597" y="4269219"/>
            <a:ext cx="7476194" cy="1826123"/>
          </a:xfrm>
          <a:prstGeom prst="rect">
            <a:avLst/>
          </a:prstGeom>
        </p:spPr>
      </p:pic>
      <p:sp>
        <p:nvSpPr>
          <p:cNvPr id="12" name="矩形 11"/>
          <p:cNvSpPr>
            <a:spLocks noChangeAspect="1"/>
          </p:cNvSpPr>
          <p:nvPr/>
        </p:nvSpPr>
        <p:spPr>
          <a:xfrm>
            <a:off x="2160637" y="5534175"/>
            <a:ext cx="90441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4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米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3992529" y="5544685"/>
            <a:ext cx="141897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30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分米</a:t>
            </a:r>
            <a:endParaRPr lang="zh-CN" altLang="en-US" dirty="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5729507" y="5534175"/>
            <a:ext cx="1624163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400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毫米</a:t>
            </a:r>
            <a:endParaRPr lang="zh-CN" altLang="en-US" dirty="0"/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7777261" y="5518632"/>
            <a:ext cx="141897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30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厘米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756119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12" grpId="0"/>
      <p:bldP spid="13" grpId="0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353849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i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用手势表示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分米的长度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最有可能的是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361950" y="812835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我会选。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米长的铁丝用去了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还剩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A.12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B.8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C.2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分米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820723" y="1353849"/>
            <a:ext cx="45878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273205" y="3816151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pic>
        <p:nvPicPr>
          <p:cNvPr id="8" name="24SK18G.eps" descr="id:214749026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116525" y="2057475"/>
            <a:ext cx="5121240" cy="1652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70174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23345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数学与生活。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比高矮。谁最高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谁最矮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19E25.eps" descr="id:214749132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36701" y="2072289"/>
            <a:ext cx="6264696" cy="2862889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361950" y="4966481"/>
            <a:ext cx="3789820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马最高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松鼠最矮</a:t>
            </a:r>
            <a:r>
              <a:rPr lang="zh-CN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863823"/>
            <a:ext cx="10807700" cy="18262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妈妈给小东买了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本漫画书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每本书厚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厘米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买了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本名著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每本书厚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厘米。小东想把这些新买的书放进书柜的空格里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能放下吗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5" name="W46.eps" descr="id:21474913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561237" y="2159967"/>
            <a:ext cx="2448272" cy="3689274"/>
          </a:xfrm>
          <a:prstGeom prst="rect">
            <a:avLst/>
          </a:prstGeom>
        </p:spPr>
      </p:pic>
      <p:sp>
        <p:nvSpPr>
          <p:cNvPr id="6" name="矩形 5"/>
          <p:cNvSpPr>
            <a:spLocks noChangeAspect="1"/>
          </p:cNvSpPr>
          <p:nvPr/>
        </p:nvSpPr>
        <p:spPr>
          <a:xfrm>
            <a:off x="361950" y="3672135"/>
            <a:ext cx="10807700" cy="184050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2×9+3×4=30(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厘米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厘米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=3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分米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分米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&lt;4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分米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能放下。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361950" y="1539294"/>
            <a:ext cx="10807700" cy="65556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31233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655911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想一想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做一做。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一根绳子长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对折三次后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每段长多少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分米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=40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厘米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对折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三次平均分成了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段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每段长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÷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8=5(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厘米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274</TotalTime>
  <Words>217</Words>
  <Application>Microsoft Office PowerPoint</Application>
  <PresentationFormat>自定义</PresentationFormat>
  <Paragraphs>43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1" baseType="lpstr">
      <vt:lpstr>NEU-BZ-S92</vt:lpstr>
      <vt:lpstr>方正启体简体</vt:lpstr>
      <vt:lpstr>方正书宋_GBK</vt:lpstr>
      <vt:lpstr>黑体</vt:lpstr>
      <vt:lpstr>华文琥珀</vt:lpstr>
      <vt:lpstr>华文新魏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44</cp:revision>
  <dcterms:created xsi:type="dcterms:W3CDTF">2020-07-20T09:37:23Z</dcterms:created>
  <dcterms:modified xsi:type="dcterms:W3CDTF">2024-09-10T06:22:23Z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