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8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3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 smtClean="0">
                <a:solidFill>
                  <a:srgbClr val="D60093"/>
                </a:solidFill>
              </a:rPr>
              <a:t>　</a:t>
            </a:r>
            <a:r>
              <a:rPr lang="zh-CN" altLang="zh-CN" sz="4000" dirty="0" smtClean="0">
                <a:solidFill>
                  <a:srgbClr val="D60093"/>
                </a:solidFill>
              </a:rPr>
              <a:t>周长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685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一、下面的图形哪些有周长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LM3KR35G.eps" descr="id:21474924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43379" y="1582007"/>
            <a:ext cx="9154162" cy="4224095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1728589" y="288004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203595" y="292761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776343" y="507710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272708" y="4501039"/>
            <a:ext cx="10086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周长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07984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二、计算下面图形的周长。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LM3KR37G.eps" descr="id:21474924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509" y="1951604"/>
            <a:ext cx="3199335" cy="2009839"/>
          </a:xfrm>
          <a:prstGeom prst="rect">
            <a:avLst/>
          </a:prstGeom>
        </p:spPr>
      </p:pic>
      <p:pic>
        <p:nvPicPr>
          <p:cNvPr id="15" name="LM3KR38G.eps" descr="id:21474924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409109" y="1951604"/>
            <a:ext cx="3384376" cy="218830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008509" y="4188856"/>
            <a:ext cx="352211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17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15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8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40(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15442" y="4219476"/>
            <a:ext cx="437171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36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23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22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18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99(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9894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929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张奶奶每天早晨都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沿着公园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边上的小路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散步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如右图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)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算一算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张奶奶走一圈是多少米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5413899"/>
            <a:ext cx="4809330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20+60+50+60+28=218(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LM3KR39G.eps" descr="id:21474924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8789" y="2547357"/>
            <a:ext cx="3960440" cy="284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58890"/>
            <a:ext cx="553869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求下面运动场跑道的周长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N113.eps" descr="id:21474990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36215" y="1742154"/>
            <a:ext cx="6949158" cy="2110813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61950" y="3873987"/>
            <a:ext cx="45752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100+100+50+50=300(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4535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810222"/>
            <a:ext cx="10807700" cy="2242177"/>
            <a:chOff x="361950" y="1007839"/>
            <a:chExt cx="10807700" cy="224217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07839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下面每组图形的周长一样吗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你是怎样想的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N115.eps" descr="id:214749904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64493" y="1727919"/>
              <a:ext cx="4176464" cy="1522097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361950" y="311389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两组图形的周长都一样长。</a:t>
            </a:r>
            <a:endParaRPr lang="zh-CN" altLang="en-US" dirty="0"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组图形乙通过平移边</a:t>
            </a:r>
            <a:r>
              <a:rPr lang="en-US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可以转化成正方形</a:t>
            </a:r>
            <a:r>
              <a:rPr lang="en-US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转化后的正方形与甲图同样大</a:t>
            </a:r>
            <a:r>
              <a:rPr lang="en-US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周长也相同。</a:t>
            </a:r>
            <a:endParaRPr lang="en-US" altLang="zh-CN" dirty="0" smtClean="0">
              <a:latin typeface="方正启体简体" panose="03000509000000000000" pitchFamily="65" charset="-122"/>
              <a:ea typeface="方正启体简体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组图形甲通过平移边把凸出的部分凹进去</a:t>
            </a:r>
            <a:r>
              <a:rPr lang="en-US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就变成了图形乙</a:t>
            </a:r>
            <a:r>
              <a:rPr lang="en-US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周长也相同</a:t>
            </a:r>
            <a:r>
              <a:rPr lang="zh-CN" altLang="zh-CN" dirty="0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30603" y="1530302"/>
            <a:ext cx="4238946" cy="1368152"/>
            <a:chOff x="361950" y="2147859"/>
            <a:chExt cx="4238946" cy="1368152"/>
          </a:xfrm>
        </p:grpSpPr>
        <p:pic>
          <p:nvPicPr>
            <p:cNvPr id="8" name="N116.eps" descr="id:214749905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216520" y="2537808"/>
              <a:ext cx="3384376" cy="978203"/>
            </a:xfrm>
            <a:prstGeom prst="rect">
              <a:avLst/>
            </a:prstGeom>
          </p:spPr>
        </p:pic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2147859"/>
              <a:ext cx="790575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184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72647"/>
            <a:ext cx="10807700" cy="3294225"/>
            <a:chOff x="361950" y="972647"/>
            <a:chExt cx="10807700" cy="329422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72647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我会做。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甲的周长与乙的周长相比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谁的长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N114.eps" descr="id:214749907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744813" y="2244398"/>
              <a:ext cx="3168352" cy="2022474"/>
            </a:xfrm>
            <a:prstGeom prst="rect">
              <a:avLst/>
            </a:prstGeom>
          </p:spPr>
        </p:pic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361950" y="4573047"/>
            <a:ext cx="20393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一样长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204</Words>
  <Application>Microsoft Office PowerPoint</Application>
  <PresentationFormat>自定义</PresentationFormat>
  <Paragraphs>31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2024-09-10T07:06:45Z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