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731" r:id="rId3"/>
    <p:sldId id="739" r:id="rId4"/>
    <p:sldId id="735" r:id="rId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5</a:t>
            </a:r>
            <a:r>
              <a:rPr lang="zh-CN" altLang="zh-CN" sz="4000" dirty="0" smtClean="0">
                <a:solidFill>
                  <a:srgbClr val="D60093"/>
                </a:solidFill>
              </a:rPr>
              <a:t>单元</a:t>
            </a:r>
            <a:r>
              <a:rPr lang="zh-CN" altLang="zh-CN" sz="4000" dirty="0">
                <a:solidFill>
                  <a:srgbClr val="D60093"/>
                </a:solidFill>
              </a:rPr>
              <a:t>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23935213"/>
              </p:ext>
            </p:extLst>
          </p:nvPr>
        </p:nvGraphicFramePr>
        <p:xfrm>
          <a:off x="361950" y="815273"/>
          <a:ext cx="1080770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726679"/>
                <a:gridCol w="908102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倍的概念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一个数里面有几个另一个数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就说这个数是另一个数的几倍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里面有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就说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倍。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注意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不是单位名称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求一个数是另一个数的几倍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就是求这个数里面有几个另一个数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计算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的几倍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列式为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求一个数的几倍是多少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就是求几个这样的数的和是多少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计算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倍是多少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列式为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已知一个数的几倍是多少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求这个数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用除法计算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如一个数的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倍是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求这个数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列式为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(4)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解决问题的策略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画示意图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即用简单图形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宋体" panose="02010600030101010101" pitchFamily="2" charset="-122"/>
                          <a:cs typeface="Cambria Math" panose="02040503050406030204" pitchFamily="18" charset="0"/>
                        </a:rPr>
                        <a:t>△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等代表实物画图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画线段图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即用线段表示具体的数量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4176861" y="2866246"/>
            <a:ext cx="545342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096741" y="3723123"/>
            <a:ext cx="545342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宋体" panose="02010600030101010101" pitchFamily="2" charset="-122"/>
                <a:cs typeface="Times New Roman" panose="02020603050405020304" pitchFamily="18" charset="0"/>
              </a:rPr>
              <a:t>乘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混淆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求一个数是另一个数的几倍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求一个数的几倍是多少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的计算方法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24SK08G.eps" descr="id:21474914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04853" y="1289995"/>
            <a:ext cx="6656814" cy="202210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1950" y="3240087"/>
            <a:ext cx="10807700" cy="24280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求兔大力拔了多少个萝卜就是求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倍是多少个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用乘法计算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列式为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9×3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。错解错在没有理清数量关系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错用除法计算。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16421" y="5633230"/>
            <a:ext cx="27975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9×3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27(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187</Words>
  <Application>Microsoft Office PowerPoint</Application>
  <PresentationFormat>自定义</PresentationFormat>
  <Paragraphs>18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NEU-BZ-S92</vt:lpstr>
      <vt:lpstr>方正书宋_GBK</vt:lpstr>
      <vt:lpstr>黑体</vt:lpstr>
      <vt:lpstr>华文琥珀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52</cp:revision>
  <dcterms:created xsi:type="dcterms:W3CDTF">2020-07-20T09:37:23Z</dcterms:created>
  <dcterms:modified xsi:type="dcterms:W3CDTF">2024-09-10T06:45:42Z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