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731" r:id="rId3"/>
    <p:sldId id="740" r:id="rId4"/>
    <p:sldId id="739" r:id="rId5"/>
    <p:sldId id="735" r:id="rId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8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39225415"/>
              </p:ext>
            </p:extLst>
          </p:nvPr>
        </p:nvGraphicFramePr>
        <p:xfrm>
          <a:off x="361950" y="731411"/>
          <a:ext cx="10807700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3382863"/>
                <a:gridCol w="742483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整十、整百、整千数乘一位数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不要忘记在积的末尾添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两位数乘一位数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转化成整十数乘一位数和表内乘法计算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:43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:40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80,3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80</a:t>
                      </a:r>
                      <a:r>
                        <a:rPr lang="en-US" sz="32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32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多位数乘一位数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哪一位乘积满几十要向前一位进几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一个因数是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乘任何数都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因数中间有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多位数的中间有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别忘了用一位数与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相乘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因数中间有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积的中间不一定有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3675" y="4392215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</a:rPr>
              <a:t>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36332826"/>
              </p:ext>
            </p:extLst>
          </p:nvPr>
        </p:nvGraphicFramePr>
        <p:xfrm>
          <a:off x="361950" y="935831"/>
          <a:ext cx="1080770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3382863"/>
                <a:gridCol w="742483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3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因数末尾有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一个多位数与另一个非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的因数相乘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多位数的末尾有几个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积的末尾至少有几个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用估算解决问题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根据题意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将数据往大估或往小估。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解决含有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归一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数量关系的实际问题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找单一量。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解决含有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归总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数量关系的实际问题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找总量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082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20080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分析清楚题中的数量关系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一台豆浆机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千克黄豆可以榨出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千克豆浆。照这样计算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千克豆浆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需要多少千克黄豆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:32</a:t>
            </a:r>
            <a:r>
              <a:rPr lang="en-US" altLang="zh-CN" i="1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512(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i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错解错在没有分析清楚题中的数量关系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混淆了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豆浆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之间的关系。先根据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千克黄豆可以榨出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千克豆浆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用除法求出每千克黄豆可以榨出多少千克豆浆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i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8(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再用除法求出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里面有多少个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就算出需要多少千克黄豆。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67280" y="5408608"/>
            <a:ext cx="489503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(32</a:t>
            </a:r>
            <a:r>
              <a:rPr lang="en-US" altLang="zh-CN" i="1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64</a:t>
            </a:r>
            <a:r>
              <a:rPr lang="en-US" altLang="zh-CN" dirty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千克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285</Words>
  <Application>Microsoft Office PowerPoint</Application>
  <PresentationFormat>自定义</PresentationFormat>
  <Paragraphs>29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2024-09-10T07:02:51Z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