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732" r:id="rId3"/>
    <p:sldId id="736" r:id="rId4"/>
    <p:sldId id="737" r:id="rId5"/>
    <p:sldId id="740" r:id="rId6"/>
    <p:sldId id="741" r:id="rId7"/>
    <p:sldId id="742" r:id="rId8"/>
    <p:sldId id="735" r:id="rId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" Target="../slides/slide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7" action="ppaction://hlinksldjump" highlightClick="1">
              <a:snd r:embed="rId8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0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2</a:t>
            </a:r>
            <a:r>
              <a:rPr lang="zh-CN" altLang="zh-CN" sz="4000" dirty="0">
                <a:solidFill>
                  <a:srgbClr val="D60093"/>
                </a:solidFill>
              </a:rPr>
              <a:t>课时</a:t>
            </a:r>
            <a:r>
              <a:rPr lang="zh-CN" altLang="zh-CN" sz="4000" i="1" dirty="0">
                <a:solidFill>
                  <a:srgbClr val="D60093"/>
                </a:solidFill>
              </a:rPr>
              <a:t>　</a:t>
            </a:r>
            <a:r>
              <a:rPr lang="zh-CN" altLang="zh-CN" sz="4000" dirty="0">
                <a:solidFill>
                  <a:srgbClr val="D60093"/>
                </a:solidFill>
              </a:rPr>
              <a:t>口算乘法的练习课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2769"/>
            <a:ext cx="318228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一、我会填表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61950" y="3601081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张红每天的生活费为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请填写下表</a:t>
            </a: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61950" y="1368833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en-US" dirty="0"/>
          </a:p>
        </p:txBody>
      </p:sp>
      <p:graphicFrame>
        <p:nvGraphicFramePr>
          <p:cNvPr id="11" name="表格 10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154762661"/>
              </p:ext>
            </p:extLst>
          </p:nvPr>
        </p:nvGraphicFramePr>
        <p:xfrm>
          <a:off x="792485" y="2060775"/>
          <a:ext cx="9719568" cy="1463040"/>
        </p:xfrm>
        <a:graphic>
          <a:graphicData uri="http://schemas.openxmlformats.org/drawingml/2006/table">
            <a:tbl>
              <a:tblPr firstRow="1" firstCol="1" bandRow="1"/>
              <a:tblGrid>
                <a:gridCol w="1619928"/>
                <a:gridCol w="1619928"/>
                <a:gridCol w="1619928"/>
                <a:gridCol w="1619928"/>
                <a:gridCol w="1619928"/>
                <a:gridCol w="1619928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乘数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70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41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700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22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50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乘数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积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矩形 11"/>
          <p:cNvSpPr>
            <a:spLocks noChangeAspect="1"/>
          </p:cNvSpPr>
          <p:nvPr/>
        </p:nvSpPr>
        <p:spPr>
          <a:xfrm>
            <a:off x="2882275" y="2958860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630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4500030" y="2948349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82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6058054" y="2958860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420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7766751" y="2948349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66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9281298" y="2948349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250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17" name="表格 16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239210535"/>
              </p:ext>
            </p:extLst>
          </p:nvPr>
        </p:nvGraphicFramePr>
        <p:xfrm>
          <a:off x="956985" y="4393169"/>
          <a:ext cx="9575550" cy="975360"/>
        </p:xfrm>
        <a:graphic>
          <a:graphicData uri="http://schemas.openxmlformats.org/drawingml/2006/table">
            <a:tbl>
              <a:tblPr firstRow="1" firstCol="1" bandRow="1"/>
              <a:tblGrid>
                <a:gridCol w="1595925"/>
                <a:gridCol w="1595925"/>
                <a:gridCol w="1595925"/>
                <a:gridCol w="1595925"/>
                <a:gridCol w="1595925"/>
                <a:gridCol w="1595925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天数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天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天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天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天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天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钱数</a:t>
                      </a:r>
                      <a:r>
                        <a:rPr lang="en-US" sz="32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元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" name="矩形 17"/>
          <p:cNvSpPr>
            <a:spLocks noChangeAspect="1"/>
          </p:cNvSpPr>
          <p:nvPr/>
        </p:nvSpPr>
        <p:spPr>
          <a:xfrm>
            <a:off x="2944264" y="4768052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4538950" y="4768051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6058496" y="4768052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120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7767193" y="4757541"/>
            <a:ext cx="80021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150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9281740" y="4757541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180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8" grpId="0"/>
      <p:bldP spid="19" grpId="0"/>
      <p:bldP spid="20" grpId="0"/>
      <p:bldP spid="21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spect="1"/>
          </p:cNvSpPr>
          <p:nvPr/>
        </p:nvSpPr>
        <p:spPr>
          <a:xfrm>
            <a:off x="361950" y="1079847"/>
            <a:ext cx="10807700" cy="400725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里填上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3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6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80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6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500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3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500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6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300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13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6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93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3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6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64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14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6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045753" y="1892955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i="1" dirty="0">
                <a:ea typeface="宋体" panose="02010600030101010101" pitchFamily="2" charset="-122"/>
              </a:rPr>
              <a:t>&gt;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7108169" y="1890479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i="1" dirty="0">
                <a:ea typeface="宋体" panose="02010600030101010101" pitchFamily="2" charset="-122"/>
              </a:rPr>
              <a:t>&lt;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3241493" y="3011408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i="1" dirty="0">
                <a:ea typeface="宋体" panose="02010600030101010101" pitchFamily="2" charset="-122"/>
              </a:rPr>
              <a:t>&gt;</a:t>
            </a:r>
            <a:endParaRPr lang="zh-CN" altLang="en-US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7118679" y="3011408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i="1" dirty="0">
                <a:ea typeface="宋体" panose="02010600030101010101" pitchFamily="2" charset="-122"/>
              </a:rPr>
              <a:t>&lt;</a:t>
            </a:r>
            <a:endParaRPr lang="zh-CN" altLang="en-US" dirty="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3032141" y="4110034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=</a:t>
            </a:r>
            <a:endParaRPr lang="zh-CN" altLang="en-US" dirty="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7153043" y="4110033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i="1" dirty="0">
                <a:ea typeface="宋体" panose="02010600030101010101" pitchFamily="2" charset="-122"/>
              </a:rPr>
              <a:t>&gt;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31288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4" grpId="0"/>
      <p:bldP spid="15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3310855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三、我会计算。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=79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689029" y="1717161"/>
            <a:ext cx="3096344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2000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1890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=7890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3384103"/>
            <a:ext cx="3238847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80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150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=570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689029" y="3384103"/>
            <a:ext cx="3096344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(508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485)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=69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7555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720205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四、我会解答。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买体育用品。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根跳绳需要多少钱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王老师带了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元钱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能买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个篮球吗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12×4=48(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32×3=96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  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96&lt;100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能买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个篮球。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XM3KR105G.eps" descr="id:214749163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12765" y="1988757"/>
            <a:ext cx="4176464" cy="2115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66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88899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王伯伯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一次运走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筐西瓜和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筐苹果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他这次运的水果一共重多少千克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XM3KR106G.eps" descr="id:214749164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304653" y="2339150"/>
            <a:ext cx="5904656" cy="2144075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61950" y="4525661"/>
            <a:ext cx="3905236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41×2+24=106(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千克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0910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1716780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张叔叔要把一根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米长的木料锯成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米一段的短木料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每锯一次需要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分钟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全部锯完需要多长时间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2952055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dirty="0">
                <a:latin typeface="+mn-ea"/>
                <a:ea typeface="+mn-ea"/>
                <a:cs typeface="Times New Roman" panose="02020603050405020304" pitchFamily="18" charset="0"/>
              </a:rPr>
              <a:t>÷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5(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段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4(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次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12×4</a:t>
            </a: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48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12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295</TotalTime>
  <Words>189</Words>
  <Application>Microsoft Office PowerPoint</Application>
  <PresentationFormat>自定义</PresentationFormat>
  <Paragraphs>78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0" baseType="lpstr">
      <vt:lpstr>NEU-BZ-S92</vt:lpstr>
      <vt:lpstr>方正启体简体</vt:lpstr>
      <vt:lpstr>方正书宋_GBK</vt:lpstr>
      <vt:lpstr>黑体</vt:lpstr>
      <vt:lpstr>华文琥珀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45</cp:revision>
  <dcterms:created xsi:type="dcterms:W3CDTF">2020-07-20T09:37:23Z</dcterms:created>
  <dcterms:modified xsi:type="dcterms:W3CDTF">2024-09-10T06:47:02Z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