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6" r:id="rId5"/>
    <p:sldId id="733" r:id="rId6"/>
    <p:sldId id="738" r:id="rId7"/>
    <p:sldId id="734" r:id="rId8"/>
    <p:sldId id="739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5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解决问题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94808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用两种卡车运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吨水果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大卡车的载质量是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小卡车的载质量是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吨。如果每次每辆车都装满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那么怎样安排能恰好运完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吨水果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XM3KR48G.eps" descr="id:21474905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60637" y="3313512"/>
            <a:ext cx="6984776" cy="196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0602597"/>
              </p:ext>
            </p:extLst>
          </p:nvPr>
        </p:nvGraphicFramePr>
        <p:xfrm>
          <a:off x="432445" y="1028910"/>
          <a:ext cx="10768100" cy="46594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文档" r:id="rId3" imgW="3886046" imgH="1686045" progId="Word.Document.12">
                  <p:embed/>
                </p:oleObj>
              </mc:Choice>
              <mc:Fallback>
                <p:oleObj name="文档" r:id="rId3" imgW="3886046" imgH="168604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2445" y="1028910"/>
                        <a:ext cx="10768100" cy="46594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361950" y="4938704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派车方案</a:t>
            </a:r>
            <a:r>
              <a:rPr lang="zh-CN" altLang="zh-CN" i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i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都可以恰好把水果运完。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960340" y="2138947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3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次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481117" y="2104940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次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990887" y="212843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</a:rPr>
              <a:t>21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960340" y="2797469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次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481117" y="2763462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4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次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8990887" y="278695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</a:rPr>
              <a:t>22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960340" y="3496529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次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481117" y="3462522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5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次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8990887" y="348601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</a:rPr>
              <a:t>20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960340" y="4155111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0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次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481117" y="4121104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7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次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990887" y="414460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</a:rPr>
              <a:t>21</a:t>
            </a:r>
            <a:endParaRPr lang="zh-CN" altLang="en-US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2819219" y="4906781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4587889" y="4893157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967257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740827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二、我会解决。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小红想买一支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元的钢笔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她带的钱都是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她要怎么样付钱给售货员阿姨才能不找零呢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写出所有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方案。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495250"/>
              </p:ext>
            </p:extLst>
          </p:nvPr>
        </p:nvGraphicFramePr>
        <p:xfrm>
          <a:off x="648469" y="2615389"/>
          <a:ext cx="10013951" cy="3668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文档" r:id="rId3" imgW="3414880" imgH="1255519" progId="Word.Document.12">
                  <p:embed/>
                </p:oleObj>
              </mc:Choice>
              <mc:Fallback>
                <p:oleObj name="文档" r:id="rId3" imgW="3414880" imgH="125551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8469" y="2615389"/>
                        <a:ext cx="10013951" cy="3668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二年级有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准备去博物馆参观。如果每辆车都坐满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那么怎样派车才能正好一次都到达目的地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限乘人数里包含司机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20VRG91.eps" descr="id:21474916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36701" y="2161732"/>
            <a:ext cx="5688632" cy="2414113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61950" y="4521304"/>
            <a:ext cx="10807700" cy="12495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(5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(8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22(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派这两种车各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才能正好一次都到达目的地。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6260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三、我会做。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某超市要进货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用载质量是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吨的卡车运送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如果派两辆这样的车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怎样装才能一次运完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而且不超载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5" name="24SK19G.eps" descr="id:21474905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52725" y="2709897"/>
            <a:ext cx="4536504" cy="338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11895"/>
            <a:ext cx="10807700" cy="360989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答案不唯一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)1000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900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1900(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 panose="02020503000000020003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500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800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600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1900(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 panose="02020503000000020003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吨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2000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endParaRPr lang="zh-CN" altLang="zh-CN">
              <a:solidFill>
                <a:srgbClr val="000000"/>
              </a:solidFill>
              <a:latin typeface="NEU-BZ-S92" panose="02020503000000020003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1900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1900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2000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endParaRPr lang="zh-CN" altLang="zh-CN">
              <a:solidFill>
                <a:srgbClr val="000000"/>
              </a:solidFill>
              <a:latin typeface="NEU-BZ-S92" panose="02020503000000020003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一辆车装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1000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千克大米和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900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千克面粉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另一辆车装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500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千克水果、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800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千克蔬菜和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600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千克饮料。</a:t>
            </a:r>
            <a:endParaRPr lang="zh-CN" altLang="zh-CN">
              <a:solidFill>
                <a:srgbClr val="000000"/>
              </a:solidFill>
              <a:effectLst/>
              <a:latin typeface="NEU-BZ-S92" panose="02020503000000020003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933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</TotalTime>
  <Words>301</Words>
  <Application>Microsoft Office PowerPoint</Application>
  <PresentationFormat>自定义</PresentationFormat>
  <Paragraphs>37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39</cp:revision>
  <dcterms:created xsi:type="dcterms:W3CDTF">2020-07-20T09:37:23Z</dcterms:created>
  <dcterms:modified xsi:type="dcterms:W3CDTF">2024-09-10T06:28:30Z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