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76461" y="3384103"/>
            <a:ext cx="1029714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三位数加三位数的连续进位加法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048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一、列竖式计算并验算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638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1950" y="2134953"/>
            <a:ext cx="2057143" cy="14380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6421" y="3843829"/>
            <a:ext cx="3285714" cy="138095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232645" y="148392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35048" y="2115637"/>
            <a:ext cx="2095238" cy="13428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17021" y="3771821"/>
            <a:ext cx="3266667" cy="1380952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7677570" y="1483926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1022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6330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二、数学医院。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并改正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656581" y="3108205"/>
            <a:ext cx="13837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656581" y="5447653"/>
            <a:ext cx="13837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68949" y="1583903"/>
            <a:ext cx="1876190" cy="13619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13165" y="3888159"/>
            <a:ext cx="2000000" cy="144761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45" y="1583903"/>
            <a:ext cx="4285714" cy="14666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34" y="3888159"/>
            <a:ext cx="4228571" cy="1371429"/>
          </a:xfrm>
          <a:prstGeom prst="rect">
            <a:avLst/>
          </a:prstGeom>
        </p:spPr>
      </p:pic>
      <p:sp>
        <p:nvSpPr>
          <p:cNvPr id="21" name="矩形 20"/>
          <p:cNvSpPr>
            <a:spLocks noChangeAspect="1"/>
          </p:cNvSpPr>
          <p:nvPr/>
        </p:nvSpPr>
        <p:spPr>
          <a:xfrm>
            <a:off x="2028491" y="313288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028491" y="544765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026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8309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三、把算式和相应的得数连起来。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19E30.eps" descr="id:21474918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294393"/>
            <a:ext cx="6768752" cy="4927768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 flipH="1">
            <a:off x="1872605" y="2447999"/>
            <a:ext cx="432048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104853" y="2447999"/>
            <a:ext cx="288032" cy="7920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913165" y="2447999"/>
            <a:ext cx="504056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304653" y="4104183"/>
            <a:ext cx="648072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392885" y="4104183"/>
            <a:ext cx="720080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409109" y="4104183"/>
            <a:ext cx="504056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937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四、我会解决问题。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套桌椅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张桌子和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把椅子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共花多少元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368+68=436(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XM3KR56G.eps" descr="id:21474907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581" y="2015951"/>
            <a:ext cx="6539979" cy="186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贝贝家离学校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615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一天早上上学时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她走到离家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198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米的地方发现忘记带笔记本了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只好返回家去取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再去学校。这天早上贝贝上学一共走了多少米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698141"/>
            <a:ext cx="431861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615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198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198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1011(</a:t>
            </a:r>
            <a:r>
              <a:rPr lang="zh-CN" altLang="zh-CN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18859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186,192,198,204,210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这五个数填入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使两个圆上的数的和相等。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W72.eps" descr="id:2147491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2105157"/>
            <a:ext cx="6912768" cy="308286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232645" y="246901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53664" y="412364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86949" y="332022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438222" y="245850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38222" y="412541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5188017"/>
            <a:ext cx="26196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172</Words>
  <Application>Microsoft Office PowerPoint</Application>
  <PresentationFormat>自定义</PresentationFormat>
  <Paragraphs>34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2024-09-10T06:30:41Z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