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9" r:id="rId9"/>
    <p:sldId id="73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2.doc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71072" y="3384103"/>
            <a:ext cx="11154039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5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多位数乘一位数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连续进位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r>
              <a:rPr lang="zh-CN" altLang="zh-CN" sz="4000" dirty="0">
                <a:solidFill>
                  <a:srgbClr val="D60093"/>
                </a:solidFill>
              </a:rPr>
              <a:t>的笔算乘法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05006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N65.eps" descr="id:21474932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56581" y="1624936"/>
            <a:ext cx="8352928" cy="368732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5680239" y="338410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057181" y="338410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086313" y="338496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070089" y="403683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457541" y="403232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831805" y="343707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680239" y="472773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057181" y="472773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188905" y="470671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272903" y="472773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983371" y="343706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970463" y="342291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>
            <a:spLocks noChangeAspect="1"/>
          </p:cNvSpPr>
          <p:nvPr/>
        </p:nvSpPr>
        <p:spPr>
          <a:xfrm>
            <a:off x="361950" y="151189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2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84×5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336×4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227×6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00695" y="2813978"/>
            <a:ext cx="1647619" cy="1419048"/>
          </a:xfrm>
          <a:prstGeom prst="rect">
            <a:avLst/>
          </a:prstGeom>
        </p:spPr>
      </p:pic>
      <p:sp>
        <p:nvSpPr>
          <p:cNvPr id="27" name="矩形 26"/>
          <p:cNvSpPr>
            <a:spLocks noChangeAspect="1"/>
          </p:cNvSpPr>
          <p:nvPr/>
        </p:nvSpPr>
        <p:spPr>
          <a:xfrm>
            <a:off x="2462428" y="2066939"/>
            <a:ext cx="103425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495982" y="2876784"/>
            <a:ext cx="2057143" cy="1371429"/>
          </a:xfrm>
          <a:prstGeom prst="rect">
            <a:avLst/>
          </a:prstGeom>
        </p:spPr>
      </p:pic>
      <p:sp>
        <p:nvSpPr>
          <p:cNvPr id="29" name="矩形 28"/>
          <p:cNvSpPr>
            <a:spLocks noChangeAspect="1"/>
          </p:cNvSpPr>
          <p:nvPr/>
        </p:nvSpPr>
        <p:spPr>
          <a:xfrm>
            <a:off x="5905053" y="2077449"/>
            <a:ext cx="123944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1344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849269" y="2848212"/>
            <a:ext cx="2047619" cy="1428571"/>
          </a:xfrm>
          <a:prstGeom prst="rect">
            <a:avLst/>
          </a:prstGeom>
        </p:spPr>
      </p:pic>
      <p:sp>
        <p:nvSpPr>
          <p:cNvPr id="31" name="矩形 30"/>
          <p:cNvSpPr>
            <a:spLocks noChangeAspect="1"/>
          </p:cNvSpPr>
          <p:nvPr/>
        </p:nvSpPr>
        <p:spPr>
          <a:xfrm>
            <a:off x="9145413" y="2080257"/>
            <a:ext cx="123944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1362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2096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1172385"/>
            <a:ext cx="10807700" cy="3600400"/>
            <a:chOff x="361950" y="1367879"/>
            <a:chExt cx="10807700" cy="360040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367879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三、数学医院。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正确的画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错误的画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并改正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152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×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6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=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902				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727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</a:rPr>
                <a:t>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4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</a:rPr>
                <a:t>=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2808 </a:t>
              </a:r>
              <a:endParaRPr lang="zh-CN" altLang="en-US" dirty="0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2445" y="2653993"/>
              <a:ext cx="3790476" cy="2314286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85247" y="2664023"/>
              <a:ext cx="3676190" cy="2247619"/>
            </a:xfrm>
            <a:prstGeom prst="rect">
              <a:avLst/>
            </a:prstGeom>
          </p:spPr>
        </p:pic>
      </p:grpSp>
      <p:sp>
        <p:nvSpPr>
          <p:cNvPr id="23" name="矩形 22"/>
          <p:cNvSpPr>
            <a:spLocks noChangeAspect="1"/>
          </p:cNvSpPr>
          <p:nvPr/>
        </p:nvSpPr>
        <p:spPr>
          <a:xfrm>
            <a:off x="1368549" y="4135233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291" y="3086389"/>
            <a:ext cx="2076190" cy="1390476"/>
          </a:xfrm>
          <a:prstGeom prst="rect">
            <a:avLst/>
          </a:prstGeom>
        </p:spPr>
      </p:pic>
      <p:sp>
        <p:nvSpPr>
          <p:cNvPr id="24" name="矩形 23"/>
          <p:cNvSpPr>
            <a:spLocks noChangeAspect="1"/>
          </p:cNvSpPr>
          <p:nvPr/>
        </p:nvSpPr>
        <p:spPr>
          <a:xfrm>
            <a:off x="6663564" y="4140999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6199" y="3098146"/>
            <a:ext cx="1990476" cy="1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451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6184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超市推出促销活动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购物满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元就赠送精美礼品。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7318241"/>
              </p:ext>
            </p:extLst>
          </p:nvPr>
        </p:nvGraphicFramePr>
        <p:xfrm>
          <a:off x="497790" y="3882108"/>
          <a:ext cx="11671959" cy="1353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4" imgW="3826872" imgH="443833" progId="Word.Document.12">
                  <p:embed/>
                </p:oleObj>
              </mc:Choice>
              <mc:Fallback>
                <p:oleObj name="文档" r:id="rId4" imgW="3826872" imgH="44383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7790" y="3882108"/>
                        <a:ext cx="11671959" cy="13536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>
            <a:spLocks noChangeAspect="1"/>
          </p:cNvSpPr>
          <p:nvPr/>
        </p:nvSpPr>
        <p:spPr>
          <a:xfrm>
            <a:off x="453398" y="5472335"/>
            <a:ext cx="28488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68×7=476(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23MK13G.eps" descr="id:214749179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096741" y="2013400"/>
            <a:ext cx="5184576" cy="171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832274"/>
              </p:ext>
            </p:extLst>
          </p:nvPr>
        </p:nvGraphicFramePr>
        <p:xfrm>
          <a:off x="430213" y="1585913"/>
          <a:ext cx="11666537" cy="157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文档" r:id="rId4" imgW="3826872" imgH="518225" progId="Word.Document.12">
                  <p:embed/>
                </p:oleObj>
              </mc:Choice>
              <mc:Fallback>
                <p:oleObj name="文档" r:id="rId4" imgW="3826872" imgH="5182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0213" y="1585913"/>
                        <a:ext cx="11666537" cy="157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>
            <a:spLocks noChangeAspect="1"/>
          </p:cNvSpPr>
          <p:nvPr/>
        </p:nvSpPr>
        <p:spPr>
          <a:xfrm>
            <a:off x="361950" y="3214650"/>
            <a:ext cx="10807700" cy="12495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178+486×2=1150(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1150&gt;1000,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727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4831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甲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路上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千米的路段要进行管道改建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天完成。第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天需要修多少米才能修完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597669"/>
            <a:ext cx="10807700" cy="6586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=1000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1000-258×3=226(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XM3KR120G.eps" descr="id:21474918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24733" y="2295696"/>
            <a:ext cx="4968552" cy="230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2092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52421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五、在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里填上合适的数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533" y="1961779"/>
            <a:ext cx="8533333" cy="279047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633293" y="202905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1307" y="202345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643803" y="400220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057469" y="203678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043595" y="203117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049069" y="399546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035195" y="398986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153</Words>
  <Application>Microsoft Office PowerPoint</Application>
  <PresentationFormat>自定义</PresentationFormat>
  <Paragraphs>45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47</cp:revision>
  <dcterms:created xsi:type="dcterms:W3CDTF">2020-07-20T09:37:23Z</dcterms:created>
  <dcterms:modified xsi:type="dcterms:W3CDTF">2024-09-10T06:49:38Z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