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9" r:id="rId5"/>
    <p:sldId id="733" r:id="rId6"/>
    <p:sldId id="737" r:id="rId7"/>
    <p:sldId id="738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3935" y="3384103"/>
            <a:ext cx="11298453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6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一个因数是</a:t>
            </a:r>
            <a:r>
              <a:rPr lang="en-US" altLang="zh-CN" sz="4000" dirty="0">
                <a:solidFill>
                  <a:srgbClr val="D60093"/>
                </a:solidFill>
              </a:rPr>
              <a:t>0</a:t>
            </a:r>
            <a:r>
              <a:rPr lang="zh-CN" altLang="zh-CN" sz="4000" dirty="0">
                <a:solidFill>
                  <a:srgbClr val="D60093"/>
                </a:solidFill>
              </a:rPr>
              <a:t>或一个因数中间有</a:t>
            </a:r>
            <a:r>
              <a:rPr lang="en-US" altLang="zh-CN" sz="4000" dirty="0">
                <a:solidFill>
                  <a:srgbClr val="D60093"/>
                </a:solidFill>
              </a:rPr>
              <a:t>0</a:t>
            </a:r>
            <a:r>
              <a:rPr lang="zh-CN" altLang="zh-CN" sz="4000" dirty="0">
                <a:solidFill>
                  <a:srgbClr val="D60093"/>
                </a:solidFill>
              </a:rPr>
              <a:t>的乘法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spect="1"/>
          </p:cNvSpPr>
          <p:nvPr/>
        </p:nvSpPr>
        <p:spPr>
          <a:xfrm>
            <a:off x="361950" y="13678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1.0+0+0+0=(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相加的和是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3.8+0=9-(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8×0=9×(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4.304×5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位数。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819219" y="196102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0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371865" y="196102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4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666338" y="197153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0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176861" y="2547240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515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346851" y="312271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1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471413" y="315136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0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208391" y="3737112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里填上适当的运算符号。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7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0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067609" y="2293473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335741" y="2251433"/>
            <a:ext cx="3209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-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088629" y="3276903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857045" y="3888159"/>
            <a:ext cx="13837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(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ea typeface="宋体" panose="02010600030101010101" pitchFamily="2" charset="-122"/>
              </a:rPr>
              <a:t>÷)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294510" y="3276903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+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690693" y="3928637"/>
            <a:ext cx="193193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ea typeface="宋体" panose="02010600030101010101" pitchFamily="2" charset="-122"/>
              </a:rPr>
              <a:t>-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ea typeface="宋体" panose="02010600030101010101" pitchFamily="2" charset="-122"/>
              </a:rPr>
              <a:t>×)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6681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085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三、列竖式计算。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609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705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409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602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1950" y="2015951"/>
            <a:ext cx="2076190" cy="138095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948711" y="1366280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2436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320877" y="1990140"/>
            <a:ext cx="2066667" cy="1476190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6133748" y="1358429"/>
            <a:ext cx="98277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2115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8370" y="4394280"/>
            <a:ext cx="2095238" cy="1438095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1964554" y="3733491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1636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598023" y="4392215"/>
            <a:ext cx="2085714" cy="1361905"/>
          </a:xfrm>
          <a:prstGeom prst="rect">
            <a:avLst/>
          </a:prstGeom>
        </p:spPr>
      </p:pic>
      <p:sp>
        <p:nvSpPr>
          <p:cNvPr id="19" name="矩形 18"/>
          <p:cNvSpPr>
            <a:spLocks noChangeAspect="1"/>
          </p:cNvSpPr>
          <p:nvPr/>
        </p:nvSpPr>
        <p:spPr>
          <a:xfrm>
            <a:off x="6133748" y="3708433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1806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611250"/>
            <a:ext cx="10807700" cy="24314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一筐鸡蛋有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超市运来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筐鸡蛋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上午卖出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筐鸡蛋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还剩多少个鸡蛋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(10-7)×305=915(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9360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42042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学校图书馆有参考书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故事书的本数是参考书的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科技书的本数是参考书的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学校图书馆故事书有多少本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科技书有多少本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故事书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:104×4=416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本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科技书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:104×8=832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本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学校图书馆三种书一共有多少本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104+416+832=1352(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本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33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五、我会做。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冬冬要想超过妈妈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第四次至少要颠多少个球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6" name="24SK20G.eps" descr="id:21474918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6461" y="2375991"/>
            <a:ext cx="5904656" cy="2845938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7129189" y="2664023"/>
            <a:ext cx="4679007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101×4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404(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95×3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285(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404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285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119(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119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120(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223</Words>
  <Application>Microsoft Office PowerPoint</Application>
  <PresentationFormat>自定义</PresentationFormat>
  <Paragraphs>54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45</cp:revision>
  <dcterms:created xsi:type="dcterms:W3CDTF">2020-07-20T09:37:23Z</dcterms:created>
  <dcterms:modified xsi:type="dcterms:W3CDTF">2024-09-10T06:52:25Z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