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6" r:id="rId5"/>
    <p:sldId id="733" r:id="rId6"/>
    <p:sldId id="737" r:id="rId7"/>
    <p:sldId id="738" r:id="rId8"/>
    <p:sldId id="734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4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8263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Word___1.docx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637959" y="3384103"/>
            <a:ext cx="1029714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1</a:t>
            </a:r>
            <a:r>
              <a:rPr lang="zh-CN" altLang="zh-CN" sz="4000" dirty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三位数加三位数的不连续进位加法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81305"/>
            <a:ext cx="410881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一、算一算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填一填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r="33754" b="70460"/>
          <a:stretch/>
        </p:blipFill>
        <p:spPr>
          <a:xfrm>
            <a:off x="1044128" y="1578618"/>
            <a:ext cx="5653013" cy="1229422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720458" y="2536368"/>
            <a:ext cx="13131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4  9   9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654204" y="2560485"/>
            <a:ext cx="13131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7  4   1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374200" y="2137188"/>
            <a:ext cx="338554" cy="4968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</a:rPr>
              <a:t>1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pic>
        <p:nvPicPr>
          <p:cNvPr id="13" name="XM3KR52G.eps" descr="id:214749068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10523" y="3319155"/>
            <a:ext cx="8582962" cy="2257782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2408191" y="3888159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数位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5740463" y="3888159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</a:t>
            </a:r>
            <a:endParaRPr lang="zh-CN" altLang="en-US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888829" y="4834773"/>
            <a:ext cx="80342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进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4" grpId="0"/>
      <p:bldP spid="15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511895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二、我会列竖式计算。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2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829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257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135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07424" y="2819217"/>
            <a:ext cx="2133333" cy="1409524"/>
          </a:xfrm>
          <a:prstGeom prst="rect">
            <a:avLst/>
          </a:prstGeom>
        </p:spPr>
      </p:pic>
      <p:sp>
        <p:nvSpPr>
          <p:cNvPr id="18" name="矩形 17"/>
          <p:cNvSpPr>
            <a:spLocks noChangeAspect="1"/>
          </p:cNvSpPr>
          <p:nvPr/>
        </p:nvSpPr>
        <p:spPr>
          <a:xfrm>
            <a:off x="2880717" y="2084862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899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706412" y="2716573"/>
            <a:ext cx="2142857" cy="1457143"/>
          </a:xfrm>
          <a:prstGeom prst="rect">
            <a:avLst/>
          </a:prstGeom>
        </p:spPr>
      </p:pic>
      <p:sp>
        <p:nvSpPr>
          <p:cNvPr id="19" name="矩形 18"/>
          <p:cNvSpPr>
            <a:spLocks noChangeAspect="1"/>
          </p:cNvSpPr>
          <p:nvPr/>
        </p:nvSpPr>
        <p:spPr>
          <a:xfrm>
            <a:off x="7705253" y="2116940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392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8022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4436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三、数学医院。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并改正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368549" y="3153907"/>
            <a:ext cx="138371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)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695933" y="3178376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× </a:t>
            </a:r>
            <a:endParaRPr lang="zh-CN" altLang="en-US" dirty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513" y="1636108"/>
            <a:ext cx="3790476" cy="148571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515373" y="1806947"/>
            <a:ext cx="1933333" cy="1371429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1316375" y="5373335"/>
            <a:ext cx="138371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) 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1593521" y="5402231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× </a:t>
            </a:r>
            <a:endParaRPr lang="zh-CN" altLang="en-US" dirty="0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950" y="3906358"/>
            <a:ext cx="3809524" cy="14000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68949" y="3964737"/>
            <a:ext cx="1914286" cy="13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>
            <a:spLocks noChangeAspect="1"/>
          </p:cNvSpPr>
          <p:nvPr/>
        </p:nvSpPr>
        <p:spPr>
          <a:xfrm>
            <a:off x="361950" y="1100867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四、我会解决问题。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苹果和香蕉一共有多少千克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61950" y="4176191"/>
            <a:ext cx="349326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281+85=366(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千克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24SK05G.eps" descr="id:21474906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52725" y="2375991"/>
            <a:ext cx="4998860" cy="1628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602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0930"/>
            <a:ext cx="306686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小小图书角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6498372"/>
              </p:ext>
            </p:extLst>
          </p:nvPr>
        </p:nvGraphicFramePr>
        <p:xfrm>
          <a:off x="-503659" y="1456773"/>
          <a:ext cx="11844910" cy="2141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文档" r:id="rId4" imgW="3883577" imgH="702227" progId="Word.Document.12">
                  <p:embed/>
                </p:oleObj>
              </mc:Choice>
              <mc:Fallback>
                <p:oleObj name="文档" r:id="rId4" imgW="3883577" imgH="70222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503659" y="1456773"/>
                        <a:ext cx="11844910" cy="21417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61950" y="2716981"/>
            <a:ext cx="10807700" cy="3022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连环画和故事书一共有多少本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164+128=292(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本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你还能提出其他数学问题并解答吗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如连环画和科技书一共有多少本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164+190=354(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本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0392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86819"/>
            <a:ext cx="524214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五、在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里填上合适的数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557" y="1706147"/>
            <a:ext cx="9449524" cy="3111429"/>
          </a:xfrm>
          <a:prstGeom prst="rect">
            <a:avLst/>
          </a:prstGeom>
        </p:spPr>
      </p:pic>
      <p:sp>
        <p:nvSpPr>
          <p:cNvPr id="17" name="矩形 16"/>
          <p:cNvSpPr>
            <a:spLocks noChangeAspect="1"/>
          </p:cNvSpPr>
          <p:nvPr/>
        </p:nvSpPr>
        <p:spPr>
          <a:xfrm>
            <a:off x="1442277" y="206639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538151" y="206639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642995" y="314240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8302799" y="192703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7273205" y="297753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9361437" y="297753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6181518" y="408316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8269750" y="408316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6913165" y="4896518"/>
            <a:ext cx="261962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(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答案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不唯一</a:t>
            </a:r>
            <a:r>
              <a:rPr lang="en-US" altLang="zh-CN" dirty="0" smtClean="0">
                <a:ea typeface="宋体" panose="02010600030101010101" pitchFamily="2" charset="-122"/>
              </a:rPr>
              <a:t>)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3" grpId="0"/>
      <p:bldP spid="24" grpId="0"/>
      <p:bldP spid="25" grpId="0"/>
      <p:bldP spid="26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</TotalTime>
  <Words>163</Words>
  <Application>Microsoft Office PowerPoint</Application>
  <PresentationFormat>自定义</PresentationFormat>
  <Paragraphs>44</Paragraphs>
  <Slides>9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3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50</cp:revision>
  <dcterms:created xsi:type="dcterms:W3CDTF">2020-07-20T09:37:23Z</dcterms:created>
  <dcterms:modified xsi:type="dcterms:W3CDTF">2024-09-10T06:30:11Z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