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6" r:id="rId6"/>
    <p:sldId id="738" r:id="rId7"/>
    <p:sldId id="739" r:id="rId8"/>
    <p:sldId id="733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13" Type="http://schemas.openxmlformats.org/officeDocument/2006/relationships/package" Target="../embeddings/Microsoft_Word___4.docx"/><Relationship Id="rId3" Type="http://schemas.openxmlformats.org/officeDocument/2006/relationships/image" Target="../media/image5.png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11" Type="http://schemas.openxmlformats.org/officeDocument/2006/relationships/package" Target="../embeddings/Microsoft_Word___3.docx"/><Relationship Id="rId5" Type="http://schemas.openxmlformats.org/officeDocument/2006/relationships/package" Target="../embeddings/Microsoft_Word___1.docx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6.docx"/><Relationship Id="rId13" Type="http://schemas.openxmlformats.org/officeDocument/2006/relationships/package" Target="../embeddings/Microsoft_Word___8.docx"/><Relationship Id="rId3" Type="http://schemas.openxmlformats.org/officeDocument/2006/relationships/image" Target="../media/image8.png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11" Type="http://schemas.openxmlformats.org/officeDocument/2006/relationships/package" Target="../embeddings/Microsoft_Word___7.docx"/><Relationship Id="rId5" Type="http://schemas.openxmlformats.org/officeDocument/2006/relationships/package" Target="../embeddings/Microsoft_Word___5.docx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9.doc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0.bin"/><Relationship Id="rId7" Type="http://schemas.openxmlformats.org/officeDocument/2006/relationships/package" Target="../embeddings/Microsoft_Word___1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10.docx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Word___12.docx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比较几分之几的大小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047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一、先涂色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再比较每组分数的大小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VRG38.eps" descr="id:2147494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52525" y="1872567"/>
            <a:ext cx="8208912" cy="2663664"/>
          </a:xfrm>
          <a:prstGeom prst="rect">
            <a:avLst/>
          </a:prstGeom>
        </p:spPr>
      </p:pic>
      <p:pic>
        <p:nvPicPr>
          <p:cNvPr id="4" name="20VRG38J.eps" descr="id:2147499347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8947" b="35143"/>
          <a:stretch/>
        </p:blipFill>
        <p:spPr>
          <a:xfrm>
            <a:off x="1152525" y="1872567"/>
            <a:ext cx="1728192" cy="1727560"/>
          </a:xfrm>
          <a:prstGeom prst="rect">
            <a:avLst/>
          </a:prstGeom>
        </p:spPr>
      </p:pic>
      <p:pic>
        <p:nvPicPr>
          <p:cNvPr id="8" name="20VRG38J.eps" descr="id:2147499347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5668" r="52632" b="35143"/>
          <a:stretch/>
        </p:blipFill>
        <p:spPr>
          <a:xfrm>
            <a:off x="3285144" y="1860066"/>
            <a:ext cx="1781353" cy="1727560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894061" y="376684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20VRG38J.eps" descr="id:2147499347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2529" r="25516" b="35458"/>
          <a:stretch/>
        </p:blipFill>
        <p:spPr>
          <a:xfrm>
            <a:off x="5470925" y="1903870"/>
            <a:ext cx="1802280" cy="1719176"/>
          </a:xfrm>
          <a:prstGeom prst="rect">
            <a:avLst/>
          </a:prstGeom>
        </p:spPr>
      </p:pic>
      <p:pic>
        <p:nvPicPr>
          <p:cNvPr id="16" name="20VRG38J.eps" descr="id:2147499347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8845" b="35458"/>
          <a:stretch/>
        </p:blipFill>
        <p:spPr>
          <a:xfrm>
            <a:off x="7624861" y="1864258"/>
            <a:ext cx="1736576" cy="1719176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7241511" y="376101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1950" y="1295871"/>
            <a:ext cx="10807700" cy="3168352"/>
            <a:chOff x="361950" y="1295871"/>
            <a:chExt cx="10807700" cy="3168352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1295871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二、看图写分数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并比较每组分数的大小。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493" y="2140414"/>
              <a:ext cx="7114286" cy="2323809"/>
            </a:xfrm>
            <a:prstGeom prst="rect">
              <a:avLst/>
            </a:prstGeom>
          </p:spPr>
        </p:pic>
      </p:grp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270380"/>
              </p:ext>
            </p:extLst>
          </p:nvPr>
        </p:nvGraphicFramePr>
        <p:xfrm>
          <a:off x="-2879923" y="2736031"/>
          <a:ext cx="8769315" cy="68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文档" r:id="rId5" imgW="3826872" imgH="299363" progId="Word.Document.12">
                  <p:embed/>
                </p:oleObj>
              </mc:Choice>
              <mc:Fallback>
                <p:oleObj name="文档" r:id="rId5" imgW="3826872" imgH="2993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879923" y="2736031"/>
                        <a:ext cx="8769315" cy="685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152330"/>
              </p:ext>
            </p:extLst>
          </p:nvPr>
        </p:nvGraphicFramePr>
        <p:xfrm>
          <a:off x="36978" y="2751948"/>
          <a:ext cx="8769315" cy="693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文档" r:id="rId8" imgW="3826872" imgH="302597" progId="Word.Document.12">
                  <p:embed/>
                </p:oleObj>
              </mc:Choice>
              <mc:Fallback>
                <p:oleObj name="文档" r:id="rId8" imgW="3826872" imgH="302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978" y="2751948"/>
                        <a:ext cx="8769315" cy="6934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5489970"/>
              </p:ext>
            </p:extLst>
          </p:nvPr>
        </p:nvGraphicFramePr>
        <p:xfrm>
          <a:off x="-215627" y="3625138"/>
          <a:ext cx="8769315" cy="68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文档" r:id="rId11" imgW="3826872" imgH="299363" progId="Word.Document.12">
                  <p:embed/>
                </p:oleObj>
              </mc:Choice>
              <mc:Fallback>
                <p:oleObj name="文档" r:id="rId11" imgW="3826872" imgH="2993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15627" y="3625138"/>
                        <a:ext cx="8769315" cy="685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073534"/>
              </p:ext>
            </p:extLst>
          </p:nvPr>
        </p:nvGraphicFramePr>
        <p:xfrm>
          <a:off x="2088629" y="3617727"/>
          <a:ext cx="8769315" cy="693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文档" r:id="rId13" imgW="3826872" imgH="302597" progId="Word.Document.12">
                  <p:embed/>
                </p:oleObj>
              </mc:Choice>
              <mc:Fallback>
                <p:oleObj name="文档" r:id="rId13" imgW="3826872" imgH="3025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88629" y="3617727"/>
                        <a:ext cx="8769315" cy="6934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5184973" y="367773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2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2238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096" y="1823210"/>
            <a:ext cx="8133333" cy="3047619"/>
          </a:xfrm>
          <a:prstGeom prst="rect">
            <a:avLst/>
          </a:prstGeom>
        </p:spPr>
      </p:pic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030044"/>
              </p:ext>
            </p:extLst>
          </p:nvPr>
        </p:nvGraphicFramePr>
        <p:xfrm>
          <a:off x="-2087835" y="1544371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文档" r:id="rId5" imgW="3826872" imgH="299004" progId="Word.Document.12">
                  <p:embed/>
                </p:oleObj>
              </mc:Choice>
              <mc:Fallback>
                <p:oleObj name="文档" r:id="rId5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087835" y="1544371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208265"/>
              </p:ext>
            </p:extLst>
          </p:nvPr>
        </p:nvGraphicFramePr>
        <p:xfrm>
          <a:off x="1224533" y="3157569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文档" r:id="rId8" imgW="3826872" imgH="299004" progId="Word.Document.12">
                  <p:embed/>
                </p:oleObj>
              </mc:Choice>
              <mc:Fallback>
                <p:oleObj name="文档" r:id="rId8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24533" y="3157569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78055"/>
              </p:ext>
            </p:extLst>
          </p:nvPr>
        </p:nvGraphicFramePr>
        <p:xfrm>
          <a:off x="144413" y="4085597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文档" r:id="rId11" imgW="3826872" imgH="299004" progId="Word.Document.12">
                  <p:embed/>
                </p:oleObj>
              </mc:Choice>
              <mc:Fallback>
                <p:oleObj name="文档" r:id="rId11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4413" y="4085597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218157"/>
              </p:ext>
            </p:extLst>
          </p:nvPr>
        </p:nvGraphicFramePr>
        <p:xfrm>
          <a:off x="2433589" y="4013533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文档" r:id="rId13" imgW="3826872" imgH="299004" progId="Word.Document.12">
                  <p:embed/>
                </p:oleObj>
              </mc:Choice>
              <mc:Fallback>
                <p:oleObj name="文档" r:id="rId13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3589" y="4013533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5446615" y="411232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1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59394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89" y="1763111"/>
            <a:ext cx="7128792" cy="1188132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2418225" y="2027890"/>
            <a:ext cx="5212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smtClean="0">
                <a:ea typeface="宋体" panose="02010600030101010101" pitchFamily="2" charset="-122"/>
              </a:rPr>
              <a:t>&gt; </a:t>
            </a:r>
            <a:endParaRPr lang="zh-CN" altLang="en-US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228816" y="204132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宋体" panose="02010600030101010101" pitchFamily="2" charset="-122"/>
              </a:rPr>
              <a:t>&lt;</a:t>
            </a:r>
            <a:endParaRPr lang="zh-CN" altLang="en-US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014159" y="2027890"/>
            <a:ext cx="5212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smtClean="0">
                <a:ea typeface="宋体" panose="02010600030101010101" pitchFamily="2" charset="-122"/>
              </a:rPr>
              <a:t>&gt; </a:t>
            </a:r>
            <a:endParaRPr lang="zh-CN" altLang="en-US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837572" y="203780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宋体" panose="02010600030101010101" pitchFamily="2" charset="-122"/>
              </a:rPr>
              <a:t>=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023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433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507957"/>
              </p:ext>
            </p:extLst>
          </p:nvPr>
        </p:nvGraphicFramePr>
        <p:xfrm>
          <a:off x="385763" y="1553016"/>
          <a:ext cx="10234612" cy="402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文档" r:id="rId4" imgW="3376260" imgH="1326109" progId="Word.Document.12">
                  <p:embed/>
                </p:oleObj>
              </mc:Choice>
              <mc:Fallback>
                <p:oleObj name="文档" r:id="rId4" imgW="3376260" imgH="13261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5763" y="1553016"/>
                        <a:ext cx="10234612" cy="402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7777261" y="155301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99457" y="44530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732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647799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285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小兔过生日。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小熊吃了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小狗吃了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小猴吃了这个蛋糕的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小兔吃了这个蛋糕的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吃得最多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吃得最少。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36701" y="42626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17539" y="42505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756548"/>
              </p:ext>
            </p:extLst>
          </p:nvPr>
        </p:nvGraphicFramePr>
        <p:xfrm>
          <a:off x="504453" y="4800120"/>
          <a:ext cx="8769315" cy="68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文档" r:id="rId4" imgW="3826872" imgH="299363" progId="Word.Document.12">
                  <p:embed/>
                </p:oleObj>
              </mc:Choice>
              <mc:Fallback>
                <p:oleObj name="文档" r:id="rId4" imgW="3826872" imgH="2993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4800120"/>
                        <a:ext cx="8769315" cy="685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427816"/>
              </p:ext>
            </p:extLst>
          </p:nvPr>
        </p:nvGraphicFramePr>
        <p:xfrm>
          <a:off x="5382657" y="4752053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文档" r:id="rId7" imgW="3826872" imgH="300082" progId="Word.Document.12">
                  <p:embed/>
                </p:oleObj>
              </mc:Choice>
              <mc:Fallback>
                <p:oleObj name="文档" r:id="rId7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82657" y="4752053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936501" y="5425508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小猴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202854" y="545100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小兔</a:t>
            </a:r>
            <a:endParaRPr lang="zh-CN" altLang="en-US" dirty="0"/>
          </a:p>
        </p:txBody>
      </p:sp>
      <p:pic>
        <p:nvPicPr>
          <p:cNvPr id="15" name="LM3KR66G.eps" descr="id:2147492757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2160637" y="1933185"/>
            <a:ext cx="5676698" cy="226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79847"/>
            <a:ext cx="10807700" cy="2919376"/>
            <a:chOff x="361950" y="896775"/>
            <a:chExt cx="10807700" cy="29193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9677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六、想一想。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两张纸条都被挡住了一部分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猜一猜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哪一张比较长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E91.eps" descr="id:214749940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736701" y="2172718"/>
              <a:ext cx="5040560" cy="1643433"/>
            </a:xfrm>
            <a:prstGeom prst="rect">
              <a:avLst/>
            </a:prstGeom>
          </p:spPr>
        </p:pic>
      </p:grp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490220"/>
              </p:ext>
            </p:extLst>
          </p:nvPr>
        </p:nvGraphicFramePr>
        <p:xfrm>
          <a:off x="361950" y="4079938"/>
          <a:ext cx="11671959" cy="711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文档" r:id="rId5" imgW="3826872" imgH="233237" progId="Word.Document.12">
                  <p:embed/>
                </p:oleObj>
              </mc:Choice>
              <mc:Fallback>
                <p:oleObj name="文档" r:id="rId5" imgW="3826872" imgH="2332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1950" y="4079938"/>
                        <a:ext cx="11671959" cy="711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108</Words>
  <Application>Microsoft Office PowerPoint</Application>
  <PresentationFormat>自定义</PresentationFormat>
  <Paragraphs>41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49</cp:revision>
  <dcterms:created xsi:type="dcterms:W3CDTF">2020-07-20T09:37:23Z</dcterms:created>
  <dcterms:modified xsi:type="dcterms:W3CDTF">2024-09-10T07:18:31Z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