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7" r:id="rId6"/>
    <p:sldId id="733" r:id="rId7"/>
    <p:sldId id="738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1658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2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长方形和正方形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5545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一、把下面图形上的字母写在相应的横线上。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长方形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i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i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正方形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i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平行四边形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i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N105.eps" descr="id:21474939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44613" y="1705876"/>
            <a:ext cx="6768752" cy="2510957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1917094" y="4477741"/>
            <a:ext cx="129234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E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ea typeface="宋体" panose="02010600030101010101" pitchFamily="2" charset="-122"/>
              </a:rPr>
              <a:t>G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577379" y="4467231"/>
            <a:ext cx="1898277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B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ea typeface="宋体" panose="02010600030101010101" pitchFamily="2" charset="-122"/>
              </a:rPr>
              <a:t>A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ea typeface="宋体" panose="02010600030101010101" pitchFamily="2" charset="-122"/>
              </a:rPr>
              <a:t>H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794239" y="4474733"/>
            <a:ext cx="114326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F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两个完全相同的正方形可以拼成一个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至少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个完全相同的正方形可以拼成一个大正方形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下面是两副同样的三角尺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652823" y="1371458"/>
            <a:ext cx="142058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长方形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92485" y="1926464"/>
            <a:ext cx="39145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  <p:pic>
        <p:nvPicPr>
          <p:cNvPr id="11" name="LM3KR30G.eps" descr="id:21474923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48669" y="3152610"/>
            <a:ext cx="6552728" cy="1527838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4803243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号和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号三角尺可以拼成一个长方形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号和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号三角尺可以拼成一个正方形。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48469" y="4810904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2582621" y="4801532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648469" y="5401151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2582621" y="5391779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182282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44413" y="1156318"/>
            <a:ext cx="11264778" cy="3739953"/>
            <a:chOff x="144413" y="905006"/>
            <a:chExt cx="11264778" cy="3739953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905006"/>
              <a:ext cx="2770310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三、我会量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1" name="N106.eps" descr="id:2147493953;FounderCES"/>
            <p:cNvPicPr/>
            <p:nvPr/>
          </p:nvPicPr>
          <p:blipFill rotWithShape="1">
            <a:blip r:embed="rId2"/>
            <a:srcRect l="15517" b="52252"/>
            <a:stretch/>
          </p:blipFill>
          <p:spPr>
            <a:xfrm>
              <a:off x="144413" y="1685821"/>
              <a:ext cx="5039048" cy="2959138"/>
            </a:xfrm>
            <a:prstGeom prst="rect">
              <a:avLst/>
            </a:prstGeom>
          </p:spPr>
        </p:pic>
        <p:pic>
          <p:nvPicPr>
            <p:cNvPr id="15" name="N106.eps" descr="id:2147493953;FounderCES"/>
            <p:cNvPicPr/>
            <p:nvPr/>
          </p:nvPicPr>
          <p:blipFill rotWithShape="1">
            <a:blip r:embed="rId2"/>
            <a:srcRect t="52907"/>
            <a:stretch/>
          </p:blipFill>
          <p:spPr>
            <a:xfrm>
              <a:off x="5444604" y="1720873"/>
              <a:ext cx="5964587" cy="2918578"/>
            </a:xfrm>
            <a:prstGeom prst="rect">
              <a:avLst/>
            </a:prstGeom>
          </p:spPr>
        </p:pic>
      </p:grpSp>
      <p:sp>
        <p:nvSpPr>
          <p:cNvPr id="17" name="矩形 16"/>
          <p:cNvSpPr>
            <a:spLocks noChangeAspect="1"/>
          </p:cNvSpPr>
          <p:nvPr/>
        </p:nvSpPr>
        <p:spPr>
          <a:xfrm>
            <a:off x="3744813" y="305405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482755" y="173842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462208" y="436211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5689029" y="300646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9505453" y="300125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7705253" y="177279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7705253" y="435899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2071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5" grpId="0"/>
      <p:bldP spid="27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四、在方格纸上按要求画图形。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厘米的长方形。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边长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厘米的正方形。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N108.eps" descr="id:21474939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08509" y="2621903"/>
            <a:ext cx="8784976" cy="29639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429799" y="3621643"/>
            <a:ext cx="1584176" cy="115212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159330" y="3621643"/>
            <a:ext cx="1169659" cy="115212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61950" y="6940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在上图的长方形中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截一个最大的正方形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正方形的边长是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剩下的图形是一个长方形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宽是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在剩下的图形中再截一个最大的正方形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这个正方形的边长是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8" name="N109.eps" descr="id:214749397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16821" y="802325"/>
            <a:ext cx="3168352" cy="2261168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792485" y="360012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544335" y="420030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9361437" y="420807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182335" y="535984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1575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1007839"/>
            <a:ext cx="10807700" cy="4248472"/>
            <a:chOff x="361950" y="863823"/>
            <a:chExt cx="10807700" cy="4248472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863823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六、数一数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下图中各有几个长方形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84846" y="1598009"/>
              <a:ext cx="8552381" cy="3514286"/>
            </a:xfrm>
            <a:prstGeom prst="rect">
              <a:avLst/>
            </a:prstGeom>
          </p:spPr>
        </p:pic>
      </p:grpSp>
      <p:sp>
        <p:nvSpPr>
          <p:cNvPr id="5" name="矩形 4"/>
          <p:cNvSpPr>
            <a:spLocks noChangeAspect="1"/>
          </p:cNvSpPr>
          <p:nvPr/>
        </p:nvSpPr>
        <p:spPr>
          <a:xfrm>
            <a:off x="3107251" y="460823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561237" y="460823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</TotalTime>
  <Words>134</Words>
  <Application>Microsoft Office PowerPoint</Application>
  <PresentationFormat>自定义</PresentationFormat>
  <Paragraphs>55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43</cp:revision>
  <dcterms:created xsi:type="dcterms:W3CDTF">2020-07-20T09:37:23Z</dcterms:created>
  <dcterms:modified xsi:type="dcterms:W3CDTF">2024-09-10T07:05:55Z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