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40" r:id="rId4"/>
    <p:sldId id="739" r:id="rId5"/>
    <p:sldId id="741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46155350"/>
              </p:ext>
            </p:extLst>
          </p:nvPr>
        </p:nvGraphicFramePr>
        <p:xfrm>
          <a:off x="361950" y="719807"/>
          <a:ext cx="10807700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1438647"/>
                <a:gridCol w="936905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09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长度单位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毫米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当测量的长度不是整厘米时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可以用毫米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(mm)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表示。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3200" i="0" u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毫米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生活中的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分硬币、银行卡、会员卡、电话卡的厚度约为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毫米。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320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dm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可以用来表示比厘米大、比米小的长度单位。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分米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alt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生活中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玻璃杯的高度、粉笔的长度约为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分米。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也叫公里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是比米大的长度单位。公路的长度、汽车行驶的路程等常用千米作单位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千米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alt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千米和米之间的换算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千米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5627531" y="163489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32233" y="30960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72805" y="5050797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913165" y="5285542"/>
            <a:ext cx="3456384" cy="762857"/>
            <a:chOff x="6913165" y="5285542"/>
            <a:chExt cx="3456384" cy="762857"/>
          </a:xfrm>
        </p:grpSpPr>
        <p:pic>
          <p:nvPicPr>
            <p:cNvPr id="6" name="图片 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913165" y="5285542"/>
              <a:ext cx="3456384" cy="762857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>
              <a:off x="8866329" y="6037889"/>
              <a:ext cx="74055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8980927" y="50823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010469" y="552444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30137557"/>
              </p:ext>
            </p:extLst>
          </p:nvPr>
        </p:nvGraphicFramePr>
        <p:xfrm>
          <a:off x="361950" y="1583903"/>
          <a:ext cx="10807700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94410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32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质量单位</a:t>
                      </a:r>
                      <a:endParaRPr lang="zh-CN" sz="3200" i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吨的认识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吨是比千克大的质量单位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常用来计量较重的或大宗物品的质量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altLang="zh-CN" sz="3200" i="0" u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千克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i="0" dirty="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吨和千克之间的换算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吨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20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千克。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用列表的方式解决问题</a:t>
                      </a:r>
                      <a:r>
                        <a:rPr lang="en-US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有序列举</a:t>
                      </a:r>
                      <a:endParaRPr lang="zh-CN" sz="3200" i="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6454083" y="3215664"/>
            <a:ext cx="3082900" cy="816511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168749" y="2992208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55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92080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没有灵活掌握测量物体长度的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方法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XM3KR51G.eps" descr="id:21474906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04653" y="1568608"/>
            <a:ext cx="7272810" cy="122309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284968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用尺子测量右面铅笔的长度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尺子测量的起始端没有对准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刻度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不能把末端所对应的刻度数当作物体的长度。图中起始端对应的是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故最后的测量结果要减去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毫米。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04853" y="3403480"/>
            <a:ext cx="23455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6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439887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解答运输问题时没有采用进一法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吨货物用载质量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吨的汽车运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辆汽车才能一次运完。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:30</a:t>
            </a:r>
            <a:r>
              <a:rPr lang="en-US" altLang="zh-CN" i="1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此题易忽略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辆车只能运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吨货物没有运。故需要再安排一辆车进行运输。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09309" y="201595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36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222</Words>
  <Application>Microsoft Office PowerPoint</Application>
  <PresentationFormat>自定义</PresentationFormat>
  <Paragraphs>32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2024-09-10T06:28:59Z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