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7" r:id="rId5"/>
    <p:sldId id="733" r:id="rId6"/>
    <p:sldId id="739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2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3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7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求一个数的几分之几是多少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28631"/>
            <a:ext cx="4418197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一、分一分、算一算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5208373"/>
              </p:ext>
            </p:extLst>
          </p:nvPr>
        </p:nvGraphicFramePr>
        <p:xfrm>
          <a:off x="573088" y="1498600"/>
          <a:ext cx="9043987" cy="389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档" r:id="rId3" imgW="2971365" imgH="1285086" progId="Word.Document.12">
                  <p:embed/>
                </p:oleObj>
              </mc:Choice>
              <mc:Fallback>
                <p:oleObj name="文档" r:id="rId3" imgW="2971365" imgH="12850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3088" y="1498600"/>
                        <a:ext cx="9043987" cy="389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4185112" y="468024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1734654"/>
              </p:ext>
            </p:extLst>
          </p:nvPr>
        </p:nvGraphicFramePr>
        <p:xfrm>
          <a:off x="363538" y="1079847"/>
          <a:ext cx="11666537" cy="428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文档" r:id="rId4" imgW="3826872" imgH="1420986" progId="Word.Document.12">
                  <p:embed/>
                </p:oleObj>
              </mc:Choice>
              <mc:Fallback>
                <p:oleObj name="文档" r:id="rId4" imgW="3826872" imgH="14209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3538" y="1079847"/>
                        <a:ext cx="11666537" cy="4284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8990887" y="183145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137301" y="2621997"/>
            <a:ext cx="100700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米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757721" y="331209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198973" y="330346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224674" y="332260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633245" y="4003144"/>
            <a:ext cx="141897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千克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328989" y="466514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243724" y="466702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128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1871935"/>
            <a:ext cx="10807700" cy="1217641"/>
            <a:chOff x="361950" y="2147859"/>
            <a:chExt cx="10807700" cy="1217641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2147859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三、我会解答。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杨伯伯家养了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18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只鸽子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其中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是灰鸽。灰鸽有多少只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56921750"/>
                </p:ext>
              </p:extLst>
            </p:nvPr>
          </p:nvGraphicFramePr>
          <p:xfrm>
            <a:off x="1584573" y="2677859"/>
            <a:ext cx="8769315" cy="6876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4" name="文档" r:id="rId4" imgW="3826872" imgH="300082" progId="Word.Document.12">
                    <p:embed/>
                  </p:oleObj>
                </mc:Choice>
                <mc:Fallback>
                  <p:oleObj name="文档" r:id="rId4" imgW="3826872" imgH="30008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584573" y="2677859"/>
                          <a:ext cx="8769315" cy="68764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365329" y="3100086"/>
            <a:ext cx="243848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3=6(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只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名同学在打扫卫生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有多少名同学在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擦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桌子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有多少名同学在扫地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拖地的同学有几名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LM3KR86G.eps" descr="id:21474929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04853" y="1860215"/>
            <a:ext cx="6912768" cy="3652598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61950" y="3808366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6=7(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7=6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6×2=12(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6×3=18(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名同学在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擦</a:t>
            </a: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桌子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名同学在扫地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名同学在拖地。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050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四、想一想。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小灰捡了多少个橡果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9E108.eps" descr="id:21474997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56781" y="1900996"/>
            <a:ext cx="6696744" cy="411804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4942842"/>
            <a:ext cx="10807700" cy="1249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8=6(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5×6=30(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3=10(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117</Words>
  <Application>Microsoft Office PowerPoint</Application>
  <PresentationFormat>自定义</PresentationFormat>
  <Paragraphs>30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2020-07-20T09:37:23Z</dcterms:created>
  <dcterms:modified xsi:type="dcterms:W3CDTF">2024-09-10T07:26:44Z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