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3" r:id="rId6"/>
    <p:sldId id="737" r:id="rId7"/>
    <p:sldId id="738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114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13" Type="http://schemas.openxmlformats.org/officeDocument/2006/relationships/package" Target="../embeddings/Microsoft_Word___4.docx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__2.docx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6" Type="http://schemas.openxmlformats.org/officeDocument/2006/relationships/package" Target="../embeddings/Microsoft_Word___5.docx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3.emf"/><Relationship Id="rId5" Type="http://schemas.openxmlformats.org/officeDocument/2006/relationships/image" Target="../media/image1.emf"/><Relationship Id="rId15" Type="http://schemas.openxmlformats.org/officeDocument/2006/relationships/oleObject" Target="../embeddings/oleObject5.bin"/><Relationship Id="rId10" Type="http://schemas.openxmlformats.org/officeDocument/2006/relationships/package" Target="../embeddings/Microsoft_Word___3.docx"/><Relationship Id="rId4" Type="http://schemas.openxmlformats.org/officeDocument/2006/relationships/package" Target="../embeddings/Microsoft_Word___1.docx"/><Relationship Id="rId9" Type="http://schemas.openxmlformats.org/officeDocument/2006/relationships/oleObject" Target="../embeddings/oleObject3.bin"/><Relationship Id="rId1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__7.docx"/><Relationship Id="rId13" Type="http://schemas.openxmlformats.org/officeDocument/2006/relationships/oleObject" Target="../embeddings/oleObject9.bin"/><Relationship Id="rId18" Type="http://schemas.openxmlformats.org/officeDocument/2006/relationships/image" Target="../media/image9.emf"/><Relationship Id="rId3" Type="http://schemas.openxmlformats.org/officeDocument/2006/relationships/image" Target="../media/image11.jpeg"/><Relationship Id="rId21" Type="http://schemas.openxmlformats.org/officeDocument/2006/relationships/image" Target="../media/image10.emf"/><Relationship Id="rId7" Type="http://schemas.openxmlformats.org/officeDocument/2006/relationships/oleObject" Target="../embeddings/oleObject7.bin"/><Relationship Id="rId12" Type="http://schemas.openxmlformats.org/officeDocument/2006/relationships/image" Target="../media/image7.emf"/><Relationship Id="rId17" Type="http://schemas.openxmlformats.org/officeDocument/2006/relationships/package" Target="../embeddings/Microsoft_Word___10.docx"/><Relationship Id="rId2" Type="http://schemas.openxmlformats.org/officeDocument/2006/relationships/slideLayout" Target="../slideLayouts/slideLayout3.xml"/><Relationship Id="rId16" Type="http://schemas.openxmlformats.org/officeDocument/2006/relationships/oleObject" Target="../embeddings/oleObject10.bin"/><Relationship Id="rId20" Type="http://schemas.openxmlformats.org/officeDocument/2006/relationships/package" Target="../embeddings/Microsoft_Word___11.docx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11" Type="http://schemas.openxmlformats.org/officeDocument/2006/relationships/package" Target="../embeddings/Microsoft_Word___8.docx"/><Relationship Id="rId5" Type="http://schemas.openxmlformats.org/officeDocument/2006/relationships/package" Target="../embeddings/Microsoft_Word___6.docx"/><Relationship Id="rId15" Type="http://schemas.openxmlformats.org/officeDocument/2006/relationships/image" Target="../media/image8.emf"/><Relationship Id="rId10" Type="http://schemas.openxmlformats.org/officeDocument/2006/relationships/oleObject" Target="../embeddings/oleObject8.bin"/><Relationship Id="rId19" Type="http://schemas.openxmlformats.org/officeDocument/2006/relationships/oleObject" Target="../embeddings/oleObject11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6.emf"/><Relationship Id="rId14" Type="http://schemas.openxmlformats.org/officeDocument/2006/relationships/package" Target="../embeddings/Microsoft_Word___9.doc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oleObject" Target="../embeddings/oleObject12.bin"/><Relationship Id="rId7" Type="http://schemas.openxmlformats.org/officeDocument/2006/relationships/package" Target="../embeddings/Microsoft_Word___13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3.emf"/><Relationship Id="rId4" Type="http://schemas.openxmlformats.org/officeDocument/2006/relationships/package" Target="../embeddings/Microsoft_Word___12.docx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__15.docx"/><Relationship Id="rId3" Type="http://schemas.openxmlformats.org/officeDocument/2006/relationships/image" Target="../media/image17.jpeg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emf"/><Relationship Id="rId5" Type="http://schemas.openxmlformats.org/officeDocument/2006/relationships/package" Target="../embeddings/Microsoft_Word___14.docx"/><Relationship Id="rId4" Type="http://schemas.openxmlformats.org/officeDocument/2006/relationships/oleObject" Target="../embeddings/oleObject14.bin"/><Relationship Id="rId9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8.emf"/><Relationship Id="rId4" Type="http://schemas.openxmlformats.org/officeDocument/2006/relationships/package" Target="../embeddings/Microsoft_Word___16.docx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4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分数的简单计算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196418" y="1197849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2434783"/>
              </p:ext>
            </p:extLst>
          </p:nvPr>
        </p:nvGraphicFramePr>
        <p:xfrm>
          <a:off x="225425" y="1959626"/>
          <a:ext cx="11672888" cy="270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文档" r:id="rId4" imgW="3826872" imgH="946246" progId="Word.Document.12">
                  <p:embed/>
                </p:oleObj>
              </mc:Choice>
              <mc:Fallback>
                <p:oleObj name="文档" r:id="rId4" imgW="3826872" imgH="94624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5425" y="1959626"/>
                        <a:ext cx="11672888" cy="2709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7165361"/>
              </p:ext>
            </p:extLst>
          </p:nvPr>
        </p:nvGraphicFramePr>
        <p:xfrm>
          <a:off x="2347314" y="1915568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" name="文档" r:id="rId7" imgW="3826872" imgH="300082" progId="Word.Document.12">
                  <p:embed/>
                </p:oleObj>
              </mc:Choice>
              <mc:Fallback>
                <p:oleObj name="文档" r:id="rId7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347314" y="1915568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>
            <a:spLocks noChangeAspect="1"/>
          </p:cNvSpPr>
          <p:nvPr/>
        </p:nvSpPr>
        <p:spPr>
          <a:xfrm>
            <a:off x="3579281" y="191792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261470"/>
              </p:ext>
            </p:extLst>
          </p:nvPr>
        </p:nvGraphicFramePr>
        <p:xfrm>
          <a:off x="3291249" y="2828072"/>
          <a:ext cx="8769315" cy="685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" name="文档" r:id="rId10" imgW="3826872" imgH="299363" progId="Word.Document.12">
                  <p:embed/>
                </p:oleObj>
              </mc:Choice>
              <mc:Fallback>
                <p:oleObj name="文档" r:id="rId10" imgW="3826872" imgH="29936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291249" y="2828072"/>
                        <a:ext cx="8769315" cy="6859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矩形 11"/>
          <p:cNvSpPr>
            <a:spLocks noChangeAspect="1"/>
          </p:cNvSpPr>
          <p:nvPr/>
        </p:nvSpPr>
        <p:spPr>
          <a:xfrm>
            <a:off x="4453671" y="288280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4527639"/>
              </p:ext>
            </p:extLst>
          </p:nvPr>
        </p:nvGraphicFramePr>
        <p:xfrm>
          <a:off x="-2303859" y="3812110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" name="文档" r:id="rId13" imgW="3826872" imgH="300082" progId="Word.Document.12">
                  <p:embed/>
                </p:oleObj>
              </mc:Choice>
              <mc:Fallback>
                <p:oleObj name="文档" r:id="rId13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-2303859" y="3812110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/>
          <p:cNvSpPr>
            <a:spLocks noChangeAspect="1"/>
          </p:cNvSpPr>
          <p:nvPr/>
        </p:nvSpPr>
        <p:spPr>
          <a:xfrm>
            <a:off x="3960813" y="386804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387593" y="381725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5698171"/>
              </p:ext>
            </p:extLst>
          </p:nvPr>
        </p:nvGraphicFramePr>
        <p:xfrm>
          <a:off x="6265093" y="3775650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" name="文档" r:id="rId16" imgW="3826872" imgH="300082" progId="Word.Document.12">
                  <p:embed/>
                </p:oleObj>
              </mc:Choice>
              <mc:Fallback>
                <p:oleObj name="文档" r:id="rId16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65093" y="3775650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矩形 17"/>
          <p:cNvSpPr>
            <a:spLocks noChangeAspect="1"/>
          </p:cNvSpPr>
          <p:nvPr/>
        </p:nvSpPr>
        <p:spPr>
          <a:xfrm>
            <a:off x="9063265" y="385280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4" grpId="0"/>
      <p:bldP spid="15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67879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二、看图列式计算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3" name="LM3KR68G.eps" descr="id:214749278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92485" y="2087958"/>
            <a:ext cx="9361040" cy="2527903"/>
          </a:xfrm>
          <a:prstGeom prst="rect">
            <a:avLst/>
          </a:prstGeom>
        </p:spPr>
      </p:pic>
      <p:graphicFrame>
        <p:nvGraphicFramePr>
          <p:cNvPr id="44" name="对象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948965"/>
              </p:ext>
            </p:extLst>
          </p:nvPr>
        </p:nvGraphicFramePr>
        <p:xfrm>
          <a:off x="2088623" y="3992606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3" name="文档" r:id="rId5" imgW="3826872" imgH="300082" progId="Word.Document.12">
                  <p:embed/>
                </p:oleObj>
              </mc:Choice>
              <mc:Fallback>
                <p:oleObj name="文档" r:id="rId5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88623" y="3992606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对象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2060759"/>
              </p:ext>
            </p:extLst>
          </p:nvPr>
        </p:nvGraphicFramePr>
        <p:xfrm>
          <a:off x="3630483" y="3960167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4" name="文档" r:id="rId8" imgW="3826872" imgH="300082" progId="Word.Document.12">
                  <p:embed/>
                </p:oleObj>
              </mc:Choice>
              <mc:Fallback>
                <p:oleObj name="文档" r:id="rId8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630483" y="3960167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对象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5862507"/>
              </p:ext>
            </p:extLst>
          </p:nvPr>
        </p:nvGraphicFramePr>
        <p:xfrm>
          <a:off x="5119991" y="3960167"/>
          <a:ext cx="8769315" cy="695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5" name="文档" r:id="rId11" imgW="3826872" imgH="302597" progId="Word.Document.12">
                  <p:embed/>
                </p:oleObj>
              </mc:Choice>
              <mc:Fallback>
                <p:oleObj name="文档" r:id="rId11" imgW="3826872" imgH="3025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119991" y="3960167"/>
                        <a:ext cx="8769315" cy="6950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对象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9731437"/>
              </p:ext>
            </p:extLst>
          </p:nvPr>
        </p:nvGraphicFramePr>
        <p:xfrm>
          <a:off x="-2973908" y="3952540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" name="文档" r:id="rId14" imgW="3826872" imgH="300082" progId="Word.Document.12">
                  <p:embed/>
                </p:oleObj>
              </mc:Choice>
              <mc:Fallback>
                <p:oleObj name="文档" r:id="rId14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-2973908" y="3952540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对象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2049886"/>
              </p:ext>
            </p:extLst>
          </p:nvPr>
        </p:nvGraphicFramePr>
        <p:xfrm>
          <a:off x="-1536813" y="3939973"/>
          <a:ext cx="8769315" cy="695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7" name="文档" r:id="rId17" imgW="3826872" imgH="303316" progId="Word.Document.12">
                  <p:embed/>
                </p:oleObj>
              </mc:Choice>
              <mc:Fallback>
                <p:oleObj name="文档" r:id="rId17" imgW="3826872" imgH="3033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-1536813" y="3939973"/>
                        <a:ext cx="8769315" cy="6950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对象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8366809"/>
              </p:ext>
            </p:extLst>
          </p:nvPr>
        </p:nvGraphicFramePr>
        <p:xfrm>
          <a:off x="28463" y="4021417"/>
          <a:ext cx="8769315" cy="685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8" name="文档" r:id="rId20" imgW="3826872" imgH="299004" progId="Word.Document.12">
                  <p:embed/>
                </p:oleObj>
              </mc:Choice>
              <mc:Fallback>
                <p:oleObj name="文档" r:id="rId20" imgW="3826872" imgH="29900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28463" y="4021417"/>
                        <a:ext cx="8769315" cy="6851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164230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05006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三、连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一连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2" name="24SK72G.eps" descr="id:21474927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440556" y="1799927"/>
            <a:ext cx="7249935" cy="2880320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3744813" y="2520007"/>
            <a:ext cx="648072" cy="18002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3745985" y="3420107"/>
            <a:ext cx="790916" cy="8566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400997" y="2296547"/>
            <a:ext cx="79091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400997" y="2466485"/>
            <a:ext cx="888663" cy="18002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2097407"/>
              </p:ext>
            </p:extLst>
          </p:nvPr>
        </p:nvGraphicFramePr>
        <p:xfrm>
          <a:off x="430213" y="1585913"/>
          <a:ext cx="11677650" cy="180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文档" r:id="rId4" imgW="3826872" imgH="592616" progId="Word.Document.12">
                  <p:embed/>
                </p:oleObj>
              </mc:Choice>
              <mc:Fallback>
                <p:oleObj name="文档" r:id="rId4" imgW="3826872" imgH="5926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0213" y="1585913"/>
                        <a:ext cx="11677650" cy="1806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738125"/>
              </p:ext>
            </p:extLst>
          </p:nvPr>
        </p:nvGraphicFramePr>
        <p:xfrm>
          <a:off x="497790" y="3456111"/>
          <a:ext cx="11671959" cy="706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文档" r:id="rId7" imgW="3826872" imgH="231800" progId="Word.Document.12">
                  <p:embed/>
                </p:oleObj>
              </mc:Choice>
              <mc:Fallback>
                <p:oleObj name="文档" r:id="rId7" imgW="3826872" imgH="231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97790" y="3456111"/>
                        <a:ext cx="11671959" cy="706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383593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45850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王伯伯家的玉米丰收了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王伯伯决定用玉米收割机收玉米。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今天比昨天多收了玉米地的几分之几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19E96.eps" descr="id:21474995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48669" y="791815"/>
            <a:ext cx="5040560" cy="1608787"/>
          </a:xfrm>
          <a:prstGeom prst="rect">
            <a:avLst/>
          </a:prstGeom>
        </p:spPr>
      </p:pic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2326614"/>
              </p:ext>
            </p:extLst>
          </p:nvPr>
        </p:nvGraphicFramePr>
        <p:xfrm>
          <a:off x="432445" y="3693155"/>
          <a:ext cx="11671959" cy="706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文档" r:id="rId5" imgW="3826872" imgH="231800" progId="Word.Document.12">
                  <p:embed/>
                </p:oleObj>
              </mc:Choice>
              <mc:Fallback>
                <p:oleObj name="文档" r:id="rId5" imgW="3826872" imgH="231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2445" y="3693155"/>
                        <a:ext cx="11671959" cy="706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361950" y="451711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两天一共收了玉米地的几分之几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7267311"/>
              </p:ext>
            </p:extLst>
          </p:nvPr>
        </p:nvGraphicFramePr>
        <p:xfrm>
          <a:off x="430213" y="5192589"/>
          <a:ext cx="6026150" cy="70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文档" r:id="rId8" imgW="1985479" imgH="231800" progId="Word.Document.12">
                  <p:embed/>
                </p:oleObj>
              </mc:Choice>
              <mc:Fallback>
                <p:oleObj name="文档" r:id="rId8" imgW="1985479" imgH="231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30213" y="5192589"/>
                        <a:ext cx="6026150" cy="706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766545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8358368"/>
              </p:ext>
            </p:extLst>
          </p:nvPr>
        </p:nvGraphicFramePr>
        <p:xfrm>
          <a:off x="504453" y="1871935"/>
          <a:ext cx="11671959" cy="19225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文档" r:id="rId4" imgW="3826872" imgH="630351" progId="Word.Document.12">
                  <p:embed/>
                </p:oleObj>
              </mc:Choice>
              <mc:Fallback>
                <p:oleObj name="文档" r:id="rId4" imgW="3826872" imgH="63035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4453" y="1871935"/>
                        <a:ext cx="11671959" cy="19225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1800597" y="3107872"/>
            <a:ext cx="1215397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小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丽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</TotalTime>
  <Words>84</Words>
  <Application>Microsoft Office PowerPoint</Application>
  <PresentationFormat>自定义</PresentationFormat>
  <Paragraphs>20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46</cp:revision>
  <dcterms:created xsi:type="dcterms:W3CDTF">2020-07-20T09:37:23Z</dcterms:created>
  <dcterms:modified xsi:type="dcterms:W3CDTF">2024-09-10T07:21:27Z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