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3" r:id="rId5"/>
    <p:sldId id="737" r:id="rId6"/>
    <p:sldId id="739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估算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412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:249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),412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249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约是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893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:893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),318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893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约是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82175" y="2263505"/>
            <a:ext cx="90281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250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33985" y="227834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410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58121" y="2257866"/>
            <a:ext cx="90281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250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97122" y="227270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410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12248" y="2257865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660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847654" y="283962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660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53970" y="4023287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890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176842" y="4027613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320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337101" y="401764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890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617699" y="403248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320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932825" y="4017647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570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768231" y="459941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570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买这两件商品够吗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283&gt;280,636&gt;630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280+630=910(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283+636&gt;900(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爸爸带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买这两件商品不够。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0VRG82.eps" descr="id:2147495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1346859"/>
            <a:ext cx="4392488" cy="230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元旦期间参加某旅行团组织的各景区三日游的人数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如下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04873153"/>
              </p:ext>
            </p:extLst>
          </p:nvPr>
        </p:nvGraphicFramePr>
        <p:xfrm>
          <a:off x="361950" y="1850573"/>
          <a:ext cx="10807700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2701925"/>
                <a:gridCol w="2701925"/>
                <a:gridCol w="2701925"/>
                <a:gridCol w="270192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景区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旅游人数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310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294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681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61950" y="295205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景区的人比去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景区的大约少多少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景区的和去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景区的一共大约有多少人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44413" y="3542986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680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310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370(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700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400(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36457" y="482426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310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290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600(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600(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958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1335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妈妈只带了面值为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元的人民币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结账时妈妈需要付几张人民币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19E20.eps" descr="id:21474952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2765" y="2375991"/>
            <a:ext cx="4104456" cy="1973474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4320207"/>
            <a:ext cx="80182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789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83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海洋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馆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的美人鱼剧场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场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客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</a:rPr>
              <a:t>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人。估一估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安排哪几个队一起进场最合适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660084"/>
              </p:ext>
            </p:extLst>
          </p:nvPr>
        </p:nvGraphicFramePr>
        <p:xfrm>
          <a:off x="504453" y="2592015"/>
          <a:ext cx="10770091" cy="1947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文档" r:id="rId4" imgW="3884295" imgH="702227" progId="Word.Document.12">
                  <p:embed/>
                </p:oleObj>
              </mc:Choice>
              <mc:Fallback>
                <p:oleObj name="文档" r:id="rId4" imgW="3884295" imgH="7022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2592015"/>
                        <a:ext cx="10770091" cy="19470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73363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进场方案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一起进场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一起进场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一起进场。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7481" y="4321970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ea typeface="宋体" panose="02010600030101010101" pitchFamily="2" charset="-122"/>
              </a:rPr>
              <a:t>1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队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20677" y="4346666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队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7481" y="4941837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队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520677" y="4966533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队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84482" y="5500747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队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507678" y="5525443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队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219</Words>
  <Application>Microsoft Office PowerPoint</Application>
  <PresentationFormat>自定义</PresentationFormat>
  <Paragraphs>64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2024-09-10T06:11:37Z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