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9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6079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7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package" Target="../embeddings/Microsoft_Word___3.docx"/><Relationship Id="rId10" Type="http://schemas.openxmlformats.org/officeDocument/2006/relationships/image" Target="../media/image6.emf"/><Relationship Id="rId4" Type="http://schemas.openxmlformats.org/officeDocument/2006/relationships/oleObject" Target="../embeddings/oleObject3.bin"/><Relationship Id="rId9" Type="http://schemas.openxmlformats.org/officeDocument/2006/relationships/package" Target="../embeddings/Microsoft_Word___4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倍的初步认识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61950" y="1069337"/>
            <a:ext cx="11657013" cy="4142426"/>
            <a:chOff x="361950" y="1158350"/>
            <a:chExt cx="11657013" cy="4142426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158350"/>
              <a:ext cx="10807700" cy="180857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一、先圈一圈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再填空。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0" name="对象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6605204"/>
                </p:ext>
              </p:extLst>
            </p:nvPr>
          </p:nvGraphicFramePr>
          <p:xfrm>
            <a:off x="396875" y="3460863"/>
            <a:ext cx="11622088" cy="1839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3" name="文档" r:id="rId4" imgW="3826872" imgH="606992" progId="Word.Document.12">
                    <p:embed/>
                  </p:oleObj>
                </mc:Choice>
                <mc:Fallback>
                  <p:oleObj name="文档" r:id="rId4" imgW="3826872" imgH="60699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96875" y="3460863"/>
                          <a:ext cx="11622088" cy="1839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" name="矩形 27"/>
          <p:cNvSpPr>
            <a:spLocks noChangeAspect="1"/>
          </p:cNvSpPr>
          <p:nvPr/>
        </p:nvSpPr>
        <p:spPr>
          <a:xfrm>
            <a:off x="4115442" y="342236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4364893" y="443269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4" name="23MK08G.eps" descr="id:214749108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02527" y="1710718"/>
            <a:ext cx="6802726" cy="1550389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904971" y="2428947"/>
            <a:ext cx="1649160" cy="86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2608657" y="2428947"/>
            <a:ext cx="1649160" cy="86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4312343" y="2398940"/>
            <a:ext cx="1649160" cy="86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6003543" y="2383937"/>
            <a:ext cx="1649160" cy="86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15" grpId="0" animBg="1"/>
      <p:bldP spid="17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712514"/>
            <a:ext cx="11645900" cy="3454799"/>
            <a:chOff x="361950" y="1779297"/>
            <a:chExt cx="11645900" cy="3454799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779297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52070150"/>
                </p:ext>
              </p:extLst>
            </p:nvPr>
          </p:nvGraphicFramePr>
          <p:xfrm>
            <a:off x="385763" y="3394183"/>
            <a:ext cx="11622087" cy="1839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9" name="文档" r:id="rId4" imgW="3826872" imgH="607351" progId="Word.Document.12">
                    <p:embed/>
                  </p:oleObj>
                </mc:Choice>
                <mc:Fallback>
                  <p:oleObj name="文档" r:id="rId4" imgW="3826872" imgH="60735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85763" y="3394183"/>
                          <a:ext cx="11622087" cy="1839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4310367" y="344338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621316" y="436224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4" name="23MK41G.eps" descr="id:214749112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16459" y="1029933"/>
            <a:ext cx="6816786" cy="2210154"/>
          </a:xfrm>
          <a:prstGeom prst="rect">
            <a:avLst/>
          </a:prstGeom>
        </p:spPr>
      </p:pic>
      <p:sp>
        <p:nvSpPr>
          <p:cNvPr id="17" name="圆角矩形 16"/>
          <p:cNvSpPr/>
          <p:nvPr/>
        </p:nvSpPr>
        <p:spPr>
          <a:xfrm>
            <a:off x="816459" y="1764155"/>
            <a:ext cx="2219316" cy="148644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3086231" y="1764155"/>
            <a:ext cx="2219316" cy="148644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5373451" y="1764155"/>
            <a:ext cx="2219316" cy="148644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461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657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二、画一画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△△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第二行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的个数是第一行的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☆☆☆☆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的个数是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的个数是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26870" y="1984774"/>
            <a:ext cx="307007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△△△△△</a:t>
            </a:r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9971" y="3737118"/>
            <a:ext cx="389401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○○○○○○○○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9971" y="4906781"/>
            <a:ext cx="719126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□□□□□□□□□□□□□□□□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53446" y="596811"/>
            <a:ext cx="11671959" cy="5524596"/>
            <a:chOff x="353446" y="709297"/>
            <a:chExt cx="11671959" cy="552459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09297"/>
              <a:ext cx="10807700" cy="180857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三、填一填。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N17.eps" descr="id:214749249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64493" y="1441485"/>
              <a:ext cx="6336704" cy="1290196"/>
            </a:xfrm>
            <a:prstGeom prst="rect">
              <a:avLst/>
            </a:prstGeom>
          </p:spPr>
        </p:pic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82610631"/>
                </p:ext>
              </p:extLst>
            </p:nvPr>
          </p:nvGraphicFramePr>
          <p:xfrm>
            <a:off x="353446" y="2784134"/>
            <a:ext cx="11671959" cy="13920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0" name="文档" r:id="rId5" imgW="3826872" imgH="456412" progId="Word.Document.12">
                    <p:embed/>
                  </p:oleObj>
                </mc:Choice>
                <mc:Fallback>
                  <p:oleObj name="文档" r:id="rId5" imgW="3826872" imgH="45641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53446" y="2784134"/>
                          <a:ext cx="11671959" cy="139205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3" name="19E47.eps" descr="id:2147492513;FounderCES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792485" y="4104183"/>
              <a:ext cx="7344816" cy="1374007"/>
            </a:xfrm>
            <a:prstGeom prst="rect">
              <a:avLst/>
            </a:prstGeom>
          </p:spPr>
        </p:pic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4536231"/>
              <a:ext cx="595035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13181064"/>
                </p:ext>
              </p:extLst>
            </p:nvPr>
          </p:nvGraphicFramePr>
          <p:xfrm>
            <a:off x="430213" y="5506818"/>
            <a:ext cx="7788275" cy="727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1" name="文档" r:id="rId9" imgW="2567620" imgH="239706" progId="Word.Document.12">
                    <p:embed/>
                  </p:oleObj>
                </mc:Choice>
                <mc:Fallback>
                  <p:oleObj name="文档" r:id="rId9" imgW="2567620" imgH="23970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30213" y="5506818"/>
                          <a:ext cx="7788275" cy="7270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" name="矩形 18"/>
          <p:cNvSpPr>
            <a:spLocks noChangeAspect="1"/>
          </p:cNvSpPr>
          <p:nvPr/>
        </p:nvSpPr>
        <p:spPr>
          <a:xfrm>
            <a:off x="4032845" y="298267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896941" y="537883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949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647799"/>
            <a:ext cx="10807700" cy="4846891"/>
            <a:chOff x="361950" y="828631"/>
            <a:chExt cx="10807700" cy="484689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28631"/>
              <a:ext cx="2770310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四、我会做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4533" y="1455683"/>
              <a:ext cx="8790476" cy="2895238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4439541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去掉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就是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倍了。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增加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就是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倍了。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N11.eps" descr="id:214749268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254304" y="4439541"/>
              <a:ext cx="597281" cy="597281"/>
            </a:xfrm>
            <a:prstGeom prst="rect">
              <a:avLst/>
            </a:prstGeom>
          </p:spPr>
        </p:pic>
        <p:pic>
          <p:nvPicPr>
            <p:cNvPr id="7" name="N11.eps" descr="id:214749268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224533" y="5078241"/>
              <a:ext cx="597281" cy="597281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3024733" y="423768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0" name="N11.eps" descr="id:21474971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93861" y="4344544"/>
            <a:ext cx="519103" cy="519103"/>
          </a:xfrm>
          <a:prstGeom prst="rect">
            <a:avLst/>
          </a:prstGeom>
        </p:spPr>
      </p:pic>
      <p:pic>
        <p:nvPicPr>
          <p:cNvPr id="11" name="N10.eps" descr="id:214749711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553125" y="4396738"/>
            <a:ext cx="414714" cy="414714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8054783" y="424299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016229" y="484449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4" name="N11.eps" descr="id:21474971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85357" y="4951349"/>
            <a:ext cx="519103" cy="519103"/>
          </a:xfrm>
          <a:prstGeom prst="rect">
            <a:avLst/>
          </a:prstGeom>
        </p:spPr>
      </p:pic>
      <p:pic>
        <p:nvPicPr>
          <p:cNvPr id="15" name="N10.eps" descr="id:214749711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544621" y="5003543"/>
            <a:ext cx="414714" cy="414714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8046279" y="484979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22587" y="5523263"/>
            <a:ext cx="261962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90</Words>
  <Application>Microsoft Office PowerPoint</Application>
  <PresentationFormat>自定义</PresentationFormat>
  <Paragraphs>40</Paragraphs>
  <Slides>8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2024-09-10T06:40:10Z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