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9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10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i="1" dirty="0">
                <a:solidFill>
                  <a:srgbClr val="D60093"/>
                </a:solidFill>
              </a:rPr>
              <a:t>　</a:t>
            </a:r>
            <a:r>
              <a:rPr lang="zh-CN" altLang="zh-CN" sz="4000" dirty="0">
                <a:solidFill>
                  <a:srgbClr val="D60093"/>
                </a:solidFill>
              </a:rPr>
              <a:t>解决问题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二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N92.eps" descr="id:21474937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2101495"/>
            <a:ext cx="5256584" cy="236272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689720" y="22996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86631" y="229968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62929" y="29571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659840" y="295719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89938" y="357262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11189" y="35726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N94.eps" descr="id:214749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581" y="1439886"/>
            <a:ext cx="4824536" cy="3191433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61950" y="71980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二、看图列综合算式计算。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1950" y="4631319"/>
            <a:ext cx="28504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4×9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0110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>
            <a:spLocks noChangeAspect="1"/>
          </p:cNvSpPr>
          <p:nvPr/>
        </p:nvSpPr>
        <p:spPr>
          <a:xfrm>
            <a:off x="361950" y="1064233"/>
            <a:ext cx="64655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1950" y="4381645"/>
            <a:ext cx="29530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10×4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95.eps" descr="id:21474986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54654" y="1722875"/>
            <a:ext cx="5214495" cy="23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88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如果平均排成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那么每排多少人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1007839"/>
            <a:ext cx="10807700" cy="3637919"/>
            <a:chOff x="361950" y="1524996"/>
            <a:chExt cx="10807700" cy="3637919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52499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i="1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用上面的材料够摆多少个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?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19E72.eps" descr="id:21474986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52525" y="1601947"/>
              <a:ext cx="4320480" cy="2646252"/>
            </a:xfrm>
            <a:prstGeom prst="rect">
              <a:avLst/>
            </a:prstGeom>
          </p:spPr>
        </p:pic>
        <p:pic>
          <p:nvPicPr>
            <p:cNvPr id="8" name="19E73.eps" descr="id:214749868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095541" y="4325150"/>
              <a:ext cx="809512" cy="809512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361950" y="4722709"/>
            <a:ext cx="28504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6×8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8=6(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81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6787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中国高铁的发展令国民自豪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令世界瞩目。我国自主研发的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复兴号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高速列车运营时速达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复兴号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高速列车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小时能行驶多少千米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0" y="3176451"/>
            <a:ext cx="40302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350×6</a:t>
            </a:r>
            <a:r>
              <a:rPr lang="en-US" altLang="zh-CN" i="1"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2100(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05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8958"/>
            <a:ext cx="10807700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张叔叔加工一种零件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如果每小时加工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小时可以完成。如果每小时多加工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那么需要加工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8×3=24(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3+1=4(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÷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4=6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192</Words>
  <Application>Microsoft Office PowerPoint</Application>
  <PresentationFormat>自定义</PresentationFormat>
  <Paragraphs>37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2024-09-10T06:59:50Z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