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731" r:id="rId3"/>
    <p:sldId id="732" r:id="rId4"/>
    <p:sldId id="741" r:id="rId5"/>
    <p:sldId id="736" r:id="rId6"/>
    <p:sldId id="733" r:id="rId7"/>
    <p:sldId id="740" r:id="rId8"/>
    <p:sldId id="734" r:id="rId9"/>
    <p:sldId id="735" r:id="rId1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4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image" Target="../media/image8.emf"/><Relationship Id="rId4" Type="http://schemas.openxmlformats.org/officeDocument/2006/relationships/image" Target="../media/image11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image" Target="../media/image13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image" Target="../media/image1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Word___2.docx"/><Relationship Id="rId13" Type="http://schemas.openxmlformats.org/officeDocument/2006/relationships/oleObject" Target="../embeddings/oleObject4.bin"/><Relationship Id="rId3" Type="http://schemas.openxmlformats.org/officeDocument/2006/relationships/image" Target="../media/image5.jpeg"/><Relationship Id="rId7" Type="http://schemas.openxmlformats.org/officeDocument/2006/relationships/oleObject" Target="../embeddings/oleObject2.bin"/><Relationship Id="rId12" Type="http://schemas.openxmlformats.org/officeDocument/2006/relationships/image" Target="../media/image3.e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11" Type="http://schemas.openxmlformats.org/officeDocument/2006/relationships/package" Target="../embeddings/Microsoft_Word___3.docx"/><Relationship Id="rId5" Type="http://schemas.openxmlformats.org/officeDocument/2006/relationships/package" Target="../embeddings/Microsoft_Word___1.docx"/><Relationship Id="rId15" Type="http://schemas.openxmlformats.org/officeDocument/2006/relationships/image" Target="../media/image4.emf"/><Relationship Id="rId10" Type="http://schemas.openxmlformats.org/officeDocument/2006/relationships/oleObject" Target="../embeddings/oleObject3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2.emf"/><Relationship Id="rId14" Type="http://schemas.openxmlformats.org/officeDocument/2006/relationships/package" Target="../embeddings/Microsoft_Word___4.doc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jpeg"/><Relationship Id="rId5" Type="http://schemas.openxmlformats.org/officeDocument/2006/relationships/image" Target="../media/image6.emf"/><Relationship Id="rId4" Type="http://schemas.openxmlformats.org/officeDocument/2006/relationships/package" Target="../embeddings/Microsoft_Word___5.docx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Word___7.docx"/><Relationship Id="rId13" Type="http://schemas.openxmlformats.org/officeDocument/2006/relationships/oleObject" Target="../embeddings/oleObject9.bin"/><Relationship Id="rId3" Type="http://schemas.openxmlformats.org/officeDocument/2006/relationships/image" Target="../media/image12.jpeg"/><Relationship Id="rId7" Type="http://schemas.openxmlformats.org/officeDocument/2006/relationships/oleObject" Target="../embeddings/oleObject7.bin"/><Relationship Id="rId12" Type="http://schemas.openxmlformats.org/officeDocument/2006/relationships/image" Target="../media/image10.e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emf"/><Relationship Id="rId11" Type="http://schemas.openxmlformats.org/officeDocument/2006/relationships/package" Target="../embeddings/Microsoft_Word___8.docx"/><Relationship Id="rId5" Type="http://schemas.openxmlformats.org/officeDocument/2006/relationships/package" Target="../embeddings/Microsoft_Word___6.docx"/><Relationship Id="rId15" Type="http://schemas.openxmlformats.org/officeDocument/2006/relationships/image" Target="../media/image11.emf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6.bin"/><Relationship Id="rId9" Type="http://schemas.openxmlformats.org/officeDocument/2006/relationships/image" Target="../media/image9.emf"/><Relationship Id="rId14" Type="http://schemas.openxmlformats.org/officeDocument/2006/relationships/package" Target="../embeddings/Microsoft_Word___9.docx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Word___11.docx"/><Relationship Id="rId3" Type="http://schemas.openxmlformats.org/officeDocument/2006/relationships/image" Target="../media/image15.jpeg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3.emf"/><Relationship Id="rId5" Type="http://schemas.openxmlformats.org/officeDocument/2006/relationships/package" Target="../embeddings/Microsoft_Word___10.docx"/><Relationship Id="rId4" Type="http://schemas.openxmlformats.org/officeDocument/2006/relationships/oleObject" Target="../embeddings/oleObject10.bin"/><Relationship Id="rId9" Type="http://schemas.openxmlformats.org/officeDocument/2006/relationships/image" Target="../media/image14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Word___13.docx"/><Relationship Id="rId3" Type="http://schemas.openxmlformats.org/officeDocument/2006/relationships/image" Target="../media/image18.jpeg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6.emf"/><Relationship Id="rId5" Type="http://schemas.openxmlformats.org/officeDocument/2006/relationships/package" Target="../embeddings/Microsoft_Word___12.docx"/><Relationship Id="rId4" Type="http://schemas.openxmlformats.org/officeDocument/2006/relationships/oleObject" Target="../embeddings/oleObject12.bin"/><Relationship Id="rId9" Type="http://schemas.openxmlformats.org/officeDocument/2006/relationships/image" Target="../media/image1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0.jpeg"/><Relationship Id="rId5" Type="http://schemas.openxmlformats.org/officeDocument/2006/relationships/image" Target="../media/image19.emf"/><Relationship Id="rId4" Type="http://schemas.openxmlformats.org/officeDocument/2006/relationships/package" Target="../embeddings/Microsoft_Word___14.docx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 smtClean="0">
                <a:solidFill>
                  <a:srgbClr val="D60093"/>
                </a:solidFill>
              </a:rPr>
              <a:t>6</a:t>
            </a:r>
            <a:r>
              <a:rPr lang="zh-CN" altLang="zh-CN" sz="4000" dirty="0" smtClean="0">
                <a:solidFill>
                  <a:srgbClr val="D60093"/>
                </a:solidFill>
              </a:rPr>
              <a:t>课时</a:t>
            </a:r>
            <a:r>
              <a:rPr lang="zh-CN" altLang="zh-CN" sz="4000" i="1" dirty="0">
                <a:solidFill>
                  <a:srgbClr val="D60093"/>
                </a:solidFill>
              </a:rPr>
              <a:t>　</a:t>
            </a:r>
            <a:r>
              <a:rPr lang="zh-CN" altLang="zh-CN" sz="4000" dirty="0">
                <a:solidFill>
                  <a:srgbClr val="D60093"/>
                </a:solidFill>
              </a:rPr>
              <a:t>认识整体的几分之几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1950" y="1016703"/>
            <a:ext cx="10807700" cy="4228850"/>
            <a:chOff x="361950" y="709695"/>
            <a:chExt cx="10807700" cy="4228850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709695"/>
              <a:ext cx="10807700" cy="422885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一、我会填。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</a:t>
              </a:r>
              <a:r>
                <a:rPr lang="en-US" altLang="zh-CN" i="1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8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个桃平均分成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4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份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,1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份桃是总数的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);3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份桃是总数的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</a:t>
              </a:r>
              <a:r>
                <a:rPr lang="en-US" altLang="zh-CN" i="1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把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10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个</a:t>
              </a:r>
              <a:r>
                <a:rPr lang="en-US" altLang="zh-CN" dirty="0">
                  <a:solidFill>
                    <a:srgbClr val="000000"/>
                  </a:solidFill>
                  <a:ea typeface="NEU-BZ-S92"/>
                  <a:cs typeface="Times New Roman" panose="02020603050405020304" pitchFamily="18" charset="0"/>
                </a:rPr>
                <a:t>▲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平均分成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5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份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,1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份是</a:t>
              </a:r>
              <a:r>
                <a:rPr lang="en-US" altLang="zh-CN" dirty="0">
                  <a:solidFill>
                    <a:srgbClr val="000000"/>
                  </a:solidFill>
                  <a:ea typeface="NEU-BZ-S92"/>
                  <a:cs typeface="Times New Roman" panose="02020603050405020304" pitchFamily="18" charset="0"/>
                </a:rPr>
                <a:t>▲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总数的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有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个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;</a:t>
              </a: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份是</a:t>
              </a:r>
              <a:r>
                <a:rPr lang="en-US" altLang="zh-CN" dirty="0">
                  <a:solidFill>
                    <a:srgbClr val="000000"/>
                  </a:solidFill>
                  <a:ea typeface="NEU-BZ-S92"/>
                  <a:cs typeface="Times New Roman" panose="02020603050405020304" pitchFamily="18" charset="0"/>
                </a:rPr>
                <a:t>▲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总数的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有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个。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6" name="19E104.eps" descr="id:2147494645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853983" y="1290989"/>
              <a:ext cx="2824085" cy="1227646"/>
            </a:xfrm>
            <a:prstGeom prst="rect">
              <a:avLst/>
            </a:prstGeom>
          </p:spPr>
        </p:pic>
      </p:grp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9144014"/>
              </p:ext>
            </p:extLst>
          </p:nvPr>
        </p:nvGraphicFramePr>
        <p:xfrm>
          <a:off x="2605827" y="2755007"/>
          <a:ext cx="8769315" cy="6851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2" name="文档" r:id="rId5" imgW="3826872" imgH="299004" progId="Word.Document.12">
                  <p:embed/>
                </p:oleObj>
              </mc:Choice>
              <mc:Fallback>
                <p:oleObj name="文档" r:id="rId5" imgW="3826872" imgH="29900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605827" y="2755007"/>
                        <a:ext cx="8769315" cy="6851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2292052"/>
              </p:ext>
            </p:extLst>
          </p:nvPr>
        </p:nvGraphicFramePr>
        <p:xfrm>
          <a:off x="-3344245" y="3331071"/>
          <a:ext cx="8769315" cy="6851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3" name="文档" r:id="rId8" imgW="3826872" imgH="299004" progId="Word.Document.12">
                  <p:embed/>
                </p:oleObj>
              </mc:Choice>
              <mc:Fallback>
                <p:oleObj name="文档" r:id="rId8" imgW="3826872" imgH="29900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-3344245" y="3331071"/>
                        <a:ext cx="8769315" cy="6851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3324479"/>
              </p:ext>
            </p:extLst>
          </p:nvPr>
        </p:nvGraphicFramePr>
        <p:xfrm>
          <a:off x="3528789" y="3912188"/>
          <a:ext cx="8769315" cy="6876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4" name="文档" r:id="rId11" imgW="3826872" imgH="300082" progId="Word.Document.12">
                  <p:embed/>
                </p:oleObj>
              </mc:Choice>
              <mc:Fallback>
                <p:oleObj name="文档" r:id="rId11" imgW="3826872" imgH="30008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528789" y="3912188"/>
                        <a:ext cx="8769315" cy="6876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矩形 11"/>
          <p:cNvSpPr>
            <a:spLocks noChangeAspect="1"/>
          </p:cNvSpPr>
          <p:nvPr/>
        </p:nvSpPr>
        <p:spPr>
          <a:xfrm>
            <a:off x="9300187" y="398999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graphicFrame>
        <p:nvGraphicFramePr>
          <p:cNvPr id="13" name="对象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0109831"/>
              </p:ext>
            </p:extLst>
          </p:nvPr>
        </p:nvGraphicFramePr>
        <p:xfrm>
          <a:off x="-829035" y="4533296"/>
          <a:ext cx="8769315" cy="6876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5" name="文档" r:id="rId14" imgW="3826872" imgH="300082" progId="Word.Document.12">
                  <p:embed/>
                </p:oleObj>
              </mc:Choice>
              <mc:Fallback>
                <p:oleObj name="文档" r:id="rId14" imgW="3826872" imgH="30008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-829035" y="4533296"/>
                        <a:ext cx="8769315" cy="6876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矩形 14"/>
          <p:cNvSpPr>
            <a:spLocks noChangeAspect="1"/>
          </p:cNvSpPr>
          <p:nvPr/>
        </p:nvSpPr>
        <p:spPr>
          <a:xfrm>
            <a:off x="5035220" y="453975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38849"/>
            <a:ext cx="595035" cy="65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4120552"/>
              </p:ext>
            </p:extLst>
          </p:nvPr>
        </p:nvGraphicFramePr>
        <p:xfrm>
          <a:off x="573088" y="3822700"/>
          <a:ext cx="10564812" cy="1543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7" name="文档" r:id="rId4" imgW="3826872" imgH="559194" progId="Word.Document.12">
                  <p:embed/>
                </p:oleObj>
              </mc:Choice>
              <mc:Fallback>
                <p:oleObj name="文档" r:id="rId4" imgW="3826872" imgH="55919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73088" y="3822700"/>
                        <a:ext cx="10564812" cy="1543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矩形 18"/>
          <p:cNvSpPr>
            <a:spLocks noChangeAspect="1"/>
          </p:cNvSpPr>
          <p:nvPr/>
        </p:nvSpPr>
        <p:spPr>
          <a:xfrm>
            <a:off x="6265093" y="402751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6265093" y="362262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11" name="23MK02G.eps" descr="id:2147492872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4608909" y="1295391"/>
            <a:ext cx="1728192" cy="2304736"/>
          </a:xfrm>
          <a:prstGeom prst="rect">
            <a:avLst/>
          </a:prstGeom>
        </p:spPr>
      </p:pic>
      <p:sp>
        <p:nvSpPr>
          <p:cNvPr id="12" name="矩形 11"/>
          <p:cNvSpPr>
            <a:spLocks noChangeAspect="1"/>
          </p:cNvSpPr>
          <p:nvPr/>
        </p:nvSpPr>
        <p:spPr>
          <a:xfrm>
            <a:off x="1554763" y="478963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1554763" y="438474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6335821" y="479711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6335821" y="439221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74088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12" grpId="0"/>
      <p:bldP spid="13" grpId="0"/>
      <p:bldP spid="15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91815"/>
            <a:ext cx="10807700" cy="604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二、用分数表示下面各图的涂色部分。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V35.eps" descr="id:214749465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656581" y="1490875"/>
            <a:ext cx="6912768" cy="4281260"/>
          </a:xfrm>
          <a:prstGeom prst="rect">
            <a:avLst/>
          </a:prstGeom>
        </p:spPr>
      </p:pic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1217735"/>
              </p:ext>
            </p:extLst>
          </p:nvPr>
        </p:nvGraphicFramePr>
        <p:xfrm>
          <a:off x="-1208078" y="2859782"/>
          <a:ext cx="8769315" cy="7403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2" name="文档" r:id="rId5" imgW="3826872" imgH="323082" progId="Word.Document.12">
                  <p:embed/>
                </p:oleObj>
              </mc:Choice>
              <mc:Fallback>
                <p:oleObj name="文档" r:id="rId5" imgW="3826872" imgH="32308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-1208078" y="2859782"/>
                        <a:ext cx="8769315" cy="7403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对象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6219583"/>
              </p:ext>
            </p:extLst>
          </p:nvPr>
        </p:nvGraphicFramePr>
        <p:xfrm>
          <a:off x="2952725" y="2865057"/>
          <a:ext cx="7972105" cy="6707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3" name="文档" r:id="rId8" imgW="3826872" imgH="322004" progId="Word.Document.12">
                  <p:embed/>
                </p:oleObj>
              </mc:Choice>
              <mc:Fallback>
                <p:oleObj name="文档" r:id="rId8" imgW="3826872" imgH="32200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952725" y="2865057"/>
                        <a:ext cx="7972105" cy="6707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对象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1068605"/>
              </p:ext>
            </p:extLst>
          </p:nvPr>
        </p:nvGraphicFramePr>
        <p:xfrm>
          <a:off x="-863699" y="5231342"/>
          <a:ext cx="7972105" cy="6730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4" name="文档" r:id="rId11" imgW="3826872" imgH="323082" progId="Word.Document.12">
                  <p:embed/>
                </p:oleObj>
              </mc:Choice>
              <mc:Fallback>
                <p:oleObj name="文档" r:id="rId11" imgW="3826872" imgH="32308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-863699" y="5231342"/>
                        <a:ext cx="7972105" cy="6730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对象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61839"/>
              </p:ext>
            </p:extLst>
          </p:nvPr>
        </p:nvGraphicFramePr>
        <p:xfrm>
          <a:off x="2952724" y="5244098"/>
          <a:ext cx="7972105" cy="6707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5" name="文档" r:id="rId14" imgW="3826872" imgH="322004" progId="Word.Document.12">
                  <p:embed/>
                </p:oleObj>
              </mc:Choice>
              <mc:Fallback>
                <p:oleObj name="文档" r:id="rId14" imgW="3826872" imgH="32200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952724" y="5244098"/>
                        <a:ext cx="7972105" cy="6707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013872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63823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按要求圈一圈。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9" name="LM3KR81G.eps" descr="id:214749293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152525" y="1583903"/>
            <a:ext cx="7128792" cy="3694525"/>
          </a:xfrm>
          <a:prstGeom prst="rect">
            <a:avLst/>
          </a:prstGeom>
        </p:spPr>
      </p:pic>
      <p:sp>
        <p:nvSpPr>
          <p:cNvPr id="10" name="圆角矩形 9"/>
          <p:cNvSpPr/>
          <p:nvPr/>
        </p:nvSpPr>
        <p:spPr>
          <a:xfrm>
            <a:off x="2448669" y="2685170"/>
            <a:ext cx="1872208" cy="273630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6154803"/>
              </p:ext>
            </p:extLst>
          </p:nvPr>
        </p:nvGraphicFramePr>
        <p:xfrm>
          <a:off x="-2792254" y="3709502"/>
          <a:ext cx="8769315" cy="6876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4" name="文档" r:id="rId5" imgW="3826872" imgH="300082" progId="Word.Document.12">
                  <p:embed/>
                </p:oleObj>
              </mc:Choice>
              <mc:Fallback>
                <p:oleObj name="文档" r:id="rId5" imgW="3826872" imgH="30008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-2792254" y="3709502"/>
                        <a:ext cx="8769315" cy="6876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圆角矩形 11"/>
          <p:cNvSpPr/>
          <p:nvPr/>
        </p:nvSpPr>
        <p:spPr>
          <a:xfrm>
            <a:off x="6392248" y="3567574"/>
            <a:ext cx="1872208" cy="173804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13" name="对象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4252719"/>
              </p:ext>
            </p:extLst>
          </p:nvPr>
        </p:nvGraphicFramePr>
        <p:xfrm>
          <a:off x="4536901" y="3954377"/>
          <a:ext cx="8767671" cy="10285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5" name="文档" r:id="rId8" imgW="3826154" imgH="448865" progId="Word.Document.12">
                  <p:embed/>
                </p:oleObj>
              </mc:Choice>
              <mc:Fallback>
                <p:oleObj name="文档" r:id="rId8" imgW="3826154" imgH="44886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536901" y="3954377"/>
                        <a:ext cx="8767671" cy="10285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904985"/>
            <a:ext cx="574551" cy="650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0" name="LM3KR82G.eps" descr="id:214749294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296541" y="1531695"/>
            <a:ext cx="7488832" cy="3708538"/>
          </a:xfrm>
          <a:prstGeom prst="rect">
            <a:avLst/>
          </a:prstGeom>
        </p:spPr>
      </p:pic>
      <p:sp>
        <p:nvSpPr>
          <p:cNvPr id="13" name="圆角矩形 12"/>
          <p:cNvSpPr/>
          <p:nvPr/>
        </p:nvSpPr>
        <p:spPr>
          <a:xfrm>
            <a:off x="4752925" y="4289361"/>
            <a:ext cx="4104455" cy="95087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31" name="对象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4600746"/>
              </p:ext>
            </p:extLst>
          </p:nvPr>
        </p:nvGraphicFramePr>
        <p:xfrm>
          <a:off x="2088629" y="5240233"/>
          <a:ext cx="8769315" cy="6851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2" name="文档" r:id="rId5" imgW="3826872" imgH="299004" progId="Word.Document.12">
                  <p:embed/>
                </p:oleObj>
              </mc:Choice>
              <mc:Fallback>
                <p:oleObj name="文档" r:id="rId5" imgW="3826872" imgH="29900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088629" y="5240233"/>
                        <a:ext cx="8769315" cy="6851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任意多边形 31"/>
          <p:cNvSpPr/>
          <p:nvPr/>
        </p:nvSpPr>
        <p:spPr>
          <a:xfrm>
            <a:off x="4698124" y="1585684"/>
            <a:ext cx="4205449" cy="1793967"/>
          </a:xfrm>
          <a:custGeom>
            <a:avLst/>
            <a:gdLst>
              <a:gd name="connsiteX0" fmla="*/ 1030014 w 4205449"/>
              <a:gd name="connsiteY0" fmla="*/ 830816 h 1793967"/>
              <a:gd name="connsiteX1" fmla="*/ 1534510 w 4205449"/>
              <a:gd name="connsiteY1" fmla="*/ 820306 h 1793967"/>
              <a:gd name="connsiteX2" fmla="*/ 4004442 w 4205449"/>
              <a:gd name="connsiteY2" fmla="*/ 809796 h 1793967"/>
              <a:gd name="connsiteX3" fmla="*/ 4046483 w 4205449"/>
              <a:gd name="connsiteY3" fmla="*/ 788775 h 1793967"/>
              <a:gd name="connsiteX4" fmla="*/ 4078014 w 4205449"/>
              <a:gd name="connsiteY4" fmla="*/ 757244 h 1793967"/>
              <a:gd name="connsiteX5" fmla="*/ 4120055 w 4205449"/>
              <a:gd name="connsiteY5" fmla="*/ 725713 h 1793967"/>
              <a:gd name="connsiteX6" fmla="*/ 4151586 w 4205449"/>
              <a:gd name="connsiteY6" fmla="*/ 631120 h 1793967"/>
              <a:gd name="connsiteX7" fmla="*/ 4162097 w 4205449"/>
              <a:gd name="connsiteY7" fmla="*/ 599589 h 1793967"/>
              <a:gd name="connsiteX8" fmla="*/ 4183117 w 4205449"/>
              <a:gd name="connsiteY8" fmla="*/ 420913 h 1793967"/>
              <a:gd name="connsiteX9" fmla="*/ 4193628 w 4205449"/>
              <a:gd name="connsiteY9" fmla="*/ 378871 h 1793967"/>
              <a:gd name="connsiteX10" fmla="*/ 4204138 w 4205449"/>
              <a:gd name="connsiteY10" fmla="*/ 305299 h 1793967"/>
              <a:gd name="connsiteX11" fmla="*/ 4193628 w 4205449"/>
              <a:gd name="connsiteY11" fmla="*/ 116113 h 1793967"/>
              <a:gd name="connsiteX12" fmla="*/ 4130566 w 4205449"/>
              <a:gd name="connsiteY12" fmla="*/ 95092 h 1793967"/>
              <a:gd name="connsiteX13" fmla="*/ 3993931 w 4205449"/>
              <a:gd name="connsiteY13" fmla="*/ 84582 h 1793967"/>
              <a:gd name="connsiteX14" fmla="*/ 3930869 w 4205449"/>
              <a:gd name="connsiteY14" fmla="*/ 74071 h 1793967"/>
              <a:gd name="connsiteX15" fmla="*/ 3815255 w 4205449"/>
              <a:gd name="connsiteY15" fmla="*/ 53051 h 1793967"/>
              <a:gd name="connsiteX16" fmla="*/ 3689131 w 4205449"/>
              <a:gd name="connsiteY16" fmla="*/ 42540 h 1793967"/>
              <a:gd name="connsiteX17" fmla="*/ 3626069 w 4205449"/>
              <a:gd name="connsiteY17" fmla="*/ 32030 h 1793967"/>
              <a:gd name="connsiteX18" fmla="*/ 2795752 w 4205449"/>
              <a:gd name="connsiteY18" fmla="*/ 21520 h 1793967"/>
              <a:gd name="connsiteX19" fmla="*/ 1355835 w 4205449"/>
              <a:gd name="connsiteY19" fmla="*/ 499 h 1793967"/>
              <a:gd name="connsiteX20" fmla="*/ 735724 w 4205449"/>
              <a:gd name="connsiteY20" fmla="*/ 11009 h 1793967"/>
              <a:gd name="connsiteX21" fmla="*/ 620110 w 4205449"/>
              <a:gd name="connsiteY21" fmla="*/ 32030 h 1793967"/>
              <a:gd name="connsiteX22" fmla="*/ 525517 w 4205449"/>
              <a:gd name="connsiteY22" fmla="*/ 53051 h 1793967"/>
              <a:gd name="connsiteX23" fmla="*/ 357352 w 4205449"/>
              <a:gd name="connsiteY23" fmla="*/ 63561 h 1793967"/>
              <a:gd name="connsiteX24" fmla="*/ 231228 w 4205449"/>
              <a:gd name="connsiteY24" fmla="*/ 116113 h 1793967"/>
              <a:gd name="connsiteX25" fmla="*/ 220717 w 4205449"/>
              <a:gd name="connsiteY25" fmla="*/ 147644 h 1793967"/>
              <a:gd name="connsiteX26" fmla="*/ 189186 w 4205449"/>
              <a:gd name="connsiteY26" fmla="*/ 179175 h 1793967"/>
              <a:gd name="connsiteX27" fmla="*/ 178676 w 4205449"/>
              <a:gd name="connsiteY27" fmla="*/ 242237 h 1793967"/>
              <a:gd name="connsiteX28" fmla="*/ 147145 w 4205449"/>
              <a:gd name="connsiteY28" fmla="*/ 305299 h 1793967"/>
              <a:gd name="connsiteX29" fmla="*/ 126124 w 4205449"/>
              <a:gd name="connsiteY29" fmla="*/ 347340 h 1793967"/>
              <a:gd name="connsiteX30" fmla="*/ 115614 w 4205449"/>
              <a:gd name="connsiteY30" fmla="*/ 410402 h 1793967"/>
              <a:gd name="connsiteX31" fmla="*/ 94593 w 4205449"/>
              <a:gd name="connsiteY31" fmla="*/ 483975 h 1793967"/>
              <a:gd name="connsiteX32" fmla="*/ 84083 w 4205449"/>
              <a:gd name="connsiteY32" fmla="*/ 557547 h 1793967"/>
              <a:gd name="connsiteX33" fmla="*/ 63062 w 4205449"/>
              <a:gd name="connsiteY33" fmla="*/ 620609 h 1793967"/>
              <a:gd name="connsiteX34" fmla="*/ 52552 w 4205449"/>
              <a:gd name="connsiteY34" fmla="*/ 673161 h 1793967"/>
              <a:gd name="connsiteX35" fmla="*/ 42042 w 4205449"/>
              <a:gd name="connsiteY35" fmla="*/ 736223 h 1793967"/>
              <a:gd name="connsiteX36" fmla="*/ 31531 w 4205449"/>
              <a:gd name="connsiteY36" fmla="*/ 820306 h 1793967"/>
              <a:gd name="connsiteX37" fmla="*/ 21021 w 4205449"/>
              <a:gd name="connsiteY37" fmla="*/ 862347 h 1793967"/>
              <a:gd name="connsiteX38" fmla="*/ 10510 w 4205449"/>
              <a:gd name="connsiteY38" fmla="*/ 988471 h 1793967"/>
              <a:gd name="connsiteX39" fmla="*/ 0 w 4205449"/>
              <a:gd name="connsiteY39" fmla="*/ 1083065 h 1793967"/>
              <a:gd name="connsiteX40" fmla="*/ 10510 w 4205449"/>
              <a:gd name="connsiteY40" fmla="*/ 1503478 h 1793967"/>
              <a:gd name="connsiteX41" fmla="*/ 21021 w 4205449"/>
              <a:gd name="connsiteY41" fmla="*/ 1535009 h 1793967"/>
              <a:gd name="connsiteX42" fmla="*/ 115614 w 4205449"/>
              <a:gd name="connsiteY42" fmla="*/ 1587561 h 1793967"/>
              <a:gd name="connsiteX43" fmla="*/ 189186 w 4205449"/>
              <a:gd name="connsiteY43" fmla="*/ 1619092 h 1793967"/>
              <a:gd name="connsiteX44" fmla="*/ 252248 w 4205449"/>
              <a:gd name="connsiteY44" fmla="*/ 1661134 h 1793967"/>
              <a:gd name="connsiteX45" fmla="*/ 283779 w 4205449"/>
              <a:gd name="connsiteY45" fmla="*/ 1682154 h 1793967"/>
              <a:gd name="connsiteX46" fmla="*/ 304800 w 4205449"/>
              <a:gd name="connsiteY46" fmla="*/ 1713685 h 1793967"/>
              <a:gd name="connsiteX47" fmla="*/ 409904 w 4205449"/>
              <a:gd name="connsiteY47" fmla="*/ 1745216 h 1793967"/>
              <a:gd name="connsiteX48" fmla="*/ 557048 w 4205449"/>
              <a:gd name="connsiteY48" fmla="*/ 1776747 h 1793967"/>
              <a:gd name="connsiteX49" fmla="*/ 651642 w 4205449"/>
              <a:gd name="connsiteY49" fmla="*/ 1787258 h 1793967"/>
              <a:gd name="connsiteX50" fmla="*/ 798786 w 4205449"/>
              <a:gd name="connsiteY50" fmla="*/ 1776747 h 1793967"/>
              <a:gd name="connsiteX51" fmla="*/ 819807 w 4205449"/>
              <a:gd name="connsiteY51" fmla="*/ 1629602 h 1793967"/>
              <a:gd name="connsiteX52" fmla="*/ 851338 w 4205449"/>
              <a:gd name="connsiteY52" fmla="*/ 1545520 h 1793967"/>
              <a:gd name="connsiteX53" fmla="*/ 861848 w 4205449"/>
              <a:gd name="connsiteY53" fmla="*/ 1503478 h 1793967"/>
              <a:gd name="connsiteX54" fmla="*/ 893379 w 4205449"/>
              <a:gd name="connsiteY54" fmla="*/ 1387865 h 1793967"/>
              <a:gd name="connsiteX55" fmla="*/ 924910 w 4205449"/>
              <a:gd name="connsiteY55" fmla="*/ 1209189 h 1793967"/>
              <a:gd name="connsiteX56" fmla="*/ 935421 w 4205449"/>
              <a:gd name="connsiteY56" fmla="*/ 1177658 h 1793967"/>
              <a:gd name="connsiteX57" fmla="*/ 956442 w 4205449"/>
              <a:gd name="connsiteY57" fmla="*/ 1146127 h 1793967"/>
              <a:gd name="connsiteX58" fmla="*/ 966952 w 4205449"/>
              <a:gd name="connsiteY58" fmla="*/ 1104085 h 1793967"/>
              <a:gd name="connsiteX59" fmla="*/ 987973 w 4205449"/>
              <a:gd name="connsiteY59" fmla="*/ 998982 h 1793967"/>
              <a:gd name="connsiteX60" fmla="*/ 1008993 w 4205449"/>
              <a:gd name="connsiteY60" fmla="*/ 935920 h 1793967"/>
              <a:gd name="connsiteX61" fmla="*/ 1030014 w 4205449"/>
              <a:gd name="connsiteY61" fmla="*/ 904389 h 1793967"/>
              <a:gd name="connsiteX62" fmla="*/ 1030014 w 4205449"/>
              <a:gd name="connsiteY62" fmla="*/ 830816 h 1793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4205449" h="1793967">
                <a:moveTo>
                  <a:pt x="1030014" y="830816"/>
                </a:moveTo>
                <a:lnTo>
                  <a:pt x="1534510" y="820306"/>
                </a:lnTo>
                <a:lnTo>
                  <a:pt x="4004442" y="809796"/>
                </a:lnTo>
                <a:cubicBezTo>
                  <a:pt x="4020109" y="809599"/>
                  <a:pt x="4033734" y="797882"/>
                  <a:pt x="4046483" y="788775"/>
                </a:cubicBezTo>
                <a:cubicBezTo>
                  <a:pt x="4058578" y="780135"/>
                  <a:pt x="4066729" y="766917"/>
                  <a:pt x="4078014" y="757244"/>
                </a:cubicBezTo>
                <a:cubicBezTo>
                  <a:pt x="4091314" y="745844"/>
                  <a:pt x="4106041" y="736223"/>
                  <a:pt x="4120055" y="725713"/>
                </a:cubicBezTo>
                <a:lnTo>
                  <a:pt x="4151586" y="631120"/>
                </a:lnTo>
                <a:lnTo>
                  <a:pt x="4162097" y="599589"/>
                </a:lnTo>
                <a:cubicBezTo>
                  <a:pt x="4167733" y="543225"/>
                  <a:pt x="4172791" y="477704"/>
                  <a:pt x="4183117" y="420913"/>
                </a:cubicBezTo>
                <a:cubicBezTo>
                  <a:pt x="4185701" y="406701"/>
                  <a:pt x="4191044" y="393083"/>
                  <a:pt x="4193628" y="378871"/>
                </a:cubicBezTo>
                <a:cubicBezTo>
                  <a:pt x="4198060" y="354498"/>
                  <a:pt x="4200635" y="329823"/>
                  <a:pt x="4204138" y="305299"/>
                </a:cubicBezTo>
                <a:cubicBezTo>
                  <a:pt x="4200635" y="242237"/>
                  <a:pt x="4214493" y="175726"/>
                  <a:pt x="4193628" y="116113"/>
                </a:cubicBezTo>
                <a:cubicBezTo>
                  <a:pt x="4186308" y="95199"/>
                  <a:pt x="4152659" y="96791"/>
                  <a:pt x="4130566" y="95092"/>
                </a:cubicBezTo>
                <a:lnTo>
                  <a:pt x="3993931" y="84582"/>
                </a:lnTo>
                <a:lnTo>
                  <a:pt x="3930869" y="74071"/>
                </a:lnTo>
                <a:cubicBezTo>
                  <a:pt x="3891678" y="66945"/>
                  <a:pt x="3855071" y="57475"/>
                  <a:pt x="3815255" y="53051"/>
                </a:cubicBezTo>
                <a:cubicBezTo>
                  <a:pt x="3773326" y="48392"/>
                  <a:pt x="3731060" y="47199"/>
                  <a:pt x="3689131" y="42540"/>
                </a:cubicBezTo>
                <a:cubicBezTo>
                  <a:pt x="3667951" y="40187"/>
                  <a:pt x="3647374" y="32531"/>
                  <a:pt x="3626069" y="32030"/>
                </a:cubicBezTo>
                <a:cubicBezTo>
                  <a:pt x="3349351" y="25519"/>
                  <a:pt x="3072524" y="25023"/>
                  <a:pt x="2795752" y="21520"/>
                </a:cubicBezTo>
                <a:cubicBezTo>
                  <a:pt x="2209129" y="-5146"/>
                  <a:pt x="2395712" y="499"/>
                  <a:pt x="1355835" y="499"/>
                </a:cubicBezTo>
                <a:cubicBezTo>
                  <a:pt x="1149102" y="499"/>
                  <a:pt x="942428" y="7506"/>
                  <a:pt x="735724" y="11009"/>
                </a:cubicBezTo>
                <a:cubicBezTo>
                  <a:pt x="707623" y="15693"/>
                  <a:pt x="649480" y="24688"/>
                  <a:pt x="620110" y="32030"/>
                </a:cubicBezTo>
                <a:cubicBezTo>
                  <a:pt x="559575" y="47163"/>
                  <a:pt x="616410" y="44788"/>
                  <a:pt x="525517" y="53051"/>
                </a:cubicBezTo>
                <a:cubicBezTo>
                  <a:pt x="469583" y="58136"/>
                  <a:pt x="413407" y="60058"/>
                  <a:pt x="357352" y="63561"/>
                </a:cubicBezTo>
                <a:cubicBezTo>
                  <a:pt x="250775" y="99087"/>
                  <a:pt x="290413" y="76655"/>
                  <a:pt x="231228" y="116113"/>
                </a:cubicBezTo>
                <a:cubicBezTo>
                  <a:pt x="227724" y="126623"/>
                  <a:pt x="226863" y="138426"/>
                  <a:pt x="220717" y="147644"/>
                </a:cubicBezTo>
                <a:cubicBezTo>
                  <a:pt x="212472" y="160011"/>
                  <a:pt x="195223" y="165592"/>
                  <a:pt x="189186" y="179175"/>
                </a:cubicBezTo>
                <a:cubicBezTo>
                  <a:pt x="180531" y="198649"/>
                  <a:pt x="183299" y="221434"/>
                  <a:pt x="178676" y="242237"/>
                </a:cubicBezTo>
                <a:cubicBezTo>
                  <a:pt x="169917" y="281654"/>
                  <a:pt x="167761" y="269222"/>
                  <a:pt x="147145" y="305299"/>
                </a:cubicBezTo>
                <a:cubicBezTo>
                  <a:pt x="139371" y="318902"/>
                  <a:pt x="133131" y="333326"/>
                  <a:pt x="126124" y="347340"/>
                </a:cubicBezTo>
                <a:cubicBezTo>
                  <a:pt x="122621" y="368361"/>
                  <a:pt x="119793" y="389505"/>
                  <a:pt x="115614" y="410402"/>
                </a:cubicBezTo>
                <a:cubicBezTo>
                  <a:pt x="109014" y="443402"/>
                  <a:pt x="104612" y="453919"/>
                  <a:pt x="94593" y="483975"/>
                </a:cubicBezTo>
                <a:cubicBezTo>
                  <a:pt x="91090" y="508499"/>
                  <a:pt x="89653" y="533408"/>
                  <a:pt x="84083" y="557547"/>
                </a:cubicBezTo>
                <a:cubicBezTo>
                  <a:pt x="79101" y="579137"/>
                  <a:pt x="67407" y="598881"/>
                  <a:pt x="63062" y="620609"/>
                </a:cubicBezTo>
                <a:cubicBezTo>
                  <a:pt x="59559" y="638126"/>
                  <a:pt x="55748" y="655585"/>
                  <a:pt x="52552" y="673161"/>
                </a:cubicBezTo>
                <a:cubicBezTo>
                  <a:pt x="48740" y="694128"/>
                  <a:pt x="45056" y="715127"/>
                  <a:pt x="42042" y="736223"/>
                </a:cubicBezTo>
                <a:cubicBezTo>
                  <a:pt x="38047" y="764185"/>
                  <a:pt x="36175" y="792445"/>
                  <a:pt x="31531" y="820306"/>
                </a:cubicBezTo>
                <a:cubicBezTo>
                  <a:pt x="29156" y="834554"/>
                  <a:pt x="24524" y="848333"/>
                  <a:pt x="21021" y="862347"/>
                </a:cubicBezTo>
                <a:cubicBezTo>
                  <a:pt x="17517" y="904388"/>
                  <a:pt x="14510" y="946474"/>
                  <a:pt x="10510" y="988471"/>
                </a:cubicBezTo>
                <a:cubicBezTo>
                  <a:pt x="7502" y="1020053"/>
                  <a:pt x="0" y="1051340"/>
                  <a:pt x="0" y="1083065"/>
                </a:cubicBezTo>
                <a:cubicBezTo>
                  <a:pt x="0" y="1223246"/>
                  <a:pt x="3997" y="1363448"/>
                  <a:pt x="10510" y="1503478"/>
                </a:cubicBezTo>
                <a:cubicBezTo>
                  <a:pt x="11025" y="1514545"/>
                  <a:pt x="13187" y="1527175"/>
                  <a:pt x="21021" y="1535009"/>
                </a:cubicBezTo>
                <a:cubicBezTo>
                  <a:pt x="72235" y="1586223"/>
                  <a:pt x="69354" y="1567735"/>
                  <a:pt x="115614" y="1587561"/>
                </a:cubicBezTo>
                <a:cubicBezTo>
                  <a:pt x="206527" y="1626524"/>
                  <a:pt x="115240" y="1594444"/>
                  <a:pt x="189186" y="1619092"/>
                </a:cubicBezTo>
                <a:lnTo>
                  <a:pt x="252248" y="1661134"/>
                </a:lnTo>
                <a:lnTo>
                  <a:pt x="283779" y="1682154"/>
                </a:lnTo>
                <a:cubicBezTo>
                  <a:pt x="290786" y="1692664"/>
                  <a:pt x="294088" y="1706990"/>
                  <a:pt x="304800" y="1713685"/>
                </a:cubicBezTo>
                <a:cubicBezTo>
                  <a:pt x="320021" y="1723198"/>
                  <a:pt x="386488" y="1739812"/>
                  <a:pt x="409904" y="1745216"/>
                </a:cubicBezTo>
                <a:cubicBezTo>
                  <a:pt x="412069" y="1745716"/>
                  <a:pt x="533587" y="1773395"/>
                  <a:pt x="557048" y="1776747"/>
                </a:cubicBezTo>
                <a:cubicBezTo>
                  <a:pt x="588455" y="1781234"/>
                  <a:pt x="620111" y="1783754"/>
                  <a:pt x="651642" y="1787258"/>
                </a:cubicBezTo>
                <a:cubicBezTo>
                  <a:pt x="700690" y="1783754"/>
                  <a:pt x="762913" y="1810379"/>
                  <a:pt x="798786" y="1776747"/>
                </a:cubicBezTo>
                <a:cubicBezTo>
                  <a:pt x="834932" y="1742860"/>
                  <a:pt x="811197" y="1678394"/>
                  <a:pt x="819807" y="1629602"/>
                </a:cubicBezTo>
                <a:cubicBezTo>
                  <a:pt x="822576" y="1613914"/>
                  <a:pt x="849545" y="1550899"/>
                  <a:pt x="851338" y="1545520"/>
                </a:cubicBezTo>
                <a:cubicBezTo>
                  <a:pt x="855906" y="1531816"/>
                  <a:pt x="857880" y="1517367"/>
                  <a:pt x="861848" y="1503478"/>
                </a:cubicBezTo>
                <a:cubicBezTo>
                  <a:pt x="876511" y="1452157"/>
                  <a:pt x="882669" y="1462831"/>
                  <a:pt x="893379" y="1387865"/>
                </a:cubicBezTo>
                <a:cubicBezTo>
                  <a:pt x="899969" y="1341736"/>
                  <a:pt x="911974" y="1247996"/>
                  <a:pt x="924910" y="1209189"/>
                </a:cubicBezTo>
                <a:cubicBezTo>
                  <a:pt x="928414" y="1198679"/>
                  <a:pt x="930466" y="1187567"/>
                  <a:pt x="935421" y="1177658"/>
                </a:cubicBezTo>
                <a:cubicBezTo>
                  <a:pt x="941070" y="1166360"/>
                  <a:pt x="949435" y="1156637"/>
                  <a:pt x="956442" y="1146127"/>
                </a:cubicBezTo>
                <a:cubicBezTo>
                  <a:pt x="959945" y="1132113"/>
                  <a:pt x="964119" y="1118250"/>
                  <a:pt x="966952" y="1104085"/>
                </a:cubicBezTo>
                <a:cubicBezTo>
                  <a:pt x="978318" y="1047250"/>
                  <a:pt x="973322" y="1047818"/>
                  <a:pt x="987973" y="998982"/>
                </a:cubicBezTo>
                <a:cubicBezTo>
                  <a:pt x="994340" y="977759"/>
                  <a:pt x="996702" y="954356"/>
                  <a:pt x="1008993" y="935920"/>
                </a:cubicBezTo>
                <a:cubicBezTo>
                  <a:pt x="1016000" y="925410"/>
                  <a:pt x="1027274" y="916720"/>
                  <a:pt x="1030014" y="904389"/>
                </a:cubicBezTo>
                <a:cubicBezTo>
                  <a:pt x="1034574" y="883869"/>
                  <a:pt x="1030014" y="862348"/>
                  <a:pt x="1030014" y="830816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33" name="对象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7353861"/>
              </p:ext>
            </p:extLst>
          </p:nvPr>
        </p:nvGraphicFramePr>
        <p:xfrm>
          <a:off x="2420494" y="755941"/>
          <a:ext cx="8769315" cy="6876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3" name="文档" r:id="rId8" imgW="3826872" imgH="300082" progId="Word.Document.12">
                  <p:embed/>
                </p:oleObj>
              </mc:Choice>
              <mc:Fallback>
                <p:oleObj name="文档" r:id="rId8" imgW="3826872" imgH="30008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420494" y="755941"/>
                        <a:ext cx="8769315" cy="6876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432597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3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4677392"/>
              </p:ext>
            </p:extLst>
          </p:nvPr>
        </p:nvGraphicFramePr>
        <p:xfrm>
          <a:off x="3310437" y="1244883"/>
          <a:ext cx="7972105" cy="6730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3" name="文档" r:id="rId4" imgW="3826872" imgH="323082" progId="Word.Document.12">
                  <p:embed/>
                </p:oleObj>
              </mc:Choice>
              <mc:Fallback>
                <p:oleObj name="文档" r:id="rId4" imgW="3826872" imgH="32308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310437" y="1244883"/>
                        <a:ext cx="7972105" cy="6730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矩形 8"/>
          <p:cNvSpPr>
            <a:spLocks noChangeAspect="1"/>
          </p:cNvSpPr>
          <p:nvPr/>
        </p:nvSpPr>
        <p:spPr>
          <a:xfrm>
            <a:off x="361950" y="708668"/>
            <a:ext cx="10807700" cy="1235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四、我会做。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在每幅图里涂上颜色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分别表示出它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0" name="LM3KR83G.eps" descr="id:2147492960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2664693" y="2022070"/>
            <a:ext cx="5256584" cy="3871803"/>
          </a:xfrm>
          <a:prstGeom prst="rect">
            <a:avLst/>
          </a:prstGeom>
        </p:spPr>
      </p:pic>
      <p:sp>
        <p:nvSpPr>
          <p:cNvPr id="11" name="椭圆 10"/>
          <p:cNvSpPr/>
          <p:nvPr/>
        </p:nvSpPr>
        <p:spPr>
          <a:xfrm>
            <a:off x="2808709" y="2552665"/>
            <a:ext cx="648072" cy="576064"/>
          </a:xfrm>
          <a:prstGeom prst="ellipse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3530031" y="2552665"/>
            <a:ext cx="648072" cy="576064"/>
          </a:xfrm>
          <a:prstGeom prst="ellipse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5689029" y="2213146"/>
            <a:ext cx="648072" cy="576064"/>
          </a:xfrm>
          <a:prstGeom prst="ellipse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6410351" y="2213146"/>
            <a:ext cx="648072" cy="576064"/>
          </a:xfrm>
          <a:prstGeom prst="ellipse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5710537" y="2877847"/>
            <a:ext cx="648072" cy="576064"/>
          </a:xfrm>
          <a:prstGeom prst="ellipse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6401476" y="2894191"/>
            <a:ext cx="648072" cy="576064"/>
          </a:xfrm>
          <a:prstGeom prst="ellipse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3897256" y="3936951"/>
            <a:ext cx="648072" cy="576064"/>
          </a:xfrm>
          <a:prstGeom prst="ellipse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4597878" y="3946113"/>
            <a:ext cx="648072" cy="576064"/>
          </a:xfrm>
          <a:prstGeom prst="ellipse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5292985" y="3946113"/>
            <a:ext cx="648072" cy="576064"/>
          </a:xfrm>
          <a:prstGeom prst="ellipse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6034573" y="3946113"/>
            <a:ext cx="648072" cy="576064"/>
          </a:xfrm>
          <a:prstGeom prst="ellipse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3896768" y="4538072"/>
            <a:ext cx="648072" cy="576064"/>
          </a:xfrm>
          <a:prstGeom prst="ellipse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4591875" y="4538072"/>
            <a:ext cx="648072" cy="576064"/>
          </a:xfrm>
          <a:prstGeom prst="ellipse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5333463" y="4538072"/>
            <a:ext cx="648072" cy="576064"/>
          </a:xfrm>
          <a:prstGeom prst="ellipse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6044446" y="4554862"/>
            <a:ext cx="648072" cy="576064"/>
          </a:xfrm>
          <a:prstGeom prst="ellipse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301</TotalTime>
  <Words>87</Words>
  <Application>Microsoft Office PowerPoint</Application>
  <PresentationFormat>自定义</PresentationFormat>
  <Paragraphs>29</Paragraphs>
  <Slides>9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1" baseType="lpstr">
      <vt:lpstr>NEU-BZ-S92</vt:lpstr>
      <vt:lpstr>方正书宋_GBK</vt:lpstr>
      <vt:lpstr>黑体</vt:lpstr>
      <vt:lpstr>华文琥珀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47</cp:revision>
  <dcterms:created xsi:type="dcterms:W3CDTF">2020-07-20T09:37:23Z</dcterms:created>
  <dcterms:modified xsi:type="dcterms:W3CDTF">2024-09-10T07:25:59Z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