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3" r:id="rId5"/>
    <p:sldId id="739" r:id="rId6"/>
    <p:sldId id="740" r:id="rId7"/>
    <p:sldId id="741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求一个数是另一个数的几倍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我们就说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的个数是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Times New Roman" panose="02020603050405020304" pitchFamily="18" charset="0"/>
              </a:rPr>
              <a:t>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也就是说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的几倍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里面包含了几个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法计算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523075" y="320756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XM3KR86G.eps" descr="id:21474914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1709002"/>
            <a:ext cx="6696744" cy="1243053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4075043" y="31949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0083237" y="32400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367391" y="37867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410929" y="440150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20477" y="498929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888797" y="5022705"/>
            <a:ext cx="175400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28</a:t>
            </a:r>
            <a:r>
              <a:rPr lang="en-US" altLang="zh-CN" i="1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÷</a:t>
            </a:r>
            <a:r>
              <a:rPr lang="en-US" altLang="zh-CN" dirty="0" smtClean="0">
                <a:ea typeface="宋体" panose="02010600030101010101" pitchFamily="2" charset="-122"/>
              </a:rPr>
              <a:t>7</a:t>
            </a:r>
            <a:r>
              <a:rPr lang="en-US" altLang="zh-CN" i="1" dirty="0" smtClean="0">
                <a:ea typeface="宋体" panose="02010600030101010101" pitchFamily="2" charset="-122"/>
              </a:rPr>
              <a:t>=</a:t>
            </a:r>
            <a:r>
              <a:rPr lang="en-US" altLang="zh-CN" dirty="0" smtClean="0">
                <a:ea typeface="宋体" panose="02010600030101010101" pitchFamily="2" charset="-122"/>
              </a:rPr>
              <a:t>4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810531"/>
            <a:ext cx="11686723" cy="4373772"/>
            <a:chOff x="361950" y="719807"/>
            <a:chExt cx="11686723" cy="437377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18085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二、我会解答。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VRG15.eps" descr="id:214749720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64493" y="1378389"/>
              <a:ext cx="7272808" cy="1864458"/>
            </a:xfrm>
            <a:prstGeom prst="rect">
              <a:avLst/>
            </a:prstGeom>
          </p:spPr>
        </p:pic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9814616"/>
                </p:ext>
              </p:extLst>
            </p:nvPr>
          </p:nvGraphicFramePr>
          <p:xfrm>
            <a:off x="376714" y="3394613"/>
            <a:ext cx="11671959" cy="16989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文档" r:id="rId5" imgW="3826872" imgH="557038" progId="Word.Document.12">
                    <p:embed/>
                  </p:oleObj>
                </mc:Choice>
                <mc:Fallback>
                  <p:oleObj name="文档" r:id="rId5" imgW="3826872" imgH="55703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76714" y="3394613"/>
                          <a:ext cx="11671959" cy="169896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361950" y="5270934"/>
            <a:ext cx="1754006" cy="643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5=8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请你再提出一个用除法解决的问题并解答。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78492"/>
              </p:ext>
            </p:extLst>
          </p:nvPr>
        </p:nvGraphicFramePr>
        <p:xfrm>
          <a:off x="404762" y="2316018"/>
          <a:ext cx="11671959" cy="1233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文档" r:id="rId4" imgW="3826872" imgH="404302" progId="Word.Document.12">
                  <p:embed/>
                </p:oleObj>
              </mc:Choice>
              <mc:Fallback>
                <p:oleObj name="文档" r:id="rId4" imgW="3826872" imgH="4043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4762" y="2316018"/>
                        <a:ext cx="11671959" cy="1233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369971" y="3564935"/>
            <a:ext cx="17540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8=5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21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芳芳有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张卡片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明明的卡片比芳芳多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明明的卡片的张数是芳芳的几倍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试着画画图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0VRG68J.eps" descr="id:2147497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8789" y="2736031"/>
            <a:ext cx="3456384" cy="134125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248199"/>
            <a:ext cx="63642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明明的卡片的张数是芳芳的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倍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136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878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根据算式提出关于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的问题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84767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 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4493" y="3858181"/>
            <a:ext cx="806489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小明射中的个数是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东</a:t>
            </a: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射中的个数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几倍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4493" y="5009769"/>
            <a:ext cx="813690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小刚射中的个数是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东</a:t>
            </a: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射中的个数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几倍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3MK10G.eps" descr="id:214749144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0757" y="1285248"/>
            <a:ext cx="5547444" cy="258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86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某小区需要安装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个充电桩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已经安装了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没有安装的个数是已经安装个数的几倍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0" y="3032435"/>
            <a:ext cx="25202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(72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÷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i="1" smtClean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191</Words>
  <Application>Microsoft Office PowerPoint</Application>
  <PresentationFormat>自定义</PresentationFormat>
  <Paragraphs>39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49</cp:revision>
  <dcterms:created xsi:type="dcterms:W3CDTF">2020-07-20T09:37:23Z</dcterms:created>
  <dcterms:modified xsi:type="dcterms:W3CDTF">2024-09-10T06:42:30Z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