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9" r:id="rId6"/>
    <p:sldId id="737" r:id="rId7"/>
    <p:sldId id="733" r:id="rId8"/>
    <p:sldId id="738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毫米的认识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8677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直尺上从刻度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“0”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到刻度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“1”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的长度是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它又分成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个长度相同的小格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格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W39.eps" descr="id:21474912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1871935"/>
            <a:ext cx="6120680" cy="114878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7294225" y="3040861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5153" y="3667571"/>
            <a:ext cx="5982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105887" y="3640625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739099" y="4235805"/>
            <a:ext cx="5982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504453" y="100783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</a:rPr>
              <a:t>. </a:t>
            </a:r>
            <a:endParaRPr lang="zh-CN" altLang="en-US" dirty="0"/>
          </a:p>
        </p:txBody>
      </p:sp>
      <p:pic>
        <p:nvPicPr>
          <p:cNvPr id="10" name="XM3KR33G.eps" descr="id:21474902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1612334"/>
            <a:ext cx="7632848" cy="3190909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1584573" y="4222412"/>
            <a:ext cx="424125" cy="679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384773" y="4207721"/>
            <a:ext cx="424125" cy="626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809625" y="4197211"/>
            <a:ext cx="424125" cy="626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489229" y="4237689"/>
            <a:ext cx="424125" cy="626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2092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28163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在括号里填上合适的数。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243155" y="2107001"/>
            <a:ext cx="424125" cy="65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440557" y="2707172"/>
            <a:ext cx="93610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500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672805" y="3276903"/>
            <a:ext cx="72008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72805" y="3895780"/>
            <a:ext cx="424125" cy="650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1927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7287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二、量一量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800597" y="2028830"/>
            <a:ext cx="7560840" cy="2350990"/>
            <a:chOff x="4752925" y="1972618"/>
            <a:chExt cx="7560840" cy="2350990"/>
          </a:xfrm>
        </p:grpSpPr>
        <p:pic>
          <p:nvPicPr>
            <p:cNvPr id="6" name="20VRG88.eps" descr="id:2147491253;FounderCES"/>
            <p:cNvPicPr/>
            <p:nvPr/>
          </p:nvPicPr>
          <p:blipFill rotWithShape="1">
            <a:blip r:embed="rId2"/>
            <a:srcRect l="70603"/>
            <a:stretch/>
          </p:blipFill>
          <p:spPr>
            <a:xfrm>
              <a:off x="4752925" y="2004410"/>
              <a:ext cx="1858855" cy="2319198"/>
            </a:xfrm>
            <a:prstGeom prst="rect">
              <a:avLst/>
            </a:prstGeom>
          </p:spPr>
        </p:pic>
        <p:pic>
          <p:nvPicPr>
            <p:cNvPr id="7" name="W41.eps" descr="id:2147491260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993285" y="1972618"/>
              <a:ext cx="4320480" cy="2350990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2232645" y="3848023"/>
            <a:ext cx="5982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16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234804" y="2335513"/>
            <a:ext cx="5982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30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609827" y="2170477"/>
            <a:ext cx="5982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25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379617" y="3848023"/>
            <a:ext cx="5982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38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8053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772357"/>
            <a:ext cx="10807700" cy="5276042"/>
            <a:chOff x="361950" y="719807"/>
            <a:chExt cx="10807700" cy="527604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19807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三、我会选。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下面图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中物体的长度最长。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20VRG06.eps" descr="id:21474912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00597" y="2015951"/>
              <a:ext cx="7344816" cy="1473357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3539792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约是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毫米。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《新华字典》的厚度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一拃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zhǎ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长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学生卡的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厚度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2304653" y="13599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854961" y="35871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052942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画一条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毫米长的线段。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画一条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毫米长的线段。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20VRGJ12.eps" descr="id:2147495461;FounderCES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48869" y="2479970"/>
            <a:ext cx="864096" cy="559030"/>
          </a:xfrm>
          <a:prstGeom prst="rect">
            <a:avLst/>
          </a:prstGeom>
        </p:spPr>
      </p:pic>
      <p:pic>
        <p:nvPicPr>
          <p:cNvPr id="11" name="20VRGJ13.eps" descr="id:2147495468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40757" y="4105909"/>
            <a:ext cx="4335993" cy="71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98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妈妈要切一根长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厘米的火腿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毫米切一片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可以切多少片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998626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=30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毫米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6=5(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片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144</Words>
  <Application>Microsoft Office PowerPoint</Application>
  <PresentationFormat>自定义</PresentationFormat>
  <Paragraphs>52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2024-09-10T06:20:17Z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