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3" r:id="rId5"/>
    <p:sldId id="737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solidFill>
                  <a:srgbClr val="D60093"/>
                </a:solidFill>
              </a:rPr>
              <a:t>★</a:t>
            </a:r>
            <a:r>
              <a:rPr lang="zh-CN" altLang="zh-CN" sz="4000" smtClean="0">
                <a:solidFill>
                  <a:srgbClr val="D60093"/>
                </a:solidFill>
              </a:rPr>
              <a:t>数字编码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56528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一、我会做。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根据译码表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下面数字表示的是哪句话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zh-CN" altLang="en-US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744813" y="2026461"/>
            <a:ext cx="3958927" cy="41956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译码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21 22 23 24 25 26 27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习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28 29 30 31 32 33 34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调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棒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35 36 37 38 39 40 41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550730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我们真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棒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学生证的编排规则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从左边起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位表示出生年份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位表示年级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位表示班级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位表示学号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位表示性别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表示男生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表示女生。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小明的编号为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201113321,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你能得到小明的哪些信息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小明是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年级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班的一名男生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,2011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年出生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学号为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华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五年级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班的一名女生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,2007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年出生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学号为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小华学生证的编号是多少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200752122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83385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爷爷和爸爸将自己的身份证号码写在了一张纸上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让小丽猜一猜这两个号码分别是谁的。小丽看到第一个号码中表示出生日期的数字是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19861221,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第二个号码中表示出生日期的数字是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19550607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。请帮小丽想一想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哪个号码是爷爷的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哪个号码是爸爸的。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19145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第一个号码是爸爸的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第二个号码是爷爷的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6907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6474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不唯一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用第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位数字表示学校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位数字表示年级和班级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位数字表示顺序号。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三、我会设计。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小学举行乒乓球比赛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每个学校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个年级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每个年级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每个班选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人参加比赛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请设计一个运动员号码的编码方案。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388</Words>
  <Application>Microsoft Office PowerPoint</Application>
  <PresentationFormat>自定义</PresentationFormat>
  <Paragraphs>30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2020-07-20T09:37:23Z</dcterms:created>
  <dcterms:modified xsi:type="dcterms:W3CDTF">2024-09-10T07:04:08Z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