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8" r:id="rId6"/>
    <p:sldId id="737" r:id="rId7"/>
    <p:sldId id="733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2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两位数减两位数的口算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4174951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一、想一想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做一做。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67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4800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:67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4800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z="4800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4800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538414" y="2015951"/>
            <a:ext cx="2446759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:67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4800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z="4800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4800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754653"/>
            <a:ext cx="10807700" cy="245605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还可以这样想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:60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4800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4800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4800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4800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4800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230545" y="2202038"/>
            <a:ext cx="54373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27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04453" y="3063642"/>
            <a:ext cx="54373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27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679650" y="3053132"/>
            <a:ext cx="543739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24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187374" y="2194428"/>
            <a:ext cx="54373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64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700424" y="3056032"/>
            <a:ext cx="543739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/>
              <a:t>64</a:t>
            </a:r>
            <a:endParaRPr lang="zh-CN" altLang="en-US" sz="28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039354" y="3045522"/>
            <a:ext cx="543739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24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969185" y="1326886"/>
            <a:ext cx="543739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24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633163" y="4504701"/>
            <a:ext cx="543739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20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486996" y="4500125"/>
            <a:ext cx="364202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4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435956" y="5397457"/>
            <a:ext cx="543739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20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372499" y="5392881"/>
            <a:ext cx="364202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4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140015" y="5378725"/>
            <a:ext cx="543739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24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432445" y="93583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2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</a:rPr>
              <a:t>. </a:t>
            </a:r>
            <a:endParaRPr lang="zh-CN" altLang="en-US" dirty="0"/>
          </a:p>
        </p:txBody>
      </p:sp>
      <p:pic>
        <p:nvPicPr>
          <p:cNvPr id="19" name="19E14.eps" descr="id:21474909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60310" y="1655911"/>
            <a:ext cx="3600400" cy="3081717"/>
          </a:xfrm>
          <a:prstGeom prst="rect">
            <a:avLst/>
          </a:prstGeom>
        </p:spPr>
      </p:pic>
      <p:pic>
        <p:nvPicPr>
          <p:cNvPr id="20" name="19E15.eps" descr="id:21474909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92758" y="1655912"/>
            <a:ext cx="3552655" cy="3081716"/>
          </a:xfrm>
          <a:prstGeom prst="rect">
            <a:avLst/>
          </a:prstGeom>
        </p:spPr>
      </p:pic>
      <p:sp>
        <p:nvSpPr>
          <p:cNvPr id="21" name="矩形 20"/>
          <p:cNvSpPr>
            <a:spLocks noChangeAspect="1"/>
          </p:cNvSpPr>
          <p:nvPr/>
        </p:nvSpPr>
        <p:spPr>
          <a:xfrm>
            <a:off x="2520677" y="285593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FF0000"/>
                </a:solidFill>
              </a:rPr>
              <a:t>30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2058661" y="397652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FF0000"/>
                </a:solidFill>
              </a:rPr>
              <a:t>53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4403395" y="179992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FF0000"/>
                </a:solidFill>
              </a:rPr>
              <a:t>46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6563635" y="281551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FF0000"/>
                </a:solidFill>
              </a:rPr>
              <a:t>20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7664933" y="280500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FF0000"/>
                </a:solidFill>
              </a:rPr>
              <a:t>8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6087029" y="396016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FF0000"/>
                </a:solidFill>
              </a:rPr>
              <a:t>55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8425333" y="181628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FF0000"/>
                </a:solidFill>
              </a:rPr>
              <a:t>47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5023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5" grpId="0"/>
      <p:bldP spid="26" grpId="0"/>
      <p:bldP spid="27" grpId="0"/>
      <p:bldP spid="28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62883"/>
            <a:ext cx="108077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里填上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73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59</a:t>
            </a:r>
            <a:r>
              <a:rPr lang="en-US" altLang="zh-CN" sz="4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36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100</a:t>
            </a:r>
            <a:r>
              <a:rPr lang="en-US" altLang="zh-CN" sz="4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63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52</a:t>
            </a:r>
            <a:r>
              <a:rPr lang="en-US" altLang="zh-CN" sz="4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94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73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sz="4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817994" y="2231975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</a:rPr>
              <a:t>&lt;</a:t>
            </a:r>
            <a:endParaRPr lang="zh-CN" altLang="en-US" dirty="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6606695" y="2253611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</a:rPr>
              <a:t>=</a:t>
            </a:r>
            <a:endParaRPr lang="zh-CN" altLang="en-US" dirty="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2973745" y="3046047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</a:rPr>
              <a:t>&gt;</a:t>
            </a:r>
            <a:endParaRPr lang="zh-CN" altLang="en-US" dirty="0"/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6976617" y="3048777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</a:rPr>
              <a:t>&gt;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3500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4" grpId="0"/>
      <p:bldP spid="29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1950" y="770795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二、接力赛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2" name="19E16.eps" descr="id:21474909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440557" y="1464569"/>
            <a:ext cx="7776864" cy="4531126"/>
          </a:xfrm>
          <a:prstGeom prst="rect">
            <a:avLst/>
          </a:prstGeom>
        </p:spPr>
      </p:pic>
      <p:sp>
        <p:nvSpPr>
          <p:cNvPr id="33" name="矩形 32"/>
          <p:cNvSpPr>
            <a:spLocks noChangeAspect="1"/>
          </p:cNvSpPr>
          <p:nvPr/>
        </p:nvSpPr>
        <p:spPr>
          <a:xfrm>
            <a:off x="3920359" y="304042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FF0000"/>
                </a:solidFill>
              </a:rPr>
              <a:t>21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4" name="矩形 33"/>
          <p:cNvSpPr>
            <a:spLocks noChangeAspect="1"/>
          </p:cNvSpPr>
          <p:nvPr/>
        </p:nvSpPr>
        <p:spPr>
          <a:xfrm>
            <a:off x="5814074" y="302342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FF0000"/>
                </a:solidFill>
              </a:rPr>
              <a:t>39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5" name="矩形 34"/>
          <p:cNvSpPr>
            <a:spLocks noChangeAspect="1"/>
          </p:cNvSpPr>
          <p:nvPr/>
        </p:nvSpPr>
        <p:spPr>
          <a:xfrm>
            <a:off x="8035483" y="306454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FF0000"/>
                </a:solidFill>
              </a:rPr>
              <a:t>3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6" name="矩形 35"/>
          <p:cNvSpPr>
            <a:spLocks noChangeAspect="1"/>
          </p:cNvSpPr>
          <p:nvPr/>
        </p:nvSpPr>
        <p:spPr>
          <a:xfrm>
            <a:off x="3910974" y="534158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FF0000"/>
                </a:solidFill>
              </a:rPr>
              <a:t>47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7" name="矩形 36"/>
          <p:cNvSpPr>
            <a:spLocks noChangeAspect="1"/>
          </p:cNvSpPr>
          <p:nvPr/>
        </p:nvSpPr>
        <p:spPr>
          <a:xfrm>
            <a:off x="5804689" y="532458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FF0000"/>
                </a:solidFill>
              </a:rPr>
              <a:t>19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8" name="矩形 37"/>
          <p:cNvSpPr>
            <a:spLocks noChangeAspect="1"/>
          </p:cNvSpPr>
          <p:nvPr/>
        </p:nvSpPr>
        <p:spPr>
          <a:xfrm>
            <a:off x="7921277" y="536570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FF0000"/>
                </a:solidFill>
              </a:rPr>
              <a:t>63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073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36660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三、我会解答。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拔萝卜。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XM3KR19G.eps" descr="id:214749008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97529" y="876481"/>
            <a:ext cx="6667963" cy="2240610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61950" y="3179263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上午兔爸爸比兔小乖多拔了多少根萝卜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3823607"/>
            <a:ext cx="5743880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兔小乖下午拔了多少根萝卜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4467951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你还能提出其他数学问题并解答吗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281317" y="3179263"/>
            <a:ext cx="257314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38</a:t>
            </a:r>
            <a:r>
              <a:rPr lang="en-US" altLang="zh-CN" i="1" dirty="0">
                <a:ea typeface="宋体" panose="02010600030101010101" pitchFamily="2" charset="-122"/>
              </a:rPr>
              <a:t>-</a:t>
            </a:r>
            <a:r>
              <a:rPr lang="en-US" altLang="zh-CN" dirty="0">
                <a:ea typeface="宋体" panose="02010600030101010101" pitchFamily="2" charset="-122"/>
              </a:rPr>
              <a:t>26</a:t>
            </a:r>
            <a:r>
              <a:rPr lang="en-US" altLang="zh-CN" i="1" dirty="0">
                <a:ea typeface="宋体" panose="02010600030101010101" pitchFamily="2" charset="-122"/>
              </a:rPr>
              <a:t>=</a:t>
            </a:r>
            <a:r>
              <a:rPr lang="en-US" altLang="zh-CN" dirty="0">
                <a:ea typeface="宋体" panose="02010600030101010101" pitchFamily="2" charset="-122"/>
              </a:rPr>
              <a:t>12(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根</a:t>
            </a:r>
            <a:r>
              <a:rPr lang="en-US" altLang="zh-CN" dirty="0" smtClean="0">
                <a:ea typeface="宋体" panose="02010600030101010101" pitchFamily="2" charset="-122"/>
              </a:rPr>
              <a:t>)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110282" y="3784687"/>
            <a:ext cx="257314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64</a:t>
            </a:r>
            <a:r>
              <a:rPr lang="en-US" altLang="zh-CN" i="1" dirty="0">
                <a:ea typeface="宋体" panose="02010600030101010101" pitchFamily="2" charset="-122"/>
              </a:rPr>
              <a:t>-</a:t>
            </a:r>
            <a:r>
              <a:rPr lang="en-US" altLang="zh-CN" dirty="0">
                <a:ea typeface="宋体" panose="02010600030101010101" pitchFamily="2" charset="-122"/>
              </a:rPr>
              <a:t>26</a:t>
            </a:r>
            <a:r>
              <a:rPr lang="en-US" altLang="zh-CN" i="1" dirty="0">
                <a:ea typeface="宋体" panose="02010600030101010101" pitchFamily="2" charset="-122"/>
              </a:rPr>
              <a:t>=</a:t>
            </a:r>
            <a:r>
              <a:rPr lang="en-US" altLang="zh-CN" dirty="0">
                <a:ea typeface="宋体" panose="02010600030101010101" pitchFamily="2" charset="-122"/>
              </a:rPr>
              <a:t>38(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根</a:t>
            </a:r>
            <a:r>
              <a:rPr lang="en-US" altLang="zh-CN" dirty="0" smtClean="0">
                <a:ea typeface="宋体" panose="02010600030101010101" pitchFamily="2" charset="-122"/>
              </a:rPr>
              <a:t>)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61950" y="507337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答案不唯一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今天兔小乖比兔爸爸多拔了几根萝卜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64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59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根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72748"/>
            <a:ext cx="10807700" cy="24314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一桶油连桶共重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倒出一半油后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连桶共重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桶和油各重多少千克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桶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:2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千克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油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:48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</TotalTime>
  <Words>212</Words>
  <Application>Microsoft Office PowerPoint</Application>
  <PresentationFormat>自定义</PresentationFormat>
  <Paragraphs>61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39</cp:revision>
  <dcterms:created xsi:type="dcterms:W3CDTF">2020-07-20T09:37:23Z</dcterms:created>
  <dcterms:modified xsi:type="dcterms:W3CDTF">2024-09-10T06:07:35Z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