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9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08509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两位数加两位数的口算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367879"/>
            <a:ext cx="6551215" cy="3342453"/>
            <a:chOff x="361950" y="1511895"/>
            <a:chExt cx="6551215" cy="334245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511895"/>
              <a:ext cx="4895031" cy="334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一、算一算。</a:t>
              </a:r>
              <a:endPara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14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53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4800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□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:14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sz="4400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□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4800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□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sz="4800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□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4800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□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4032845" y="2903286"/>
              <a:ext cx="2880320" cy="18651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:14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4800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□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sz="4800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□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50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4800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□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1656581" y="3020966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50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484672" y="2999945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64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96300" y="3868701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64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772603" y="3868700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67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782088" y="2952055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17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167195" y="3801225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17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647261" y="3810469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67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076002" y="2098013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67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spect="1"/>
          </p:cNvSpPr>
          <p:nvPr/>
        </p:nvSpPr>
        <p:spPr>
          <a:xfrm>
            <a:off x="413474" y="107984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</a:rPr>
              <a:t>. </a:t>
            </a:r>
            <a:endParaRPr lang="zh-CN" altLang="en-US" dirty="0"/>
          </a:p>
        </p:txBody>
      </p:sp>
      <p:pic>
        <p:nvPicPr>
          <p:cNvPr id="14" name="19E09.eps" descr="id:21474908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36501" y="1727919"/>
            <a:ext cx="3672408" cy="3185596"/>
          </a:xfrm>
          <a:prstGeom prst="rect">
            <a:avLst/>
          </a:prstGeom>
        </p:spPr>
      </p:pic>
      <p:pic>
        <p:nvPicPr>
          <p:cNvPr id="15" name="19E10.eps" descr="id:21474908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09763" y="1730378"/>
            <a:ext cx="4975810" cy="3315711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923593" y="29115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015943" y="29115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419537" y="411570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816821" y="187193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801515" y="291157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6893865" y="29115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802977" y="29115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895327" y="29115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617367" y="420162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8025081" y="420162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9793485" y="187193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064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spect="1"/>
          </p:cNvSpPr>
          <p:nvPr/>
        </p:nvSpPr>
        <p:spPr>
          <a:xfrm>
            <a:off x="413474" y="93583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</a:rPr>
              <a:t>. </a:t>
            </a:r>
            <a:endParaRPr lang="zh-CN" altLang="en-US" dirty="0"/>
          </a:p>
        </p:txBody>
      </p:sp>
      <p:pic>
        <p:nvPicPr>
          <p:cNvPr id="14" name="XM3KR12G.eps" descr="id:21474900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1079847"/>
            <a:ext cx="5472608" cy="4241271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6481117" y="203697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481117" y="368849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4392885" y="472452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2160637" y="369120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160636" y="205915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820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50" y="73031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原来有多少个松果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19E13.eps" descr="id:21474908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797" y="1962933"/>
            <a:ext cx="3816424" cy="3055917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361950" y="5081118"/>
            <a:ext cx="267092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25+17=42(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XM3KR14G.eps" descr="id:21474900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719806"/>
            <a:ext cx="5760640" cy="2172119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66416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2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</a:rPr>
              <a:t>.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879434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贝贝买了一副羽毛球拍和一个排球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一共用去多少钱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390242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奇奇买了一副羽毛球拍和一个风筝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一共用去多少钱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0477" y="3393972"/>
            <a:ext cx="267092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37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49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86(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20477" y="4481546"/>
            <a:ext cx="267092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37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28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65(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</a:rPr>
              <a:t>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3349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874333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三、我会做。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观察下图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算一算绿色彩带比红色彩带长多少米。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23MK01G.eps" descr="id:21474900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76661" y="2170476"/>
            <a:ext cx="6336704" cy="2681035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744813" y="5072159"/>
            <a:ext cx="256833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14</a:t>
            </a:r>
            <a:r>
              <a:rPr lang="en-US" altLang="zh-CN" i="1" dirty="0">
                <a:ea typeface="宋体" panose="02010600030101010101" pitchFamily="2" charset="-122"/>
              </a:rPr>
              <a:t>+</a:t>
            </a:r>
            <a:r>
              <a:rPr lang="en-US" altLang="zh-CN" dirty="0">
                <a:ea typeface="宋体" panose="02010600030101010101" pitchFamily="2" charset="-122"/>
              </a:rPr>
              <a:t>19</a:t>
            </a:r>
            <a:r>
              <a:rPr lang="en-US" altLang="zh-CN" i="1" dirty="0">
                <a:ea typeface="宋体" panose="02010600030101010101" pitchFamily="2" charset="-122"/>
              </a:rPr>
              <a:t>=</a:t>
            </a:r>
            <a:r>
              <a:rPr lang="en-US" altLang="zh-CN" dirty="0">
                <a:ea typeface="宋体" panose="02010600030101010101" pitchFamily="2" charset="-122"/>
              </a:rPr>
              <a:t>33(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155</Words>
  <Application>Microsoft Office PowerPoint</Application>
  <PresentationFormat>自定义</PresentationFormat>
  <Paragraphs>49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2024-09-10T06:06:38Z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