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2" r:id="rId3"/>
    <p:sldId id="736" r:id="rId4"/>
    <p:sldId id="738" r:id="rId5"/>
    <p:sldId id="739" r:id="rId6"/>
    <p:sldId id="740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8543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59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4559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2346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3685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0" r:id="rId2"/>
    <p:sldLayoutId id="2147483694" r:id="rId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集合的练习课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699185"/>
            <a:ext cx="10807700" cy="5410712"/>
            <a:chOff x="361950" y="699185"/>
            <a:chExt cx="10807700" cy="541071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699185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一、我会填。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超市两天一共进了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种蔬菜。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(2)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昨天和今天都进了的蔬菜有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种。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V55.eps" descr="id:214749483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36501" y="1368277"/>
              <a:ext cx="6912768" cy="3379014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4445922" y="479858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182575" y="538840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16421" y="835657"/>
            <a:ext cx="11171750" cy="4708686"/>
            <a:chOff x="216421" y="753139"/>
            <a:chExt cx="11171750" cy="470868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53139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把下面动物的序号填写在合适的圈里。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V56.eps" descr="id:214749484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16421" y="1466197"/>
              <a:ext cx="5882319" cy="3995628"/>
            </a:xfrm>
            <a:prstGeom prst="rect">
              <a:avLst/>
            </a:prstGeom>
          </p:spPr>
        </p:pic>
        <p:pic>
          <p:nvPicPr>
            <p:cNvPr id="9" name="V56A.eps" descr="id:2147494849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6347611" y="2110781"/>
              <a:ext cx="5040560" cy="2542549"/>
            </a:xfrm>
            <a:prstGeom prst="rect">
              <a:avLst/>
            </a:prstGeom>
          </p:spPr>
        </p:pic>
      </p:grpSp>
      <p:sp>
        <p:nvSpPr>
          <p:cNvPr id="13" name="矩形 12"/>
          <p:cNvSpPr>
            <a:spLocks noChangeAspect="1"/>
          </p:cNvSpPr>
          <p:nvPr/>
        </p:nvSpPr>
        <p:spPr>
          <a:xfrm>
            <a:off x="6563635" y="3147059"/>
            <a:ext cx="183255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①②⑤</a:t>
            </a:r>
            <a:r>
              <a:rPr lang="zh-CN" altLang="zh-CN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721477" y="3196810"/>
            <a:ext cx="1008609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③⑥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561237" y="4176191"/>
            <a:ext cx="3068469" cy="12495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既在陆地上生活</a:t>
            </a:r>
            <a:endParaRPr lang="en-US" altLang="zh-CN" dirty="0" smtClean="0">
              <a:latin typeface="NEU-BZ-S92"/>
              <a:ea typeface="方正启体简体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也在水中生活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364658" y="3175790"/>
            <a:ext cx="1008609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90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9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二、我会解答。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班有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人喜欢吃苹果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,16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人喜欢吃橘子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,8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人既喜欢吃苹果又喜欢吃橘子。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喜欢吃苹果或橘子的有多少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这两种水果都不喜欢吃的有多少人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032" y="3384103"/>
            <a:ext cx="337143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27(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-30194" y="4529194"/>
            <a:ext cx="293221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18(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72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39887"/>
            <a:ext cx="10807700" cy="3022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李老师对一些同学进行才艺小调查。调查的结果是会吹竖笛的有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会拉小提琴的有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既会吹竖笛又会拉小提琴的有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被调查的同学至少会其中一种乐器。李老师一共调查了多少名同学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22+8-4=26(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11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834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同学们参加环保知识竞赛。东东做对了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道题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小刚做对了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道题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龙龙做对了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道题。小刚做对的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道题东东都做对了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龙龙做对的题中有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道题东东也做对了。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东东和小刚一共做对了多少道题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一共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做对了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道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东东和龙龙一共做对了多少道题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20+14-10=24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道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14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282</Words>
  <Application>Microsoft Office PowerPoint</Application>
  <PresentationFormat>自定义</PresentationFormat>
  <Paragraphs>38</Paragraphs>
  <Slides>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NEU-BZ-S92</vt:lpstr>
      <vt:lpstr>方正启体简体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2020-07-20T09:37:23Z</dcterms:created>
  <dcterms:modified xsi:type="dcterms:W3CDTF">2024-09-10T07:29:38Z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