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6" r:id="rId6"/>
    <p:sldId id="733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Relationship Id="rId4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13" Type="http://schemas.openxmlformats.org/officeDocument/2006/relationships/image" Target="../media/image3.emf"/><Relationship Id="rId1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12" Type="http://schemas.openxmlformats.org/officeDocument/2006/relationships/package" Target="../embeddings/Microsoft_Word___4.docx"/><Relationship Id="rId17" Type="http://schemas.openxmlformats.org/officeDocument/2006/relationships/package" Target="../embeddings/Microsoft_Word___6.docx"/><Relationship Id="rId2" Type="http://schemas.openxmlformats.org/officeDocument/2006/relationships/slideLayout" Target="../slideLayouts/slideLayout3.xml"/><Relationship Id="rId16" Type="http://schemas.openxmlformats.org/officeDocument/2006/relationships/oleObject" Target="../embeddings/oleObject6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.emf"/><Relationship Id="rId15" Type="http://schemas.openxmlformats.org/officeDocument/2006/relationships/package" Target="../embeddings/Microsoft_Word___5.docx"/><Relationship Id="rId10" Type="http://schemas.openxmlformats.org/officeDocument/2006/relationships/package" Target="../embeddings/Microsoft_Word___3.docx"/><Relationship Id="rId4" Type="http://schemas.openxmlformats.org/officeDocument/2006/relationships/package" Target="../embeddings/Microsoft_Word___1.docx"/><Relationship Id="rId9" Type="http://schemas.openxmlformats.org/officeDocument/2006/relationships/oleObject" Target="../embeddings/oleObject3.bin"/><Relationship Id="rId1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package" Target="../embeddings/Microsoft_Word___10.docx"/><Relationship Id="rId18" Type="http://schemas.openxmlformats.org/officeDocument/2006/relationships/package" Target="../embeddings/Microsoft_Word___12.docx"/><Relationship Id="rId26" Type="http://schemas.openxmlformats.org/officeDocument/2006/relationships/package" Target="../embeddings/Microsoft_Word___15.docx"/><Relationship Id="rId3" Type="http://schemas.openxmlformats.org/officeDocument/2006/relationships/oleObject" Target="../embeddings/oleObject7.bin"/><Relationship Id="rId21" Type="http://schemas.openxmlformats.org/officeDocument/2006/relationships/image" Target="../media/image9.emf"/><Relationship Id="rId7" Type="http://schemas.openxmlformats.org/officeDocument/2006/relationships/package" Target="../embeddings/Microsoft_Word___8.docx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2.bin"/><Relationship Id="rId25" Type="http://schemas.openxmlformats.org/officeDocument/2006/relationships/oleObject" Target="../embeddings/oleObject15.bin"/><Relationship Id="rId2" Type="http://schemas.openxmlformats.org/officeDocument/2006/relationships/slideLayout" Target="../slideLayouts/slideLayout3.xml"/><Relationship Id="rId16" Type="http://schemas.openxmlformats.org/officeDocument/2006/relationships/package" Target="../embeddings/Microsoft_Word___11.docx"/><Relationship Id="rId20" Type="http://schemas.openxmlformats.org/officeDocument/2006/relationships/package" Target="../embeddings/Microsoft_Word___13.docx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7.emf"/><Relationship Id="rId24" Type="http://schemas.openxmlformats.org/officeDocument/2006/relationships/image" Target="../media/image10.emf"/><Relationship Id="rId5" Type="http://schemas.openxmlformats.org/officeDocument/2006/relationships/image" Target="../media/image5.emf"/><Relationship Id="rId15" Type="http://schemas.openxmlformats.org/officeDocument/2006/relationships/oleObject" Target="../embeddings/oleObject11.bin"/><Relationship Id="rId23" Type="http://schemas.openxmlformats.org/officeDocument/2006/relationships/package" Target="../embeddings/Microsoft_Word___14.docx"/><Relationship Id="rId10" Type="http://schemas.openxmlformats.org/officeDocument/2006/relationships/package" Target="../embeddings/Microsoft_Word___9.docx"/><Relationship Id="rId19" Type="http://schemas.openxmlformats.org/officeDocument/2006/relationships/oleObject" Target="../embeddings/oleObject13.bin"/><Relationship Id="rId4" Type="http://schemas.openxmlformats.org/officeDocument/2006/relationships/package" Target="../embeddings/Microsoft_Word___7.docx"/><Relationship Id="rId9" Type="http://schemas.openxmlformats.org/officeDocument/2006/relationships/oleObject" Target="../embeddings/oleObject9.bin"/><Relationship Id="rId14" Type="http://schemas.openxmlformats.org/officeDocument/2006/relationships/image" Target="../media/image8.emf"/><Relationship Id="rId22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__16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emf"/><Relationship Id="rId5" Type="http://schemas.openxmlformats.org/officeDocument/2006/relationships/package" Target="../embeddings/Microsoft_Word___17.docx"/><Relationship Id="rId4" Type="http://schemas.openxmlformats.org/officeDocument/2006/relationships/oleObject" Target="../embeddings/oleObject1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19.docx"/><Relationship Id="rId13" Type="http://schemas.openxmlformats.org/officeDocument/2006/relationships/oleObject" Target="../embeddings/oleObject21.bin"/><Relationship Id="rId3" Type="http://schemas.openxmlformats.org/officeDocument/2006/relationships/image" Target="../media/image20.jpeg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8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emf"/><Relationship Id="rId11" Type="http://schemas.openxmlformats.org/officeDocument/2006/relationships/package" Target="../embeddings/Microsoft_Word___20.docx"/><Relationship Id="rId5" Type="http://schemas.openxmlformats.org/officeDocument/2006/relationships/package" Target="../embeddings/Microsoft_Word___18.docx"/><Relationship Id="rId15" Type="http://schemas.openxmlformats.org/officeDocument/2006/relationships/image" Target="../media/image19.e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17.emf"/><Relationship Id="rId14" Type="http://schemas.openxmlformats.org/officeDocument/2006/relationships/package" Target="../embeddings/Microsoft_Word___21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几分之几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497040"/>
              </p:ext>
            </p:extLst>
          </p:nvPr>
        </p:nvGraphicFramePr>
        <p:xfrm>
          <a:off x="361950" y="1562503"/>
          <a:ext cx="11671959" cy="4156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文档" r:id="rId4" imgW="3826872" imgH="1362766" progId="Word.Document.12">
                  <p:embed/>
                </p:oleObj>
              </mc:Choice>
              <mc:Fallback>
                <p:oleObj name="文档" r:id="rId4" imgW="3826872" imgH="13627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562503"/>
                        <a:ext cx="11671959" cy="4156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1726085" y="1580122"/>
            <a:ext cx="2039341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九分之五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17021" y="1594755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484916"/>
              </p:ext>
            </p:extLst>
          </p:nvPr>
        </p:nvGraphicFramePr>
        <p:xfrm>
          <a:off x="3416303" y="2200216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文档" r:id="rId7" imgW="3826872" imgH="300082" progId="Word.Document.12">
                  <p:embed/>
                </p:oleObj>
              </mc:Choice>
              <mc:Fallback>
                <p:oleObj name="文档" r:id="rId7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16303" y="2200216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868511"/>
              </p:ext>
            </p:extLst>
          </p:nvPr>
        </p:nvGraphicFramePr>
        <p:xfrm>
          <a:off x="-2773749" y="2840478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文档" r:id="rId10" imgW="3826872" imgH="300082" progId="Word.Document.12">
                  <p:embed/>
                </p:oleObj>
              </mc:Choice>
              <mc:Fallback>
                <p:oleObj name="文档" r:id="rId10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2773749" y="2840478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003282"/>
              </p:ext>
            </p:extLst>
          </p:nvPr>
        </p:nvGraphicFramePr>
        <p:xfrm>
          <a:off x="-780933" y="2823179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文档" r:id="rId12" imgW="3826872" imgH="300082" progId="Word.Document.12">
                  <p:embed/>
                </p:oleObj>
              </mc:Choice>
              <mc:Fallback>
                <p:oleObj name="文档" r:id="rId12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-780933" y="2823179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5657615" y="3594868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289429" y="3551666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582787" y="4331690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294027"/>
              </p:ext>
            </p:extLst>
          </p:nvPr>
        </p:nvGraphicFramePr>
        <p:xfrm>
          <a:off x="1645333" y="4288327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文档" r:id="rId15" imgW="3826872" imgH="300082" progId="Word.Document.12">
                  <p:embed/>
                </p:oleObj>
              </mc:Choice>
              <mc:Fallback>
                <p:oleObj name="文档" r:id="rId15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645333" y="4288327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693819"/>
              </p:ext>
            </p:extLst>
          </p:nvPr>
        </p:nvGraphicFramePr>
        <p:xfrm>
          <a:off x="0" y="5020554"/>
          <a:ext cx="8769315" cy="685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文档" r:id="rId17" imgW="3826872" imgH="299004" progId="Word.Document.12">
                  <p:embed/>
                </p:oleObj>
              </mc:Choice>
              <mc:Fallback>
                <p:oleObj name="文档" r:id="rId17" imgW="3826872" imgH="2990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0" y="5020554"/>
                        <a:ext cx="8769315" cy="6851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16775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二、用分数表示下面各图的涂色部分和没有涂色部分。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2653852"/>
              </p:ext>
            </p:extLst>
          </p:nvPr>
        </p:nvGraphicFramePr>
        <p:xfrm>
          <a:off x="288311" y="1925988"/>
          <a:ext cx="10718800" cy="321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文档" r:id="rId4" imgW="3884295" imgH="1164748" progId="Word.Document.12">
                  <p:embed/>
                </p:oleObj>
              </mc:Choice>
              <mc:Fallback>
                <p:oleObj name="文档" r:id="rId4" imgW="3884295" imgH="116474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8311" y="1925988"/>
                        <a:ext cx="10718800" cy="321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179719"/>
              </p:ext>
            </p:extLst>
          </p:nvPr>
        </p:nvGraphicFramePr>
        <p:xfrm>
          <a:off x="-359643" y="3513105"/>
          <a:ext cx="8769315" cy="686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文档" r:id="rId7" imgW="3826872" imgH="299722" progId="Word.Document.12">
                  <p:embed/>
                </p:oleObj>
              </mc:Choice>
              <mc:Fallback>
                <p:oleObj name="文档" r:id="rId7" imgW="3826872" imgH="2997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359643" y="3513105"/>
                        <a:ext cx="8769315" cy="6868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4701123"/>
              </p:ext>
            </p:extLst>
          </p:nvPr>
        </p:nvGraphicFramePr>
        <p:xfrm>
          <a:off x="1728589" y="3513105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文档" r:id="rId10" imgW="3826872" imgH="300082" progId="Word.Document.12">
                  <p:embed/>
                </p:oleObj>
              </mc:Choice>
              <mc:Fallback>
                <p:oleObj name="文档" r:id="rId10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728589" y="3513105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144802"/>
              </p:ext>
            </p:extLst>
          </p:nvPr>
        </p:nvGraphicFramePr>
        <p:xfrm>
          <a:off x="3539299" y="3512279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文档" r:id="rId13" imgW="3826872" imgH="300082" progId="Word.Document.12">
                  <p:embed/>
                </p:oleObj>
              </mc:Choice>
              <mc:Fallback>
                <p:oleObj name="文档" r:id="rId13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539299" y="3512279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50255"/>
              </p:ext>
            </p:extLst>
          </p:nvPr>
        </p:nvGraphicFramePr>
        <p:xfrm>
          <a:off x="5488784" y="3511453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文档" r:id="rId16" imgW="3826872" imgH="300082" progId="Word.Document.12">
                  <p:embed/>
                </p:oleObj>
              </mc:Choice>
              <mc:Fallback>
                <p:oleObj name="文档" r:id="rId16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488784" y="3511453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860059"/>
              </p:ext>
            </p:extLst>
          </p:nvPr>
        </p:nvGraphicFramePr>
        <p:xfrm>
          <a:off x="-359643" y="4199094"/>
          <a:ext cx="8769315" cy="686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文档" r:id="rId18" imgW="3826872" imgH="299722" progId="Word.Document.12">
                  <p:embed/>
                </p:oleObj>
              </mc:Choice>
              <mc:Fallback>
                <p:oleObj name="文档" r:id="rId18" imgW="3826872" imgH="2997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359643" y="4199094"/>
                        <a:ext cx="8769315" cy="6868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571351"/>
              </p:ext>
            </p:extLst>
          </p:nvPr>
        </p:nvGraphicFramePr>
        <p:xfrm>
          <a:off x="1709994" y="4198680"/>
          <a:ext cx="8769315" cy="687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文档" r:id="rId20" imgW="3826872" imgH="300082" progId="Word.Document.12">
                  <p:embed/>
                </p:oleObj>
              </mc:Choice>
              <mc:Fallback>
                <p:oleObj name="文档" r:id="rId20" imgW="3826872" imgH="3000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709994" y="4198680"/>
                        <a:ext cx="8769315" cy="687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888428"/>
              </p:ext>
            </p:extLst>
          </p:nvPr>
        </p:nvGraphicFramePr>
        <p:xfrm>
          <a:off x="3539299" y="4175175"/>
          <a:ext cx="8769315" cy="695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文档" r:id="rId23" imgW="3826872" imgH="303316" progId="Word.Document.12">
                  <p:embed/>
                </p:oleObj>
              </mc:Choice>
              <mc:Fallback>
                <p:oleObj name="文档" r:id="rId23" imgW="3826872" imgH="3033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539299" y="4175175"/>
                        <a:ext cx="8769315" cy="695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104367"/>
              </p:ext>
            </p:extLst>
          </p:nvPr>
        </p:nvGraphicFramePr>
        <p:xfrm>
          <a:off x="5504587" y="4198680"/>
          <a:ext cx="8769315" cy="695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文档" r:id="rId26" imgW="3826872" imgH="303316" progId="Word.Document.12">
                  <p:embed/>
                </p:oleObj>
              </mc:Choice>
              <mc:Fallback>
                <p:oleObj name="文档" r:id="rId26" imgW="3826872" imgH="3033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504587" y="4198680"/>
                        <a:ext cx="8769315" cy="695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69380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>
            <a:spLocks noChangeAspect="1"/>
          </p:cNvSpPr>
          <p:nvPr/>
        </p:nvSpPr>
        <p:spPr>
          <a:xfrm>
            <a:off x="361950" y="1140700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三、我会涂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6" name="20VRG37.eps" descr="id:2147494314;FounderCES"/>
          <p:cNvPicPr/>
          <p:nvPr/>
        </p:nvPicPr>
        <p:blipFill rotWithShape="1">
          <a:blip r:embed="rId2"/>
          <a:srcRect b="50378"/>
          <a:stretch/>
        </p:blipFill>
        <p:spPr>
          <a:xfrm>
            <a:off x="1800597" y="1871935"/>
            <a:ext cx="6624736" cy="2626569"/>
          </a:xfrm>
          <a:prstGeom prst="rect">
            <a:avLst/>
          </a:prstGeom>
        </p:spPr>
      </p:pic>
      <p:pic>
        <p:nvPicPr>
          <p:cNvPr id="27" name="20VRG37J.eps" descr="id:2147499305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75610" b="68693"/>
          <a:stretch/>
        </p:blipFill>
        <p:spPr>
          <a:xfrm>
            <a:off x="1800596" y="1871935"/>
            <a:ext cx="1615789" cy="1657095"/>
          </a:xfrm>
          <a:prstGeom prst="rect">
            <a:avLst/>
          </a:prstGeom>
        </p:spPr>
      </p:pic>
      <p:pic>
        <p:nvPicPr>
          <p:cNvPr id="28" name="20VRG37J.eps" descr="id:2147499305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7663" t="2128" r="39166" b="70398"/>
          <a:stretch/>
        </p:blipFill>
        <p:spPr>
          <a:xfrm>
            <a:off x="4320877" y="2004796"/>
            <a:ext cx="1535000" cy="1454211"/>
          </a:xfrm>
          <a:prstGeom prst="rect">
            <a:avLst/>
          </a:prstGeom>
        </p:spPr>
      </p:pic>
      <p:pic>
        <p:nvPicPr>
          <p:cNvPr id="29" name="20VRG37J.eps" descr="id:2147499305;FounderCES"/>
          <p:cNvPicPr/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106" b="67523"/>
          <a:stretch/>
        </p:blipFill>
        <p:spPr>
          <a:xfrm>
            <a:off x="6709941" y="1840946"/>
            <a:ext cx="1715392" cy="171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26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将一张长方形纸对折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每份是这张纸的几分之几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份是这张纸的几分之几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931644"/>
              </p:ext>
            </p:extLst>
          </p:nvPr>
        </p:nvGraphicFramePr>
        <p:xfrm>
          <a:off x="504453" y="3003043"/>
          <a:ext cx="11671959" cy="706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文档" r:id="rId4" imgW="3826872" imgH="231800" progId="Word.Document.12">
                  <p:embed/>
                </p:oleObj>
              </mc:Choice>
              <mc:Fallback>
                <p:oleObj name="文档" r:id="rId4" imgW="3826872" imgH="23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453" y="3003043"/>
                        <a:ext cx="11671959" cy="706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3877589"/>
            <a:ext cx="10807700" cy="658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提示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将一张长方形纸对折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即平均分成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31853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下图的阴影部分占整个长方形的几分之几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V17.eps" descr="id:21474993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32845" y="2017257"/>
            <a:ext cx="3816424" cy="1938342"/>
          </a:xfrm>
          <a:prstGeom prst="rect">
            <a:avLst/>
          </a:prstGeom>
        </p:spPr>
      </p:pic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739472"/>
              </p:ext>
            </p:extLst>
          </p:nvPr>
        </p:nvGraphicFramePr>
        <p:xfrm>
          <a:off x="366402" y="4012461"/>
          <a:ext cx="11671959" cy="699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文档" r:id="rId5" imgW="3826872" imgH="229284" progId="Word.Document.12">
                  <p:embed/>
                </p:oleObj>
              </mc:Choice>
              <mc:Fallback>
                <p:oleObj name="文档" r:id="rId5" imgW="3826872" imgH="2292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6402" y="4012461"/>
                        <a:ext cx="11671959" cy="6993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1663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685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五、下图中的阴影部分各是大正方形的几分之几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V18.eps" descr="id:21474993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72805" y="1676930"/>
            <a:ext cx="3312368" cy="3278253"/>
          </a:xfrm>
          <a:prstGeom prst="rect">
            <a:avLst/>
          </a:prstGeom>
        </p:spPr>
      </p:pic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5533117"/>
              </p:ext>
            </p:extLst>
          </p:nvPr>
        </p:nvGraphicFramePr>
        <p:xfrm>
          <a:off x="149157" y="1799927"/>
          <a:ext cx="9646247" cy="76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文档" r:id="rId5" imgW="3826872" imgH="304394" progId="Word.Document.12">
                  <p:embed/>
                </p:oleObj>
              </mc:Choice>
              <mc:Fallback>
                <p:oleObj name="文档" r:id="rId5" imgW="3826872" imgH="3043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9157" y="1799927"/>
                        <a:ext cx="9646247" cy="767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3486165"/>
              </p:ext>
            </p:extLst>
          </p:nvPr>
        </p:nvGraphicFramePr>
        <p:xfrm>
          <a:off x="1296541" y="1870072"/>
          <a:ext cx="9646247" cy="764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文档" r:id="rId8" imgW="3826872" imgH="303316" progId="Word.Document.12">
                  <p:embed/>
                </p:oleObj>
              </mc:Choice>
              <mc:Fallback>
                <p:oleObj name="文档" r:id="rId8" imgW="3826872" imgH="3033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96541" y="1870072"/>
                        <a:ext cx="9646247" cy="7645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258413"/>
              </p:ext>
            </p:extLst>
          </p:nvPr>
        </p:nvGraphicFramePr>
        <p:xfrm>
          <a:off x="150831" y="3635003"/>
          <a:ext cx="8769315" cy="697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文档" r:id="rId11" imgW="3826872" imgH="304394" progId="Word.Document.12">
                  <p:embed/>
                </p:oleObj>
              </mc:Choice>
              <mc:Fallback>
                <p:oleObj name="文档" r:id="rId11" imgW="3826872" imgH="3043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0831" y="3635003"/>
                        <a:ext cx="8769315" cy="6975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953447"/>
              </p:ext>
            </p:extLst>
          </p:nvPr>
        </p:nvGraphicFramePr>
        <p:xfrm>
          <a:off x="2510327" y="3209085"/>
          <a:ext cx="7972105" cy="632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文档" r:id="rId14" imgW="3826872" imgH="303675" progId="Word.Document.12">
                  <p:embed/>
                </p:oleObj>
              </mc:Choice>
              <mc:Fallback>
                <p:oleObj name="文档" r:id="rId14" imgW="3826872" imgH="30367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510327" y="3209085"/>
                        <a:ext cx="7972105" cy="6326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132</Words>
  <Application>Microsoft Office PowerPoint</Application>
  <PresentationFormat>自定义</PresentationFormat>
  <Paragraphs>21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2024-09-10T07:13:01Z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