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731" r:id="rId3"/>
    <p:sldId id="740" r:id="rId4"/>
    <p:sldId id="739" r:id="rId5"/>
    <p:sldId id="735" r:id="rId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2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428827"/>
              </p:ext>
            </p:extLst>
          </p:nvPr>
        </p:nvGraphicFramePr>
        <p:xfrm>
          <a:off x="237441" y="739725"/>
          <a:ext cx="11155796" cy="594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5" imgW="4040413" imgH="2155557" progId="Word.Document.12">
                  <p:embed/>
                </p:oleObj>
              </mc:Choice>
              <mc:Fallback>
                <p:oleObj name="文档" r:id="rId5" imgW="4040413" imgH="21555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7441" y="739725"/>
                        <a:ext cx="11155796" cy="59487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8980927" y="33120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93709977"/>
              </p:ext>
            </p:extLst>
          </p:nvPr>
        </p:nvGraphicFramePr>
        <p:xfrm>
          <a:off x="361950" y="1079847"/>
          <a:ext cx="10807700" cy="3901440"/>
        </p:xfrm>
        <a:graphic>
          <a:graphicData uri="http://schemas.openxmlformats.org/drawingml/2006/table">
            <a:tbl>
              <a:tblPr firstRow="1" firstCol="1" bandRow="1"/>
              <a:tblGrid>
                <a:gridCol w="3166839"/>
                <a:gridCol w="76408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几百几十加、减几百几十的笔算及三位数加减法的估算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几百几十加、减几百几十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几百几十加几百几十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十位相加满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向百位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几百几十减几百几十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十位数不够减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从百位退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减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算起。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三位数加减法的估算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根据具体情境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选择往大估或往小估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9865493" y="200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89029" y="296256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320877" y="345611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个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76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20080"/>
            <a:ext cx="719127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选择估算方法时没有考虑实际情况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王阿姨要买这两件衣服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大约需要准备多少元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XM3KR31G.eps" descr="id:21474902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89229" y="837954"/>
            <a:ext cx="3680421" cy="246733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252000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140,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287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420(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因分析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错解错在没有根据实际情况进行估算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,145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287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280,145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287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元一定不够。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82426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145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150,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287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290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290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440(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161</Words>
  <Application>Microsoft Office PowerPoint</Application>
  <PresentationFormat>自定义</PresentationFormat>
  <Paragraphs>18</Paragraphs>
  <Slides>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2024-09-10T06:19:43Z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