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46" r:id="rId9"/>
    <p:sldId id="740" r:id="rId10"/>
    <p:sldId id="741" r:id="rId11"/>
    <p:sldId id="733" r:id="rId12"/>
    <p:sldId id="742" r:id="rId13"/>
    <p:sldId id="744" r:id="rId14"/>
    <p:sldId id="745" r:id="rId15"/>
    <p:sldId id="734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198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image" Target="../media/image11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__21.docx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20.bin"/><Relationship Id="rId7" Type="http://schemas.openxmlformats.org/officeDocument/2006/relationships/package" Target="../embeddings/Microsoft_Word___2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__22.doc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22.bin"/><Relationship Id="rId7" Type="http://schemas.openxmlformats.org/officeDocument/2006/relationships/package" Target="../embeddings/Microsoft_Word___25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__24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jpeg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__26.docx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5.emf"/><Relationship Id="rId26" Type="http://schemas.openxmlformats.org/officeDocument/2006/relationships/package" Target="../embeddings/Microsoft_Word___8.docx"/><Relationship Id="rId3" Type="http://schemas.openxmlformats.org/officeDocument/2006/relationships/oleObject" Target="../embeddings/oleObject1.bin"/><Relationship Id="rId21" Type="http://schemas.openxmlformats.org/officeDocument/2006/relationships/image" Target="../media/image6.e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.emf"/><Relationship Id="rId17" Type="http://schemas.openxmlformats.org/officeDocument/2006/relationships/package" Target="../embeddings/Microsoft_Word___5.docx"/><Relationship Id="rId25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5.bin"/><Relationship Id="rId20" Type="http://schemas.openxmlformats.org/officeDocument/2006/relationships/package" Target="../embeddings/Microsoft_Word___6.docx"/><Relationship Id="rId29" Type="http://schemas.openxmlformats.org/officeDocument/2006/relationships/package" Target="../embeddings/Microsoft_Word___9.docx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11" Type="http://schemas.openxmlformats.org/officeDocument/2006/relationships/package" Target="../embeddings/Microsoft_Word___3.docx"/><Relationship Id="rId24" Type="http://schemas.openxmlformats.org/officeDocument/2006/relationships/image" Target="../media/image7.emf"/><Relationship Id="rId5" Type="http://schemas.openxmlformats.org/officeDocument/2006/relationships/image" Target="../media/image1.emf"/><Relationship Id="rId15" Type="http://schemas.openxmlformats.org/officeDocument/2006/relationships/image" Target="../media/image4.emf"/><Relationship Id="rId23" Type="http://schemas.openxmlformats.org/officeDocument/2006/relationships/package" Target="../embeddings/Microsoft_Word___7.docx"/><Relationship Id="rId28" Type="http://schemas.openxmlformats.org/officeDocument/2006/relationships/oleObject" Target="../embeddings/oleObject9.bin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6.bin"/><Relationship Id="rId4" Type="http://schemas.openxmlformats.org/officeDocument/2006/relationships/package" Target="../embeddings/Microsoft_Word___1.docx"/><Relationship Id="rId9" Type="http://schemas.openxmlformats.org/officeDocument/2006/relationships/image" Target="../media/image2.emf"/><Relationship Id="rId14" Type="http://schemas.openxmlformats.org/officeDocument/2006/relationships/package" Target="../embeddings/Microsoft_Word___4.docx"/><Relationship Id="rId22" Type="http://schemas.openxmlformats.org/officeDocument/2006/relationships/oleObject" Target="../embeddings/oleObject7.bin"/><Relationship Id="rId27" Type="http://schemas.openxmlformats.org/officeDocument/2006/relationships/image" Target="../media/image8.emf"/><Relationship Id="rId30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package" Target="../embeddings/Microsoft_Word___13.docx"/><Relationship Id="rId18" Type="http://schemas.openxmlformats.org/officeDocument/2006/relationships/oleObject" Target="../embeddings/oleObject14.bin"/><Relationship Id="rId3" Type="http://schemas.openxmlformats.org/officeDocument/2006/relationships/package" Target="../embeddings/Microsoft_Word___10.docx"/><Relationship Id="rId21" Type="http://schemas.openxmlformats.org/officeDocument/2006/relationships/package" Target="../embeddings/Microsoft_Word___16.docx"/><Relationship Id="rId7" Type="http://schemas.openxmlformats.org/officeDocument/2006/relationships/package" Target="../embeddings/Microsoft_Word___11.docx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4.emf"/><Relationship Id="rId2" Type="http://schemas.openxmlformats.org/officeDocument/2006/relationships/slideLayout" Target="../slideLayouts/slideLayout3.xml"/><Relationship Id="rId16" Type="http://schemas.openxmlformats.org/officeDocument/2006/relationships/package" Target="../embeddings/Microsoft_Word___14.docx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emf"/><Relationship Id="rId5" Type="http://schemas.openxmlformats.org/officeDocument/2006/relationships/image" Target="../media/image15.jpeg"/><Relationship Id="rId15" Type="http://schemas.openxmlformats.org/officeDocument/2006/relationships/oleObject" Target="../embeddings/oleObject13.bin"/><Relationship Id="rId23" Type="http://schemas.openxmlformats.org/officeDocument/2006/relationships/package" Target="../embeddings/Microsoft_Word___17.docx"/><Relationship Id="rId10" Type="http://schemas.openxmlformats.org/officeDocument/2006/relationships/package" Target="../embeddings/Microsoft_Word___12.docx"/><Relationship Id="rId19" Type="http://schemas.openxmlformats.org/officeDocument/2006/relationships/package" Target="../embeddings/Microsoft_Word___15.docx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3.emf"/><Relationship Id="rId22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18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jpeg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19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0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5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五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2015951"/>
            <a:ext cx="11772422" cy="2016224"/>
            <a:chOff x="361950" y="1871935"/>
            <a:chExt cx="11772422" cy="201622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87193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小宇打开一瓶果汁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先喝掉一半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再喝掉半瓶果汁的一半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这时还剩下整瓶果汁的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4630016"/>
                </p:ext>
              </p:extLst>
            </p:nvPr>
          </p:nvGraphicFramePr>
          <p:xfrm>
            <a:off x="462413" y="3188843"/>
            <a:ext cx="11671959" cy="699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name="文档" r:id="rId4" imgW="3826872" imgH="229284" progId="Word.Document.12">
                    <p:embed/>
                  </p:oleObj>
                </mc:Choice>
                <mc:Fallback>
                  <p:oleObj name="文档" r:id="rId4" imgW="3826872" imgH="22928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62413" y="3188843"/>
                          <a:ext cx="11671959" cy="69931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4403395" y="25913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921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211639"/>
              </p:ext>
            </p:extLst>
          </p:nvPr>
        </p:nvGraphicFramePr>
        <p:xfrm>
          <a:off x="353774" y="1607503"/>
          <a:ext cx="11671959" cy="1752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文档" r:id="rId4" imgW="3826872" imgH="574647" progId="Word.Document.12">
                  <p:embed/>
                </p:oleObj>
              </mc:Choice>
              <mc:Fallback>
                <p:oleObj name="文档" r:id="rId4" imgW="3826872" imgH="5746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3774" y="1607503"/>
                        <a:ext cx="11671959" cy="1752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46897"/>
              </p:ext>
            </p:extLst>
          </p:nvPr>
        </p:nvGraphicFramePr>
        <p:xfrm>
          <a:off x="353774" y="3469201"/>
          <a:ext cx="11671959" cy="7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文档" r:id="rId7" imgW="3826872" imgH="231800" progId="Word.Document.12">
                  <p:embed/>
                </p:oleObj>
              </mc:Choice>
              <mc:Fallback>
                <p:oleObj name="文档" r:id="rId7" imgW="3826872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3774" y="3469201"/>
                        <a:ext cx="11671959" cy="7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0437" y="647799"/>
            <a:ext cx="595035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49269" y="2952055"/>
            <a:ext cx="23968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5+5-3=7(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LM3KR131G.eps" descr="id:21474936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807678"/>
            <a:ext cx="5688632" cy="524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4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283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上面三个同学在同一班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班参加跳绳、跳远比赛的学生一共有多少人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26+25-10=41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4SK56G.eps" descr="id:21474935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439887"/>
            <a:ext cx="660835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45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223816"/>
              </p:ext>
            </p:extLst>
          </p:nvPr>
        </p:nvGraphicFramePr>
        <p:xfrm>
          <a:off x="360437" y="1018349"/>
          <a:ext cx="11671959" cy="1759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文档" r:id="rId4" imgW="3826872" imgH="576804" progId="Word.Document.12">
                  <p:embed/>
                </p:oleObj>
              </mc:Choice>
              <mc:Fallback>
                <p:oleObj name="文档" r:id="rId4" imgW="3826872" imgH="5768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437" y="1018349"/>
                        <a:ext cx="11671959" cy="17592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531077"/>
              </p:ext>
            </p:extLst>
          </p:nvPr>
        </p:nvGraphicFramePr>
        <p:xfrm>
          <a:off x="360437" y="2880047"/>
          <a:ext cx="11671959" cy="7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文档" r:id="rId7" imgW="3826872" imgH="231800" progId="Word.Document.12">
                  <p:embed/>
                </p:oleObj>
              </mc:Choice>
              <mc:Fallback>
                <p:oleObj name="文档" r:id="rId7" imgW="3826872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0437" y="2880047"/>
                        <a:ext cx="11671959" cy="7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277919" y="371434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排球比足球多几个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排球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:6×5=30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足球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:6×2=12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30-12=18(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545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709969"/>
              </p:ext>
            </p:extLst>
          </p:nvPr>
        </p:nvGraphicFramePr>
        <p:xfrm>
          <a:off x="506413" y="5342947"/>
          <a:ext cx="5916612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文档" r:id="rId4" imgW="1948829" imgH="235753" progId="Word.Document.12">
                  <p:embed/>
                </p:oleObj>
              </mc:Choice>
              <mc:Fallback>
                <p:oleObj name="文档" r:id="rId4" imgW="1948829" imgH="2357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6413" y="5342947"/>
                        <a:ext cx="5916612" cy="71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LM3KR133G.eps" descr="id:214749368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232645" y="1403071"/>
            <a:ext cx="6192688" cy="37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3466745" y="863823"/>
            <a:ext cx="14636395" cy="4894040"/>
            <a:chOff x="-3466745" y="863823"/>
            <a:chExt cx="14636395" cy="4894040"/>
          </a:xfrm>
        </p:grpSpPr>
        <p:grpSp>
          <p:nvGrpSpPr>
            <p:cNvPr id="5" name="组合 4"/>
            <p:cNvGrpSpPr/>
            <p:nvPr/>
          </p:nvGrpSpPr>
          <p:grpSpPr>
            <a:xfrm>
              <a:off x="-3466745" y="863823"/>
              <a:ext cx="14636395" cy="2399503"/>
              <a:chOff x="-3466745" y="965997"/>
              <a:chExt cx="14636395" cy="2399503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965997"/>
                <a:ext cx="10807700" cy="239950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一、我会填。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 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读作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它有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);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十分之七写作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它有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看图写分数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并比较大小。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4" name="对象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65692605"/>
                  </p:ext>
                </p:extLst>
              </p:nvPr>
            </p:nvGraphicFramePr>
            <p:xfrm>
              <a:off x="-3466745" y="1474502"/>
              <a:ext cx="8769315" cy="6876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1" name="文档" r:id="rId4" imgW="3826872" imgH="300082" progId="Word.Document.12">
                      <p:embed/>
                    </p:oleObj>
                  </mc:Choice>
                  <mc:Fallback>
                    <p:oleObj name="文档" r:id="rId4" imgW="3826872" imgH="300082" progId="Word.Document.12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-3466745" y="1474502"/>
                            <a:ext cx="8769315" cy="68764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6" name="V90.eps" descr="id:2147495424;FounderCES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3441504" y="3276119"/>
              <a:ext cx="6135957" cy="1693064"/>
            </a:xfrm>
            <a:prstGeom prst="rect">
              <a:avLst/>
            </a:prstGeom>
          </p:spPr>
        </p:pic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803625"/>
                </p:ext>
              </p:extLst>
            </p:nvPr>
          </p:nvGraphicFramePr>
          <p:xfrm>
            <a:off x="508000" y="5057775"/>
            <a:ext cx="9471025" cy="700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2" name="文档" r:id="rId8" imgW="3107787" imgH="230003" progId="Word.Document.12">
                    <p:embed/>
                  </p:oleObj>
                </mc:Choice>
                <mc:Fallback>
                  <p:oleObj name="文档" r:id="rId8" imgW="3107787" imgH="23000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08000" y="5057775"/>
                          <a:ext cx="9471025" cy="700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32048"/>
              </p:ext>
            </p:extLst>
          </p:nvPr>
        </p:nvGraphicFramePr>
        <p:xfrm>
          <a:off x="1512565" y="1385121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文档" r:id="rId11" imgW="3826872" imgH="300082" progId="Word.Document.12">
                  <p:embed/>
                </p:oleObj>
              </mc:Choice>
              <mc:Fallback>
                <p:oleObj name="文档" r:id="rId11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12565" y="1385121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4633599"/>
              </p:ext>
            </p:extLst>
          </p:nvPr>
        </p:nvGraphicFramePr>
        <p:xfrm>
          <a:off x="5122350" y="1324699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文档" r:id="rId14" imgW="3826872" imgH="299004" progId="Word.Document.12">
                  <p:embed/>
                </p:oleObj>
              </mc:Choice>
              <mc:Fallback>
                <p:oleObj name="文档" r:id="rId14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122350" y="1324699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008558"/>
              </p:ext>
            </p:extLst>
          </p:nvPr>
        </p:nvGraphicFramePr>
        <p:xfrm>
          <a:off x="-2786399" y="1995322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文档" r:id="rId17" imgW="3826872" imgH="300082" progId="Word.Document.12">
                  <p:embed/>
                </p:oleObj>
              </mc:Choice>
              <mc:Fallback>
                <p:oleObj name="文档" r:id="rId17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-2786399" y="1995322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1910738" y="1456381"/>
            <a:ext cx="2039341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八分之三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955860"/>
              </p:ext>
            </p:extLst>
          </p:nvPr>
        </p:nvGraphicFramePr>
        <p:xfrm>
          <a:off x="-433757" y="4082404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文档" r:id="rId20" imgW="3826154" imgH="448865" progId="Word.Document.12">
                  <p:embed/>
                </p:oleObj>
              </mc:Choice>
              <mc:Fallback>
                <p:oleObj name="文档" r:id="rId20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-433757" y="4082404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538336"/>
              </p:ext>
            </p:extLst>
          </p:nvPr>
        </p:nvGraphicFramePr>
        <p:xfrm>
          <a:off x="1512565" y="4101135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文档" r:id="rId23" imgW="3826154" imgH="448865" progId="Word.Document.12">
                  <p:embed/>
                </p:oleObj>
              </mc:Choice>
              <mc:Fallback>
                <p:oleObj name="文档" r:id="rId23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12565" y="4101135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236332"/>
              </p:ext>
            </p:extLst>
          </p:nvPr>
        </p:nvGraphicFramePr>
        <p:xfrm>
          <a:off x="2826014" y="4060888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文档" r:id="rId26" imgW="3826154" imgH="448865" progId="Word.Document.12">
                  <p:embed/>
                </p:oleObj>
              </mc:Choice>
              <mc:Fallback>
                <p:oleObj name="文档" r:id="rId26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2826014" y="4060888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841877"/>
              </p:ext>
            </p:extLst>
          </p:nvPr>
        </p:nvGraphicFramePr>
        <p:xfrm>
          <a:off x="4740228" y="4079619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文档" r:id="rId29" imgW="3826154" imgH="448865" progId="Word.Document.12">
                  <p:embed/>
                </p:oleObj>
              </mc:Choice>
              <mc:Fallback>
                <p:oleObj name="文档" r:id="rId29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740228" y="4079619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>
            <a:spLocks noChangeAspect="1"/>
          </p:cNvSpPr>
          <p:nvPr/>
        </p:nvSpPr>
        <p:spPr>
          <a:xfrm>
            <a:off x="4786105" y="426470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947484" y="426470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289250" y="50674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240357" y="50577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756352"/>
              </p:ext>
            </p:extLst>
          </p:nvPr>
        </p:nvGraphicFramePr>
        <p:xfrm>
          <a:off x="561794" y="1956702"/>
          <a:ext cx="13531875" cy="4131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文档" r:id="rId3" imgW="6495744" imgH="1983394" progId="Word.Document.12">
                  <p:embed/>
                </p:oleObj>
              </mc:Choice>
              <mc:Fallback>
                <p:oleObj name="文档" r:id="rId3" imgW="6495744" imgH="1983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1794" y="1956702"/>
                        <a:ext cx="13531875" cy="4131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/>
          <p:cNvGrpSpPr/>
          <p:nvPr/>
        </p:nvGrpSpPr>
        <p:grpSpPr>
          <a:xfrm>
            <a:off x="361950" y="893791"/>
            <a:ext cx="10807700" cy="4908426"/>
            <a:chOff x="361950" y="893791"/>
            <a:chExt cx="10807700" cy="490842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93791"/>
              <a:ext cx="10807700" cy="1195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16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个苹果平均分给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每人分得总数的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V91.eps" descr="id:2147495431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473005" y="2159967"/>
              <a:ext cx="4362648" cy="3642250"/>
            </a:xfrm>
            <a:prstGeom prst="rect">
              <a:avLst/>
            </a:prstGeom>
          </p:spPr>
        </p:pic>
      </p:grp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754315"/>
              </p:ext>
            </p:extLst>
          </p:nvPr>
        </p:nvGraphicFramePr>
        <p:xfrm>
          <a:off x="4554398" y="719807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文档" r:id="rId7" imgW="3826154" imgH="448865" progId="Word.Document.12">
                  <p:embed/>
                </p:oleObj>
              </mc:Choice>
              <mc:Fallback>
                <p:oleObj name="文档" r:id="rId7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54398" y="719807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 27"/>
          <p:cNvSpPr>
            <a:spLocks noChangeAspect="1"/>
          </p:cNvSpPr>
          <p:nvPr/>
        </p:nvSpPr>
        <p:spPr>
          <a:xfrm>
            <a:off x="10369549" y="9463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511482"/>
              </p:ext>
            </p:extLst>
          </p:nvPr>
        </p:nvGraphicFramePr>
        <p:xfrm>
          <a:off x="-2159843" y="2898995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文档" r:id="rId10" imgW="3826872" imgH="300082" progId="Word.Document.12">
                  <p:embed/>
                </p:oleObj>
              </mc:Choice>
              <mc:Fallback>
                <p:oleObj name="文档" r:id="rId10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-2159843" y="2898995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05154"/>
              </p:ext>
            </p:extLst>
          </p:nvPr>
        </p:nvGraphicFramePr>
        <p:xfrm>
          <a:off x="-2159844" y="3798083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文档" r:id="rId13" imgW="3826872" imgH="300082" progId="Word.Document.12">
                  <p:embed/>
                </p:oleObj>
              </mc:Choice>
              <mc:Fallback>
                <p:oleObj name="文档" r:id="rId13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-2159844" y="3798083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887819"/>
              </p:ext>
            </p:extLst>
          </p:nvPr>
        </p:nvGraphicFramePr>
        <p:xfrm>
          <a:off x="-2158130" y="4626370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文档" r:id="rId16" imgW="3826872" imgH="300082" progId="Word.Document.12">
                  <p:embed/>
                </p:oleObj>
              </mc:Choice>
              <mc:Fallback>
                <p:oleObj name="文档" r:id="rId16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-2158130" y="4626370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39676"/>
              </p:ext>
            </p:extLst>
          </p:nvPr>
        </p:nvGraphicFramePr>
        <p:xfrm>
          <a:off x="-3368318" y="5291594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文档" r:id="rId19" imgW="3826872" imgH="300082" progId="Word.Document.12">
                  <p:embed/>
                </p:oleObj>
              </mc:Choice>
              <mc:Fallback>
                <p:oleObj name="文档" r:id="rId19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-3368318" y="5291594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535417"/>
              </p:ext>
            </p:extLst>
          </p:nvPr>
        </p:nvGraphicFramePr>
        <p:xfrm>
          <a:off x="-2159843" y="5318043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文档" r:id="rId21" imgW="3826872" imgH="300082" progId="Word.Document.12">
                  <p:embed/>
                </p:oleObj>
              </mc:Choice>
              <mc:Fallback>
                <p:oleObj name="文档" r:id="rId21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-2159843" y="5318043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850449"/>
              </p:ext>
            </p:extLst>
          </p:nvPr>
        </p:nvGraphicFramePr>
        <p:xfrm>
          <a:off x="-925530" y="5348001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文档" r:id="rId23" imgW="3826872" imgH="300082" progId="Word.Document.12">
                  <p:embed/>
                </p:oleObj>
              </mc:Choice>
              <mc:Fallback>
                <p:oleObj name="文档" r:id="rId23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-925530" y="5348001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3407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670887"/>
              </p:ext>
            </p:extLst>
          </p:nvPr>
        </p:nvGraphicFramePr>
        <p:xfrm>
          <a:off x="504453" y="1079847"/>
          <a:ext cx="11671959" cy="431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文档" r:id="rId4" imgW="3826872" imgH="1415595" progId="Word.Document.12">
                  <p:embed/>
                </p:oleObj>
              </mc:Choice>
              <mc:Fallback>
                <p:oleObj name="文档" r:id="rId4" imgW="3826872" imgH="14155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1079847"/>
                        <a:ext cx="11671959" cy="4317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>
            <a:spLocks noChangeAspect="1"/>
          </p:cNvSpPr>
          <p:nvPr/>
        </p:nvSpPr>
        <p:spPr>
          <a:xfrm>
            <a:off x="4846859" y="170689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854065" y="253434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281317" y="327015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888829" y="403903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433445" y="4734248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141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889374"/>
              </p:ext>
            </p:extLst>
          </p:nvPr>
        </p:nvGraphicFramePr>
        <p:xfrm>
          <a:off x="497790" y="860105"/>
          <a:ext cx="11671959" cy="2451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文档" r:id="rId4" imgW="3826872" imgH="803931" progId="Word.Document.12">
                  <p:embed/>
                </p:oleObj>
              </mc:Choice>
              <mc:Fallback>
                <p:oleObj name="文档" r:id="rId4" imgW="3826872" imgH="8039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790" y="860105"/>
                        <a:ext cx="11671959" cy="2451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>
            <a:spLocks noChangeAspect="1"/>
          </p:cNvSpPr>
          <p:nvPr/>
        </p:nvSpPr>
        <p:spPr>
          <a:xfrm>
            <a:off x="4797519" y="128536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771547" y="2626796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LM3KR129G.eps" descr="id:214749364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448669" y="3456111"/>
            <a:ext cx="6048672" cy="203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31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的阴影部分相比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第一个图的大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第二个图的大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一样大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24SK27G.eps" descr="id:21474934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799927"/>
            <a:ext cx="1033960" cy="612991"/>
          </a:xfrm>
          <a:prstGeom prst="rect">
            <a:avLst/>
          </a:prstGeom>
        </p:spPr>
      </p:pic>
      <p:pic>
        <p:nvPicPr>
          <p:cNvPr id="8" name="24SK28G.eps" descr="id:21474934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20677" y="1799927"/>
            <a:ext cx="1008112" cy="612992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7201197" y="172791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77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234912"/>
              </p:ext>
            </p:extLst>
          </p:nvPr>
        </p:nvGraphicFramePr>
        <p:xfrm>
          <a:off x="432445" y="1511895"/>
          <a:ext cx="9750425" cy="437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文档" r:id="rId3" imgW="3199407" imgH="1442297" progId="Word.Document.12">
                  <p:embed/>
                </p:oleObj>
              </mc:Choice>
              <mc:Fallback>
                <p:oleObj name="文档" r:id="rId3" imgW="3199407" imgH="14422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511895"/>
                        <a:ext cx="9750425" cy="4373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456781" y="2231975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3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两天一共进了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种水果。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A.10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C.6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V93.eps" descr="id:2147495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610878"/>
            <a:ext cx="8712968" cy="3130103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528789" y="863823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185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159</Words>
  <Application>Microsoft Office PowerPoint</Application>
  <PresentationFormat>自定义</PresentationFormat>
  <Paragraphs>58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2024-09-10T07:45:40Z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