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7" r:id="rId6"/>
    <p:sldId id="733" r:id="rId7"/>
    <p:sldId id="734" r:id="rId8"/>
    <p:sldId id="739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1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__2.docx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76461" y="3384103"/>
            <a:ext cx="1029714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5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解决问题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61950" y="1027461"/>
            <a:ext cx="10807700" cy="3046988"/>
            <a:chOff x="361950" y="965997"/>
            <a:chExt cx="10807700" cy="304698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965997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一、在得数大于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500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的算式后面涂色。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lvl="4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287</a:t>
              </a:r>
              <a:r>
                <a: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+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112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	</a:t>
              </a:r>
              <a:r>
                <a: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478</a:t>
              </a:r>
              <a:r>
                <a: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+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285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lvl="4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lvl="4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581</a:t>
              </a:r>
              <a:r>
                <a:rPr lang="en-US" altLang="zh-CN" i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-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497</a:t>
              </a:r>
              <a:r>
                <a:rPr lang="en-US" altLang="zh-CN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	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		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811</a:t>
              </a:r>
              <a:r>
                <a:rPr lang="en-US" altLang="zh-CN" i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-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124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19E35.eps" descr="id:214749207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816821" y="2135229"/>
              <a:ext cx="713288" cy="713288"/>
            </a:xfrm>
            <a:prstGeom prst="rect">
              <a:avLst/>
            </a:prstGeom>
          </p:spPr>
        </p:pic>
        <p:pic>
          <p:nvPicPr>
            <p:cNvPr id="7" name="19E35.eps" descr="id:214749207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493235" y="2135229"/>
              <a:ext cx="713288" cy="713288"/>
            </a:xfrm>
            <a:prstGeom prst="rect">
              <a:avLst/>
            </a:prstGeom>
          </p:spPr>
        </p:pic>
        <p:pic>
          <p:nvPicPr>
            <p:cNvPr id="8" name="19E35.eps" descr="id:214749207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816821" y="3275976"/>
              <a:ext cx="713288" cy="713288"/>
            </a:xfrm>
            <a:prstGeom prst="rect">
              <a:avLst/>
            </a:prstGeom>
          </p:spPr>
        </p:pic>
        <p:pic>
          <p:nvPicPr>
            <p:cNvPr id="14" name="19E35.eps" descr="id:214749207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479596" y="3257400"/>
              <a:ext cx="713288" cy="713288"/>
            </a:xfrm>
            <a:prstGeom prst="rect">
              <a:avLst/>
            </a:prstGeom>
          </p:spPr>
        </p:pic>
      </p:grpSp>
      <p:pic>
        <p:nvPicPr>
          <p:cNvPr id="11" name="20VRGJ16.eps" descr="id:21474965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493235" y="2186183"/>
            <a:ext cx="713288" cy="734936"/>
          </a:xfrm>
          <a:prstGeom prst="rect">
            <a:avLst/>
          </a:prstGeom>
        </p:spPr>
      </p:pic>
      <p:pic>
        <p:nvPicPr>
          <p:cNvPr id="13" name="20VRGJ16.eps" descr="id:21474965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493235" y="3306513"/>
            <a:ext cx="713288" cy="73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23583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二、填表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9646070"/>
              </p:ext>
            </p:extLst>
          </p:nvPr>
        </p:nvGraphicFramePr>
        <p:xfrm>
          <a:off x="288429" y="1717409"/>
          <a:ext cx="10770091" cy="4097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文档" r:id="rId4" imgW="3884295" imgH="1477767" progId="Word.Document.12">
                  <p:embed/>
                </p:oleObj>
              </mc:Choice>
              <mc:Fallback>
                <p:oleObj name="文档" r:id="rId4" imgW="3884295" imgH="14777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8429" y="1717409"/>
                        <a:ext cx="10770091" cy="40974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>
            <a:spLocks noChangeAspect="1"/>
          </p:cNvSpPr>
          <p:nvPr/>
        </p:nvSpPr>
        <p:spPr>
          <a:xfrm>
            <a:off x="4094343" y="3847681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210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604113" y="3864464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9217421" y="3872722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430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062684" y="4347078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209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617002" y="4377046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302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9181830" y="4366536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433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182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606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三、购物。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爸爸给明明和弟弟买这三件玩具。爸爸大约应准备多少钱才够呢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超市收银员应收多少钱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答案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不唯一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:330+190+230=750(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325+189+228=742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2" name="N02.eps" descr="id:21474966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48669" y="1520533"/>
            <a:ext cx="5184576" cy="1997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1802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565411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四、根据表格信息解决问题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794910"/>
              </p:ext>
            </p:extLst>
          </p:nvPr>
        </p:nvGraphicFramePr>
        <p:xfrm>
          <a:off x="-176213" y="1277938"/>
          <a:ext cx="11842751" cy="212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文档" r:id="rId4" imgW="3883577" imgH="700430" progId="Word.Document.12">
                  <p:embed/>
                </p:oleObj>
              </mc:Choice>
              <mc:Fallback>
                <p:oleObj name="文档" r:id="rId4" imgW="3883577" imgH="70043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76213" y="1277938"/>
                        <a:ext cx="11842751" cy="2125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61950" y="2572036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准备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张百元钞票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zh-CN" altLang="en-US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上面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种物品全买下来吗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说一说理由。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不可以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。</a:t>
            </a:r>
            <a:r>
              <a:rPr lang="zh-CN" altLang="en-US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把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323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元看成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320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,88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元看成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把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616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元看成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610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,320+80+610=1010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),1010&gt;1000,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三个数都估小也不够。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4982977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一张桌子比一把椅子贵多少钱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323-88=235(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96811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把机器全部运走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可以怎样运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写出你的方案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一种即可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5565705"/>
            <a:ext cx="502413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你的方案中一共运了几次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24SK42G.eps" descr="id:21474909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90251" y="1871006"/>
            <a:ext cx="5235081" cy="366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19663"/>
            <a:ext cx="10807700" cy="18405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:392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千克运一次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,350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千克和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91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千克运一次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, 295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千克和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65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千克运一次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,275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千克和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158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千克运一次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,170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千克和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160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千克运一次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,215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千克运一次。一共运了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次。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0628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</TotalTime>
  <Words>218</Words>
  <Application>Microsoft Office PowerPoint</Application>
  <PresentationFormat>自定义</PresentationFormat>
  <Paragraphs>37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2020-07-20T09:37:23Z</dcterms:created>
  <dcterms:modified xsi:type="dcterms:W3CDTF">2024-09-10T06:37:37Z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