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731" r:id="rId3"/>
    <p:sldId id="732" r:id="rId4"/>
    <p:sldId id="736" r:id="rId5"/>
    <p:sldId id="733" r:id="rId6"/>
    <p:sldId id="737" r:id="rId7"/>
    <p:sldId id="734" r:id="rId8"/>
    <p:sldId id="735" r:id="rId9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282" y="66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8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76461" y="3384103"/>
            <a:ext cx="1029714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zh-CN" sz="4000" dirty="0" smtClean="0">
                <a:solidFill>
                  <a:srgbClr val="D60093"/>
                </a:solidFill>
              </a:rPr>
              <a:t>第</a:t>
            </a:r>
            <a:r>
              <a:rPr lang="en-US" altLang="zh-CN" sz="4000" dirty="0" smtClean="0">
                <a:solidFill>
                  <a:srgbClr val="D60093"/>
                </a:solidFill>
              </a:rPr>
              <a:t>6</a:t>
            </a:r>
            <a:r>
              <a:rPr lang="zh-CN" altLang="zh-CN" sz="4000" dirty="0" smtClean="0">
                <a:solidFill>
                  <a:srgbClr val="D60093"/>
                </a:solidFill>
              </a:rPr>
              <a:t>课时</a:t>
            </a:r>
            <a:r>
              <a:rPr lang="zh-CN" altLang="zh-CN" sz="4000" i="1" dirty="0">
                <a:solidFill>
                  <a:srgbClr val="D60093"/>
                </a:solidFill>
              </a:rPr>
              <a:t>　</a:t>
            </a:r>
            <a:r>
              <a:rPr lang="zh-CN" altLang="zh-CN" sz="4000" dirty="0">
                <a:solidFill>
                  <a:srgbClr val="D60093"/>
                </a:solidFill>
              </a:rPr>
              <a:t>整理和复习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09297"/>
            <a:ext cx="3594254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一、计算并验算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19E39.eps" descr="id:214749216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058661" y="1413581"/>
            <a:ext cx="6408712" cy="4713558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140764" y="1640926"/>
            <a:ext cx="1316017" cy="1350649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544006" y="1666421"/>
            <a:ext cx="1359307" cy="1290044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5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627531" y="1637345"/>
            <a:ext cx="1333334" cy="1411255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6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049929" y="1702906"/>
            <a:ext cx="1307359" cy="1264069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7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110721" y="4321359"/>
            <a:ext cx="1359307" cy="1463204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8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545374" y="4471589"/>
            <a:ext cx="1359307" cy="1264069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9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634978" y="4439396"/>
            <a:ext cx="1307359" cy="1341991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10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066305" y="4402324"/>
            <a:ext cx="1307359" cy="1402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97329"/>
            <a:ext cx="10807700" cy="467204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二、在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○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里填上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&gt;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en-US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&lt;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或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418</a:t>
            </a:r>
            <a:r>
              <a:rPr lang="en-US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423</a:t>
            </a:r>
            <a:r>
              <a:rPr lang="en-US" altLang="zh-CN" sz="5400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○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450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864</a:t>
            </a:r>
            <a:r>
              <a:rPr lang="en-US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275</a:t>
            </a:r>
            <a:r>
              <a:rPr lang="en-US" altLang="zh-CN" sz="5400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○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590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324</a:t>
            </a:r>
            <a:r>
              <a:rPr lang="en-US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 sz="5400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○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25</a:t>
            </a:r>
            <a:r>
              <a:rPr lang="en-US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351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104</a:t>
            </a:r>
            <a:r>
              <a:rPr lang="en-US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86</a:t>
            </a:r>
            <a:r>
              <a:rPr lang="en-US" altLang="zh-CN" sz="5400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○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575</a:t>
            </a:r>
            <a:r>
              <a:rPr lang="en-US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385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2078119" y="1765300"/>
            <a:ext cx="41870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i="1" dirty="0">
                <a:ea typeface="宋体" panose="02010600030101010101" pitchFamily="2" charset="-122"/>
              </a:rPr>
              <a:t>&gt;</a:t>
            </a:r>
            <a:endParaRPr lang="zh-CN" altLang="en-US" dirty="0"/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1944613" y="2764702"/>
            <a:ext cx="41870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i="1" dirty="0">
                <a:ea typeface="宋体" panose="02010600030101010101" pitchFamily="2" charset="-122"/>
                <a:cs typeface="Times New Roman" panose="02020603050405020304" pitchFamily="18" charset="0"/>
              </a:rPr>
              <a:t>&lt;</a:t>
            </a:r>
            <a:endParaRPr lang="zh-CN" altLang="en-US" dirty="0"/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1847091" y="3738358"/>
            <a:ext cx="41870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i="1" dirty="0">
                <a:ea typeface="宋体" panose="02010600030101010101" pitchFamily="2" charset="-122"/>
                <a:cs typeface="Times New Roman" panose="02020603050405020304" pitchFamily="18" charset="0"/>
              </a:rPr>
              <a:t>&lt;</a:t>
            </a:r>
            <a:endParaRPr lang="zh-CN" altLang="en-US" dirty="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1847091" y="4724887"/>
            <a:ext cx="41870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/>
              <a:t>=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118476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4" grpId="0"/>
      <p:bldP spid="15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295871"/>
            <a:ext cx="3886919" cy="36379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三、我会算。</a:t>
            </a:r>
            <a:endParaRPr lang="zh-CN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432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176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99</a:t>
            </a:r>
            <a:endParaRPr lang="zh-CN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=509</a:t>
            </a:r>
            <a:endParaRPr lang="zh-CN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(406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357)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÷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endParaRPr lang="zh-CN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=7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5905053" y="1840405"/>
            <a:ext cx="316835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209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48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=217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1000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(238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262)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=500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61670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四、我会解答。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为落实“尊重自然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en-US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顺应自然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en-US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保护自然”这一基本理念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en-US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某校组织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同学们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去给植物园的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800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棵小树浇水。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二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组浇了多少棵小树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268+107=375(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棵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两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个小组一共浇了多少棵小树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268+375=643(</a:t>
            </a:r>
            <a:r>
              <a:rPr lang="zh-CN" altLang="zh-CN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棵</a:t>
            </a:r>
            <a:r>
              <a:rPr lang="en-US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5" name="24SK31G.eps" descr="id:214749095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337101" y="2808039"/>
            <a:ext cx="4831349" cy="2376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1079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255735"/>
            <a:ext cx="10807700" cy="18262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五、我会做。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妈妈的购物清单不小心弄脏了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请你帮她把购物清单中饮品和肉类的钱数复原。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7" name="表格 6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015394347"/>
              </p:ext>
            </p:extLst>
          </p:nvPr>
        </p:nvGraphicFramePr>
        <p:xfrm>
          <a:off x="1440557" y="3127943"/>
          <a:ext cx="8639448" cy="975360"/>
        </p:xfrm>
        <a:graphic>
          <a:graphicData uri="http://schemas.openxmlformats.org/drawingml/2006/table">
            <a:tbl>
              <a:tblPr firstRow="1" firstCol="1" bandRow="1"/>
              <a:tblGrid>
                <a:gridCol w="2159862"/>
                <a:gridCol w="2159862"/>
                <a:gridCol w="2159862"/>
                <a:gridCol w="2159862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蔬菜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饮品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肉类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总钱数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93</a:t>
                      </a: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元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NEU-BZ-S92" panose="02020503000000020003" pitchFamily="18" charset="-122"/>
                          <a:cs typeface="Times New Roman" panose="02020603050405020304" pitchFamily="18" charset="0"/>
                        </a:rPr>
                        <a:t>■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</a:t>
                      </a: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元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NEU-BZ-S92" panose="02020503000000020003" pitchFamily="18" charset="-122"/>
                          <a:cs typeface="Times New Roman" panose="02020603050405020304" pitchFamily="18" charset="0"/>
                        </a:rPr>
                        <a:t>■</a:t>
                      </a: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元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257</a:t>
                      </a: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元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矩形 7"/>
          <p:cNvSpPr>
            <a:spLocks noChangeAspect="1"/>
          </p:cNvSpPr>
          <p:nvPr/>
        </p:nvSpPr>
        <p:spPr>
          <a:xfrm>
            <a:off x="361950" y="4197553"/>
            <a:ext cx="399179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饮品</a:t>
            </a:r>
            <a:r>
              <a:rPr lang="en-US" altLang="zh-CN" dirty="0">
                <a:ea typeface="宋体" panose="02010600030101010101" pitchFamily="2" charset="-122"/>
              </a:rPr>
              <a:t>68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元</a:t>
            </a:r>
            <a:r>
              <a:rPr lang="zh-CN" altLang="zh-CN" i="1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肉类</a:t>
            </a:r>
            <a:r>
              <a:rPr lang="en-US" altLang="zh-CN" dirty="0">
                <a:ea typeface="宋体" panose="02010600030101010101" pitchFamily="2" charset="-122"/>
              </a:rPr>
              <a:t>96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元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269</TotalTime>
  <Words>172</Words>
  <Application>Microsoft Office PowerPoint</Application>
  <PresentationFormat>自定义</PresentationFormat>
  <Paragraphs>46</Paragraphs>
  <Slides>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22" baseType="lpstr">
      <vt:lpstr>NEU-BZ-S92</vt:lpstr>
      <vt:lpstr>方正启体简体</vt:lpstr>
      <vt:lpstr>方正书宋_GBK</vt:lpstr>
      <vt:lpstr>黑体</vt:lpstr>
      <vt:lpstr>华文琥珀</vt:lpstr>
      <vt:lpstr>华文新魏</vt:lpstr>
      <vt:lpstr>楷体</vt:lpstr>
      <vt:lpstr>隶书</vt:lpstr>
      <vt:lpstr>宋体</vt:lpstr>
      <vt:lpstr>Arial</vt:lpstr>
      <vt:lpstr>Calibri</vt:lpstr>
      <vt:lpstr>Cambria Math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41</cp:revision>
  <dcterms:created xsi:type="dcterms:W3CDTF">2020-07-20T09:37:23Z</dcterms:created>
  <dcterms:modified xsi:type="dcterms:W3CDTF">2024-09-10T06:38:37Z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