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5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解决问题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85365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张边长是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厘米的正方形纸拼长方形和正方形。怎样拼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才能使拼成的图形周长最短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94189" y="2706776"/>
            <a:ext cx="7483272" cy="2488037"/>
            <a:chOff x="2094189" y="2644938"/>
            <a:chExt cx="7483272" cy="2488037"/>
          </a:xfrm>
        </p:grpSpPr>
        <p:pic>
          <p:nvPicPr>
            <p:cNvPr id="8" name="LM3KR47G.eps" descr="id:2147492537;FounderCES"/>
            <p:cNvPicPr/>
            <p:nvPr/>
          </p:nvPicPr>
          <p:blipFill rotWithShape="1">
            <a:blip r:embed="rId2"/>
            <a:srcRect b="67423"/>
            <a:stretch/>
          </p:blipFill>
          <p:spPr>
            <a:xfrm>
              <a:off x="2094189" y="2644938"/>
              <a:ext cx="7483272" cy="2426315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4680917" y="4515552"/>
              <a:ext cx="4680520" cy="6174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7542266" y="295824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LM3KR47G.eps" descr="id:2147492537;FounderCES"/>
          <p:cNvPicPr/>
          <p:nvPr/>
        </p:nvPicPr>
        <p:blipFill rotWithShape="1">
          <a:blip r:embed="rId2"/>
          <a:srcRect t="24479"/>
          <a:stretch/>
        </p:blipFill>
        <p:spPr>
          <a:xfrm>
            <a:off x="360437" y="719807"/>
            <a:ext cx="7056784" cy="5304155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3611307" y="136787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952725" y="382666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824933" y="4752255"/>
            <a:ext cx="684076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拼出的图形的周长最短。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278061" y="4780761"/>
            <a:ext cx="1109470" cy="724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冬冬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4913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9940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用胶带把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盒下面的牙膏捆在一起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最少用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厘米胶带。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N122.eps" descr="id:21474941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4773" y="2133692"/>
            <a:ext cx="3960440" cy="2938125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8270807" y="140275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848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二、我会解答。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小刚的爷爷把一块大正方形的田地分割成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块大小相同的小正方形的田地。每块小正方形田地的周长是多少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24SK23G.eps" descr="id:21474924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2765" y="2888193"/>
            <a:ext cx="2192387" cy="179328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466775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smtClean="0"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÷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smtClean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4×8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32(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李师傅有一块长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米、宽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米的长方形菜地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为了扩大种植面积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他将这块长方形菜地扩成了边长为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米的正方形菜地。菜地的周长增加了多少米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951876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140(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(35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25)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140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477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42042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一个正方形被分成了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个相同的长方形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每个长方形的周长都是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厘米。正方形的周长是多少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2=5(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(4+1)=1(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1×4×4=16(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N124.eps" descr="id:21474992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05053" y="2787397"/>
            <a:ext cx="1964858" cy="196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213</Words>
  <Application>Microsoft Office PowerPoint</Application>
  <PresentationFormat>自定义</PresentationFormat>
  <Paragraphs>31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2024-09-10T07:10:39Z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