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6" r:id="rId5"/>
    <p:sldId id="733" r:id="rId6"/>
    <p:sldId id="737" r:id="rId7"/>
    <p:sldId id="734" r:id="rId8"/>
    <p:sldId id="738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78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2</a:t>
            </a:r>
            <a:r>
              <a:rPr lang="zh-CN" altLang="zh-CN" sz="4000" dirty="0">
                <a:solidFill>
                  <a:srgbClr val="D60093"/>
                </a:solidFill>
              </a:rPr>
              <a:t>课时　不进位加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两位数加两位数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79847"/>
            <a:ext cx="41088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一、摆一摆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算一算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3" name="19Z19.eps" descr="id:214748958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12565" y="1813815"/>
            <a:ext cx="7632848" cy="2852284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7304735" y="2170477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8235584" y="217047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304735" y="29532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8235584" y="295326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7304735" y="3832512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8235584" y="383251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689839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二、我会列竖式计算。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34+25=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84+13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15+31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lvl="1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17+50=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32+16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24+42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6461" y="1972369"/>
            <a:ext cx="2247619" cy="1504762"/>
          </a:xfrm>
          <a:prstGeom prst="rect">
            <a:avLst/>
          </a:prstGeom>
        </p:spPr>
      </p:pic>
      <p:sp>
        <p:nvSpPr>
          <p:cNvPr id="6" name="矩形 5"/>
          <p:cNvSpPr>
            <a:spLocks noChangeAspect="1"/>
          </p:cNvSpPr>
          <p:nvPr/>
        </p:nvSpPr>
        <p:spPr>
          <a:xfrm>
            <a:off x="2167084" y="126258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248869" y="1972369"/>
            <a:ext cx="2228571" cy="1485714"/>
          </a:xfrm>
          <a:prstGeom prst="rect">
            <a:avLst/>
          </a:prstGeom>
        </p:spPr>
      </p:pic>
      <p:sp>
        <p:nvSpPr>
          <p:cNvPr id="8" name="矩形 7"/>
          <p:cNvSpPr>
            <a:spLocks noChangeAspect="1"/>
          </p:cNvSpPr>
          <p:nvPr/>
        </p:nvSpPr>
        <p:spPr>
          <a:xfrm>
            <a:off x="5904748" y="126258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97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487564" y="1894292"/>
            <a:ext cx="2161905" cy="1495238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9047377" y="1316891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6461" y="4276625"/>
            <a:ext cx="2200000" cy="1504762"/>
          </a:xfrm>
          <a:prstGeom prst="rect">
            <a:avLst/>
          </a:prstGeom>
        </p:spPr>
      </p:pic>
      <p:sp>
        <p:nvSpPr>
          <p:cNvPr id="13" name="矩形 12"/>
          <p:cNvSpPr>
            <a:spLocks noChangeAspect="1"/>
          </p:cNvSpPr>
          <p:nvPr/>
        </p:nvSpPr>
        <p:spPr>
          <a:xfrm>
            <a:off x="2177593" y="3639493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6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4463228" y="4256147"/>
            <a:ext cx="2161905" cy="1495238"/>
          </a:xfrm>
          <a:prstGeom prst="rect">
            <a:avLst/>
          </a:prstGeom>
        </p:spPr>
      </p:pic>
      <p:sp>
        <p:nvSpPr>
          <p:cNvPr id="15" name="矩形 14"/>
          <p:cNvSpPr>
            <a:spLocks noChangeAspect="1"/>
          </p:cNvSpPr>
          <p:nvPr/>
        </p:nvSpPr>
        <p:spPr>
          <a:xfrm>
            <a:off x="5905053" y="3597995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7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636922" y="4260694"/>
            <a:ext cx="2228571" cy="1523810"/>
          </a:xfrm>
          <a:prstGeom prst="rect">
            <a:avLst/>
          </a:prstGeom>
        </p:spPr>
      </p:pic>
      <p:sp>
        <p:nvSpPr>
          <p:cNvPr id="17" name="矩形 16"/>
          <p:cNvSpPr>
            <a:spLocks noChangeAspect="1"/>
          </p:cNvSpPr>
          <p:nvPr/>
        </p:nvSpPr>
        <p:spPr>
          <a:xfrm>
            <a:off x="9037478" y="3623562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7279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3" grpId="0"/>
      <p:bldP spid="15" grpId="0"/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24LK36G.eps" descr="id:21474887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86427" y="1853145"/>
            <a:ext cx="4895698" cy="3903292"/>
          </a:xfrm>
          <a:prstGeom prst="rect">
            <a:avLst/>
          </a:prstGeom>
        </p:spPr>
      </p:pic>
      <p:pic>
        <p:nvPicPr>
          <p:cNvPr id="17" name="23AK26G.eps" descr="id:214748870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8508" y="1367878"/>
            <a:ext cx="3965491" cy="4072703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658309"/>
            <a:ext cx="4716356" cy="12741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三、看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图</a:t>
            </a:r>
            <a:r>
              <a:rPr lang="zh-CN" altLang="en-US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列</a:t>
            </a:r>
            <a:r>
              <a:rPr lang="zh-CN" altLang="en-US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竖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式</a:t>
            </a: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计算</a:t>
            </a:r>
            <a:r>
              <a:rPr lang="zh-CN" altLang="zh-CN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smtClean="0">
              <a:solidFill>
                <a:srgbClr val="000000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1.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2664693" y="3744143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664693" y="435758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1  6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664693" y="5010319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34166" y="405999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4  2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7634166" y="4673443"/>
            <a:ext cx="800219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4  6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7634166" y="5326174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8  8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596771" y="1367878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>
                <a:solidFill>
                  <a:schemeClr val="tx1"/>
                </a:solidFill>
                <a:ea typeface="宋体" panose="02010600030101010101" pitchFamily="2" charset="-122"/>
              </a:rPr>
              <a:t>2</a:t>
            </a:r>
            <a:r>
              <a:rPr lang="en-US" altLang="zh-CN" smtClean="0">
                <a:solidFill>
                  <a:schemeClr val="tx1"/>
                </a:solidFill>
                <a:ea typeface="宋体" panose="02010600030101010101" pitchFamily="2" charset="-122"/>
              </a:rPr>
              <a:t>. </a:t>
            </a:r>
            <a:endParaRPr lang="zh-CN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698787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四、小明从家到学校走哪条路最近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6953643" y="2098469"/>
            <a:ext cx="4392488" cy="24560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35+54=89(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52+42=94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米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),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因此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小明从家先到广场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再到学校最近。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24LK66G.eps" descr="id:2147488714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80455" y="1471001"/>
            <a:ext cx="5574985" cy="3785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0559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5331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五、小涵和小轩比赛摆竖式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他们每人都有下面这样的四张数字卡片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规定谁摆出的竖式的结果小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谁输。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3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</a:t>
            </a:r>
            <a:endParaRPr lang="zh-CN" altLang="zh-CN" dirty="0" smtClean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小涵摆出的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</a:t>
            </a:r>
            <a:r>
              <a:rPr lang="zh-CN" altLang="zh-CN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4533" y="3270450"/>
            <a:ext cx="1961905" cy="1333333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4824933" y="2587186"/>
            <a:ext cx="3307316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小轩摆出的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式</a:t>
            </a:r>
            <a:r>
              <a:rPr lang="en-US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5225" y="3279973"/>
            <a:ext cx="1990476" cy="1323810"/>
          </a:xfrm>
          <a:prstGeom prst="rect">
            <a:avLst/>
          </a:prstGeom>
        </p:spPr>
      </p:pic>
      <p:sp>
        <p:nvSpPr>
          <p:cNvPr id="9" name="矩形 8"/>
          <p:cNvSpPr>
            <a:spLocks noChangeAspect="1"/>
          </p:cNvSpPr>
          <p:nvPr/>
        </p:nvSpPr>
        <p:spPr>
          <a:xfrm>
            <a:off x="361950" y="5105513"/>
            <a:ext cx="5091458" cy="6443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输了比赛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790644" y="4516374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4     6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6013803" y="4473802"/>
            <a:ext cx="1107996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5     5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1224533" y="510551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涵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18374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如何放置这些数字卡片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使小涵一定能赢小轩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填一填</a:t>
            </a:r>
            <a:r>
              <a:rPr lang="zh-CN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两人摆出的竖式的结果不相同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</a:rPr>
              <a:t>)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10" name="OM2R260G.eps" descr="id:214748880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232645" y="2308011"/>
            <a:ext cx="6624736" cy="2257133"/>
          </a:xfrm>
          <a:prstGeom prst="rect">
            <a:avLst/>
          </a:prstGeom>
        </p:spPr>
      </p:pic>
      <p:sp>
        <p:nvSpPr>
          <p:cNvPr id="11" name="矩形 10"/>
          <p:cNvSpPr>
            <a:spLocks noChangeAspect="1"/>
          </p:cNvSpPr>
          <p:nvPr/>
        </p:nvSpPr>
        <p:spPr>
          <a:xfrm>
            <a:off x="2664693" y="2631438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3      1</a:t>
            </a:r>
            <a:endParaRPr lang="zh-CN" altLang="en-US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2665135" y="3568897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4      2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2664693" y="4524035"/>
            <a:ext cx="1210588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7      3</a:t>
            </a:r>
            <a:endParaRPr lang="zh-CN" altLang="en-US" dirty="0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8843" y="2563458"/>
            <a:ext cx="1273070" cy="2638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14631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</TotalTime>
  <Words>196</Words>
  <Application>Microsoft Office PowerPoint</Application>
  <PresentationFormat>自定义</PresentationFormat>
  <Paragraphs>53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21" baseType="lpstr">
      <vt:lpstr>NEU-BZ-S92</vt:lpstr>
      <vt:lpstr>方正书宋_GBK</vt:lpstr>
      <vt:lpstr>黑体</vt:lpstr>
      <vt:lpstr>华文琥珀</vt:lpstr>
      <vt:lpstr>华文新魏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50</cp:revision>
  <dcterms:created xsi:type="dcterms:W3CDTF">2020-07-20T09:37:23Z</dcterms:created>
  <dcterms:modified xsi:type="dcterms:W3CDTF">2024-09-10T02:23:53Z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