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2" r:id="rId4"/>
    <p:sldId id="736" r:id="rId5"/>
    <p:sldId id="733" r:id="rId6"/>
    <p:sldId id="737" r:id="rId7"/>
    <p:sldId id="734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jpeg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__1.docx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1</a:t>
            </a:r>
            <a:r>
              <a:rPr lang="zh-CN" altLang="zh-CN" sz="4000" dirty="0">
                <a:solidFill>
                  <a:srgbClr val="D60093"/>
                </a:solidFill>
              </a:rPr>
              <a:t>课时　总复习</a:t>
            </a:r>
            <a:r>
              <a:rPr lang="en-US" altLang="zh-CN" sz="4000" dirty="0">
                <a:solidFill>
                  <a:srgbClr val="D60093"/>
                </a:solidFill>
              </a:rPr>
              <a:t>(</a:t>
            </a:r>
            <a:r>
              <a:rPr lang="zh-CN" altLang="zh-CN" sz="4000" dirty="0">
                <a:solidFill>
                  <a:srgbClr val="D60093"/>
                </a:solidFill>
              </a:rPr>
              <a:t>一</a:t>
            </a:r>
            <a:r>
              <a:rPr lang="en-US" altLang="zh-CN" sz="4000" dirty="0">
                <a:solidFill>
                  <a:srgbClr val="D60093"/>
                </a:solidFill>
              </a:rPr>
              <a:t>)</a:t>
            </a:r>
            <a:endParaRPr lang="zh-CN" altLang="zh-CN" sz="40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05006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一、我会连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V92.eps" descr="id:214749283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92485" y="1727919"/>
            <a:ext cx="9073008" cy="3652609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1800597" y="3384103"/>
            <a:ext cx="6840760" cy="108012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4032845" y="3312095"/>
            <a:ext cx="2376264" cy="115212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4248869" y="3384103"/>
            <a:ext cx="1944216" cy="108012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2232645" y="3312095"/>
            <a:ext cx="6408712" cy="115212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367879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二、列竖式计算。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42+35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	90-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(48+39)=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224533" y="2714866"/>
            <a:ext cx="2238095" cy="1533333"/>
          </a:xfrm>
          <a:prstGeom prst="rect">
            <a:avLst/>
          </a:prstGeom>
        </p:spPr>
      </p:pic>
      <p:sp>
        <p:nvSpPr>
          <p:cNvPr id="10" name="矩形 9"/>
          <p:cNvSpPr>
            <a:spLocks noChangeAspect="1"/>
          </p:cNvSpPr>
          <p:nvPr/>
        </p:nvSpPr>
        <p:spPr>
          <a:xfrm>
            <a:off x="2952725" y="194329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473005" y="2635652"/>
            <a:ext cx="4923809" cy="1828571"/>
          </a:xfrm>
          <a:prstGeom prst="rect">
            <a:avLst/>
          </a:prstGeom>
        </p:spPr>
      </p:pic>
      <p:sp>
        <p:nvSpPr>
          <p:cNvPr id="12" name="矩形 11"/>
          <p:cNvSpPr>
            <a:spLocks noChangeAspect="1"/>
          </p:cNvSpPr>
          <p:nvPr/>
        </p:nvSpPr>
        <p:spPr>
          <a:xfrm>
            <a:off x="9001397" y="194329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7463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三、跳绳比赛。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把表格补充完整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3047118"/>
              </p:ext>
            </p:extLst>
          </p:nvPr>
        </p:nvGraphicFramePr>
        <p:xfrm>
          <a:off x="-363538" y="1366838"/>
          <a:ext cx="11842751" cy="2962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文档" r:id="rId4" imgW="3883577" imgH="972480" progId="Word.Document.12">
                  <p:embed/>
                </p:oleObj>
              </mc:Choice>
              <mc:Fallback>
                <p:oleObj name="文档" r:id="rId4" imgW="3883577" imgH="97248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363538" y="1366838"/>
                        <a:ext cx="11842751" cy="2962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>
            <a:spLocks noChangeAspect="1"/>
          </p:cNvSpPr>
          <p:nvPr/>
        </p:nvSpPr>
        <p:spPr>
          <a:xfrm>
            <a:off x="6769149" y="207744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769149" y="264147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769148" y="319499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9001397" y="319499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9" name="BM2R110G.eps" descr="id:2147491486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3581827" y="3960167"/>
            <a:ext cx="4123426" cy="2237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698787"/>
            <a:ext cx="10807700" cy="18262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四、我会解答。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一家三口去摘草莓。爸爸摘了多少颗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爸爸比妈妈多摘了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19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颗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妈妈摘了多少颗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5" name="23AK165G.eps" descr="id:214749137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160637" y="2553576"/>
            <a:ext cx="6552728" cy="2105651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361950" y="4875251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38+22=60(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颗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60-19=41(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颗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425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821783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五、动脑填一填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在空格里填数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使横、竖、斜行的三个数的和都是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N04.eps" descr="id:214749288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12765" y="2015951"/>
            <a:ext cx="3456384" cy="3456384"/>
          </a:xfrm>
          <a:prstGeom prst="rect">
            <a:avLst/>
          </a:prstGeom>
        </p:spPr>
      </p:pic>
      <p:sp>
        <p:nvSpPr>
          <p:cNvPr id="9" name="矩形 8"/>
          <p:cNvSpPr>
            <a:spLocks noChangeAspect="1"/>
          </p:cNvSpPr>
          <p:nvPr/>
        </p:nvSpPr>
        <p:spPr>
          <a:xfrm>
            <a:off x="5905053" y="449301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642995" y="455607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4743439" y="3392444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540402" y="3428287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4816143" y="222395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540402" y="2229806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278</TotalTime>
  <Words>96</Words>
  <Application>Microsoft Office PowerPoint</Application>
  <PresentationFormat>自定义</PresentationFormat>
  <Paragraphs>30</Paragraphs>
  <Slides>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1" baseType="lpstr">
      <vt:lpstr>NEU-BZ-S92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2020-07-20T09:37:23Z</dcterms:created>
  <dcterms:modified xsi:type="dcterms:W3CDTF">2024-09-10T03:29:42Z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