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9" r:id="rId9"/>
    <p:sldId id="740" r:id="rId10"/>
    <p:sldId id="741" r:id="rId11"/>
    <p:sldId id="742" r:id="rId12"/>
    <p:sldId id="743" r:id="rId13"/>
    <p:sldId id="744" r:id="rId14"/>
    <p:sldId id="745" r:id="rId15"/>
    <p:sldId id="734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6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“&gt;”“&lt;”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“=”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4×6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6×5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4×5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5×3+5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6×4-6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389569" y="193343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619508" y="192292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431609" y="291157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598488" y="291157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850313" y="387965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905053" y="390022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85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9233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六、我会列式计算。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一个乘数是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另一个乘数是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积是多少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3×6=18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的和是多少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5×6+2=32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71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4×6=24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位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4LK76G.eps" descr="id:21474903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4533" y="1943943"/>
            <a:ext cx="738493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6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430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做这样的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件衣服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需要多少颗纽扣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032175"/>
            <a:ext cx="24384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6×5=30(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颗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BM2R05G.eps" descr="id:21474903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36901" y="1519471"/>
            <a:ext cx="1688675" cy="222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3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569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小东星期二画了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张画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星期三到星期天每天画的张数都和星期二一样多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小东从星期二到星期天一共画了多少张画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一周以内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0" y="3377268"/>
            <a:ext cx="27975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6=36(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469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87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八、我会做。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这三个数填在短横线上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z110.eps" descr="id:21474916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316891"/>
            <a:ext cx="7200800" cy="439954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28589" y="277807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571665" y="27700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251346" y="27700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66472" y="27675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09548" y="27594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489229" y="27594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718079" y="51626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561155" y="51545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240836" y="51545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55962" y="51520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99038" y="51440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478719" y="51440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1362" y="5626861"/>
            <a:ext cx="28632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26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一、把口诀填写完整。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六三十六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六十八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12565" y="2215594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十二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59579" y="220531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三十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12565" y="278941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十八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257427" y="282958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296541" y="3424205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二十四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257427" y="339886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二、根据口诀写出两道乘法算式。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二六十二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五六三十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三六十八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四六二十四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4946" y="2126839"/>
            <a:ext cx="194270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2×6=12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6×2=12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80917" y="2116541"/>
            <a:ext cx="1942703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5×6=30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6×5=30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9361" y="3879976"/>
            <a:ext cx="1942703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3×6=18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6×3=18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45332" y="3869678"/>
            <a:ext cx="1942703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4×6=24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6×4=24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517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2445" y="863823"/>
            <a:ext cx="10807700" cy="4561857"/>
            <a:chOff x="361950" y="994636"/>
            <a:chExt cx="10807700" cy="45618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94636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三、看图列出两道乘法算式。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9149" y="3517604"/>
              <a:ext cx="5000000" cy="87619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6507" y="4680303"/>
              <a:ext cx="5000000" cy="876190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006111" y="35065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528789" y="35065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58439" y="35098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995601" y="46709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518279" y="46709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47929" y="467424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24LK42G.eps" descr="id:21474903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96541" y="1566612"/>
            <a:ext cx="5935014" cy="160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901010"/>
            <a:ext cx="10807700" cy="4715341"/>
            <a:chOff x="361950" y="840110"/>
            <a:chExt cx="10807700" cy="471534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40110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Y90.eps" descr="id:214749163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224533" y="1269723"/>
              <a:ext cx="6408712" cy="175434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0597" y="3488108"/>
              <a:ext cx="4980952" cy="88571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0597" y="4669737"/>
              <a:ext cx="4980952" cy="885714"/>
            </a:xfrm>
            <a:prstGeom prst="rect">
              <a:avLst/>
            </a:prstGeom>
          </p:spPr>
        </p:pic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2006111" y="36729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528789" y="36729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958439" y="367621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95601" y="483731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518279" y="483731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947929" y="484062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960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73018"/>
            <a:ext cx="10807700" cy="4550305"/>
            <a:chOff x="361950" y="901010"/>
            <a:chExt cx="10807700" cy="45503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01010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2645" y="3415917"/>
              <a:ext cx="4961905" cy="86666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2644" y="4584648"/>
              <a:ext cx="4961905" cy="866667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2448669" y="3600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971347" y="3600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400997" y="360343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438159" y="47645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960837" y="47645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90487" y="476784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9" name="23AK98G.eps" descr="id:21474902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96541" y="1610238"/>
            <a:ext cx="7008797" cy="14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9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973018"/>
            <a:ext cx="10807700" cy="4541357"/>
            <a:chOff x="361950" y="973018"/>
            <a:chExt cx="10807700" cy="45413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73018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一共有多少条边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Y92.eps" descr="id:214749164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40557" y="1456403"/>
              <a:ext cx="5688632" cy="991596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147859"/>
              <a:ext cx="10807700" cy="604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0677" y="3556481"/>
              <a:ext cx="4990476" cy="82857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0677" y="4685804"/>
              <a:ext cx="4990476" cy="828571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2747698" y="36623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270376" y="36623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700026" y="366570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737188" y="48268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259866" y="48268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89516" y="483011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898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找规律。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3×6+6=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6×4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6×2+6=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6×4-6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6×5+6=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6×6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6×1+6=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6×2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我发现的规律是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944613" y="171374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689029" y="171374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917881" y="229347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011827" y="229347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18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893625" y="287319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638041" y="28731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36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893625" y="346157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5638041" y="346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12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69792" y="4074973"/>
            <a:ext cx="28632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每组得数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相等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3259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270</Words>
  <Application>Microsoft Office PowerPoint</Application>
  <PresentationFormat>自定义</PresentationFormat>
  <Paragraphs>120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2024-09-10T02:58:56Z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