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7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1.docx"/><Relationship Id="rId9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6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退位减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被减数是整十数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43988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60-31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50-15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224533" y="2668405"/>
            <a:ext cx="2266667" cy="1723810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829729" y="200613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48869" y="2703007"/>
            <a:ext cx="2323809" cy="1695238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5864583" y="200522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642551"/>
            <a:ext cx="108077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里填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“&gt;”“&lt;”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“=”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90-9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80-6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30-18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30-17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70-51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70-45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45-9</a:t>
            </a:r>
            <a:r>
              <a:rPr lang="en-US" altLang="zh-CN" sz="5400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50-45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1368549" y="242388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6091109" y="2423882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512565" y="340065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&lt;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953549" y="3403787"/>
            <a:ext cx="418704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&gt;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7942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61950" y="977014"/>
            <a:ext cx="8999487" cy="4135281"/>
            <a:chOff x="361950" y="905006"/>
            <a:chExt cx="8999487" cy="4135281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905006"/>
              <a:ext cx="2770310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三、我会连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20WRG43.eps" descr="id:214748999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152525" y="1694349"/>
              <a:ext cx="8208912" cy="3345938"/>
            </a:xfrm>
            <a:prstGeom prst="rect">
              <a:avLst/>
            </a:prstGeom>
          </p:spPr>
        </p:pic>
      </p:grpSp>
      <p:cxnSp>
        <p:nvCxnSpPr>
          <p:cNvPr id="6" name="直接连接符 5"/>
          <p:cNvCxnSpPr/>
          <p:nvPr/>
        </p:nvCxnSpPr>
        <p:spPr>
          <a:xfrm>
            <a:off x="2088629" y="3024063"/>
            <a:ext cx="4320480" cy="14401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2160637" y="3096071"/>
            <a:ext cx="2088232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409109" y="3024063"/>
            <a:ext cx="2016224" cy="144016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4104853" y="3096071"/>
            <a:ext cx="4392488" cy="129614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61950" y="679329"/>
            <a:ext cx="11742454" cy="5421620"/>
            <a:chOff x="361950" y="679329"/>
            <a:chExt cx="11742454" cy="5421620"/>
          </a:xfrm>
        </p:grpSpPr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361950" y="679329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四、我会解答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7" name="对象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51094344"/>
                </p:ext>
              </p:extLst>
            </p:nvPr>
          </p:nvGraphicFramePr>
          <p:xfrm>
            <a:off x="432445" y="2911577"/>
            <a:ext cx="11671959" cy="100513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6" name="文档" r:id="rId4" imgW="3826872" imgH="329551" progId="Word.Document.12">
                    <p:embed/>
                  </p:oleObj>
                </mc:Choice>
                <mc:Fallback>
                  <p:oleObj name="文档" r:id="rId4" imgW="3826872" imgH="329551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432445" y="2911577"/>
                          <a:ext cx="11671959" cy="100513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" name="对象 1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876404348"/>
                </p:ext>
              </p:extLst>
            </p:nvPr>
          </p:nvGraphicFramePr>
          <p:xfrm>
            <a:off x="432445" y="3916708"/>
            <a:ext cx="11671959" cy="14304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7" name="文档" r:id="rId7" imgW="3826872" imgH="468990" progId="Word.Document.12">
                    <p:embed/>
                  </p:oleObj>
                </mc:Choice>
                <mc:Fallback>
                  <p:oleObj name="文档" r:id="rId7" imgW="3826872" imgH="46899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32445" y="3916708"/>
                          <a:ext cx="11671959" cy="14304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5" name="矩形 14"/>
            <p:cNvSpPr>
              <a:spLocks noChangeAspect="1"/>
            </p:cNvSpPr>
            <p:nvPr/>
          </p:nvSpPr>
          <p:spPr>
            <a:xfrm>
              <a:off x="361950" y="5474239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3.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你还能提出其他数学问题并解答吗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?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7" name="矩形 16"/>
          <p:cNvSpPr>
            <a:spLocks noChangeAspect="1"/>
          </p:cNvSpPr>
          <p:nvPr/>
        </p:nvSpPr>
        <p:spPr>
          <a:xfrm>
            <a:off x="5689029" y="3215076"/>
            <a:ext cx="25731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60-28=32(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841157" y="4722019"/>
            <a:ext cx="25731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30-15=15(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7417221" y="5461825"/>
            <a:ext cx="596638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略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2" name="OM2R63G.eps" descr="id:2147489022;FounderCES"/>
          <p:cNvPicPr/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44246" y="1295871"/>
            <a:ext cx="6309079" cy="1545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4306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49775"/>
            <a:ext cx="40062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五、找规律填一填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3" name="OM2R68G.eps" descr="id:214748906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800597" y="1433038"/>
            <a:ext cx="6624736" cy="2042819"/>
          </a:xfrm>
          <a:prstGeom prst="rect">
            <a:avLst/>
          </a:prstGeom>
        </p:spPr>
      </p:pic>
      <p:pic>
        <p:nvPicPr>
          <p:cNvPr id="18" name="OM2R69G.eps" descr="id:2147489071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800597" y="3475857"/>
            <a:ext cx="6624736" cy="2008195"/>
          </a:xfrm>
          <a:prstGeom prst="rect">
            <a:avLst/>
          </a:prstGeom>
        </p:spPr>
      </p:pic>
      <p:sp>
        <p:nvSpPr>
          <p:cNvPr id="19" name="矩形 18"/>
          <p:cNvSpPr>
            <a:spLocks noChangeAspect="1"/>
          </p:cNvSpPr>
          <p:nvPr/>
        </p:nvSpPr>
        <p:spPr>
          <a:xfrm>
            <a:off x="4248869" y="21704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5742066" y="215996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6678170" y="222200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4259378" y="421774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5112965" y="418984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6625133" y="424354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87</Words>
  <Application>Microsoft Office PowerPoint</Application>
  <PresentationFormat>自定义</PresentationFormat>
  <Paragraphs>33</Paragraphs>
  <Slides>8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1" baseType="lpstr"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2024-09-10T02:25:34Z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