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认识厘米、用厘米量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OM2R01G.eps" descr="id:214748837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1526355"/>
            <a:ext cx="6001392" cy="199125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3703270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绳子大约有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那么长。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绳子大约有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根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           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那么长。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所用测量物体的工具不同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量出的结果也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相同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OM2R02G.eps" descr="id:214748838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1194" y="3821333"/>
            <a:ext cx="924803" cy="398241"/>
          </a:xfrm>
          <a:prstGeom prst="rect">
            <a:avLst/>
          </a:prstGeom>
        </p:spPr>
      </p:pic>
      <p:pic>
        <p:nvPicPr>
          <p:cNvPr id="10" name="OM2R03G.eps" descr="id:214748838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032845" y="4485243"/>
            <a:ext cx="1522956" cy="240467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768231" y="368270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880717" y="43139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745731" y="491102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不同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6382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下面的测量方法哪一种是正确的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chemeClr val="tx1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里画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23AK01-1G.eps" descr="id:214748827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557596"/>
            <a:ext cx="6912768" cy="4356289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8435843" y="3425955"/>
            <a:ext cx="543739" cy="577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effectLst/>
                <a:latin typeface="华文琥珀" panose="02010800040101010101" pitchFamily="2" charset="-122"/>
                <a:ea typeface="华文琥珀" panose="02010800040101010101" pitchFamily="2" charset="-122"/>
                <a:cs typeface="Times New Roman" panose="02020603050405020304" pitchFamily="18" charset="0"/>
              </a:rPr>
              <a:t>√</a:t>
            </a:r>
            <a:endParaRPr lang="zh-CN" altLang="en-US" sz="2800" b="1" dirty="0"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88785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二、先估一估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再量一量。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这只乌龟大约爬了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实际爬了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20WRG53.eps" descr="id:214748920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984625"/>
            <a:ext cx="7056784" cy="1916207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4032845" y="412054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685409" y="41100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8631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挑战乐园。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下面这把尺子大部分刻度已经看不清楚了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个刻度清晰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它可以直接量出哪几种长度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083103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它可以直接量出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种长度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分别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,5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厘米。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AK04G.eps" descr="id:21474883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3096071"/>
            <a:ext cx="7416824" cy="848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274</TotalTime>
  <Words>111</Words>
  <Application>Microsoft Office PowerPoint</Application>
  <PresentationFormat>自定义</PresentationFormat>
  <Paragraphs>29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40</cp:revision>
  <dcterms:created xsi:type="dcterms:W3CDTF">2020-07-20T09:37:23Z</dcterms:created>
  <dcterms:modified xsi:type="dcterms:W3CDTF">2024-09-10T02:07:02Z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