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4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5235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672135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3</a:t>
            </a:r>
            <a:r>
              <a:rPr lang="zh-CN" altLang="zh-CN" sz="4000" dirty="0">
                <a:solidFill>
                  <a:srgbClr val="D60093"/>
                </a:solidFill>
              </a:rPr>
              <a:t>课时　进位加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574229"/>
            <a:ext cx="7559327" cy="5639206"/>
            <a:chOff x="361950" y="574229"/>
            <a:chExt cx="7559327" cy="5639206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574229"/>
              <a:ext cx="410881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一、我会摆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我会算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19Z21.eps" descr="id:2147489647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442322" y="1232811"/>
              <a:ext cx="5688632" cy="2448450"/>
            </a:xfrm>
            <a:prstGeom prst="rect">
              <a:avLst/>
            </a:prstGeom>
          </p:spPr>
        </p:pic>
        <p:pic>
          <p:nvPicPr>
            <p:cNvPr id="4" name="19Z22.eps" descr="id:2147489654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442322" y="3733991"/>
              <a:ext cx="6478955" cy="2479444"/>
            </a:xfrm>
            <a:prstGeom prst="rect">
              <a:avLst/>
            </a:prstGeom>
          </p:spPr>
        </p:pic>
      </p:grpSp>
      <p:sp>
        <p:nvSpPr>
          <p:cNvPr id="6" name="矩形 5"/>
          <p:cNvSpPr>
            <a:spLocks noChangeAspect="1"/>
          </p:cNvSpPr>
          <p:nvPr/>
        </p:nvSpPr>
        <p:spPr>
          <a:xfrm>
            <a:off x="5833045" y="1552373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3  2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833045" y="2141180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2  8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833045" y="2595364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6  0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584655" y="4103450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4  7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6584655" y="4692257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2  3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584655" y="5146441"/>
            <a:ext cx="8002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7  0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6" grpId="0"/>
      <p:bldP spid="17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spect="1"/>
          </p:cNvSpPr>
          <p:nvPr/>
        </p:nvSpPr>
        <p:spPr>
          <a:xfrm>
            <a:off x="361950" y="69962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二、我会列竖式计算。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4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39+7=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54+8=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4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4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>
              <a:solidFill>
                <a:srgbClr val="000000"/>
              </a:solidFill>
              <a:latin typeface="NEU-BZ-S92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4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4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32+19=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	55+26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800597" y="1923764"/>
            <a:ext cx="2228571" cy="1514286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3434133" y="127103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473005" y="1923764"/>
            <a:ext cx="2123810" cy="1514286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6894194" y="129205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929242" y="4300028"/>
            <a:ext cx="2247619" cy="1542857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3581826" y="3653084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617021" y="4263031"/>
            <a:ext cx="2238095" cy="1523810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7216437" y="3631320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2129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809516"/>
            <a:ext cx="2770310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三、买玩具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8" name="OM2R261G.eps" descr="id:2147488842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78109" y="1453860"/>
            <a:ext cx="6531199" cy="1736900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361950" y="3190760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买上面两种玩具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最少花多少钱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3837005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买上面两种玩具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最多花多少钱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61950" y="4531845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若已知花的钱数在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70~80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元之间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买的是哪两种玩具呢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873846" y="3190760"/>
            <a:ext cx="267092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楷体" panose="02010609060101010101" pitchFamily="49" charset="-122"/>
              </a:rPr>
              <a:t>18+36=54(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楷体" panose="02010609060101010101" pitchFamily="49" charset="-122"/>
              </a:rPr>
              <a:t>) 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6873846" y="3779643"/>
            <a:ext cx="267092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楷体" panose="02010609060101010101" pitchFamily="49" charset="-122"/>
              </a:rPr>
              <a:t>42+57=99(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dirty="0" smtClean="0">
                <a:ea typeface="楷体" panose="02010609060101010101" pitchFamily="49" charset="-122"/>
              </a:rPr>
              <a:t>)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61950" y="522668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楷体" panose="02010609060101010101" pitchFamily="49" charset="-122"/>
              </a:rPr>
              <a:t>18+57=75</a:t>
            </a:r>
            <a:r>
              <a:rPr lang="en-US" altLang="zh-CN" dirty="0">
                <a:ea typeface="楷体" panose="02010609060101010101" pitchFamily="49" charset="-122"/>
              </a:rPr>
              <a:t>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楷体" panose="02010609060101010101" pitchFamily="49" charset="-122"/>
              </a:rPr>
              <a:t>)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或</a:t>
            </a:r>
            <a:r>
              <a:rPr lang="en-US" altLang="zh-CN" dirty="0">
                <a:ea typeface="楷体" panose="02010609060101010101" pitchFamily="49" charset="-122"/>
              </a:rPr>
              <a:t>36+42=78(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楷体" panose="02010609060101010101" pitchFamily="49" charset="-122"/>
              </a:rPr>
              <a:t>)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361950" y="1223863"/>
            <a:ext cx="9742597" cy="3744416"/>
            <a:chOff x="361950" y="1511895"/>
            <a:chExt cx="9742597" cy="3744416"/>
          </a:xfrm>
        </p:grpSpPr>
        <p:grpSp>
          <p:nvGrpSpPr>
            <p:cNvPr id="7" name="组合 6"/>
            <p:cNvGrpSpPr/>
            <p:nvPr/>
          </p:nvGrpSpPr>
          <p:grpSpPr>
            <a:xfrm>
              <a:off x="361950" y="1511895"/>
              <a:ext cx="5753498" cy="683264"/>
              <a:chOff x="361950" y="2206656"/>
              <a:chExt cx="5753498" cy="683264"/>
            </a:xfrm>
          </p:grpSpPr>
          <p:sp>
            <p:nvSpPr>
              <p:cNvPr id="4" name="矩形 3"/>
              <p:cNvSpPr>
                <a:spLocks noChangeAspect="1"/>
              </p:cNvSpPr>
              <p:nvPr/>
            </p:nvSpPr>
            <p:spPr>
              <a:xfrm>
                <a:off x="361950" y="2206656"/>
                <a:ext cx="5753498" cy="6832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en-US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四</a:t>
                </a:r>
                <a:r>
                  <a:rPr lang="zh-CN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、</a:t>
                </a:r>
                <a:r>
                  <a:rPr lang="en-US" altLang="zh-CN" dirty="0" smtClean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</a:t>
                </a:r>
                <a:r>
                  <a:rPr lang="zh-CN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里面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藏着几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?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填一填</a:t>
                </a:r>
                <a:r>
                  <a:rPr lang="zh-CN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。</a:t>
                </a:r>
                <a:r>
                  <a:rPr lang="en-US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 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6" name="20WRG63.eps" descr="id:2147493255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129495" y="2206656"/>
                <a:ext cx="743110" cy="640257"/>
              </a:xfrm>
              <a:prstGeom prst="rect">
                <a:avLst/>
              </a:prstGeom>
            </p:spPr>
          </p:pic>
        </p:grpSp>
        <p:pic>
          <p:nvPicPr>
            <p:cNvPr id="9" name="19Z26.eps" descr="id:2147489697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1008509" y="2444533"/>
              <a:ext cx="9096038" cy="2811778"/>
            </a:xfrm>
            <a:prstGeom prst="rect">
              <a:avLst/>
            </a:prstGeom>
          </p:spPr>
        </p:pic>
      </p:grpSp>
      <p:sp>
        <p:nvSpPr>
          <p:cNvPr id="11" name="矩形 10"/>
          <p:cNvSpPr>
            <a:spLocks noChangeAspect="1"/>
          </p:cNvSpPr>
          <p:nvPr/>
        </p:nvSpPr>
        <p:spPr>
          <a:xfrm>
            <a:off x="2922915" y="334891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1800597" y="228296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6049069" y="230729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5032246" y="338044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9149333" y="3348910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8014305" y="230729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267</TotalTime>
  <Words>131</Words>
  <Application>Microsoft Office PowerPoint</Application>
  <PresentationFormat>自定义</PresentationFormat>
  <Paragraphs>40</Paragraphs>
  <Slides>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43</cp:revision>
  <dcterms:created xsi:type="dcterms:W3CDTF">2020-07-20T09:37:23Z</dcterms:created>
  <dcterms:modified xsi:type="dcterms:W3CDTF">2024-09-10T02:24:16Z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