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　观察物体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101209"/>
            <a:ext cx="10807700" cy="3718421"/>
            <a:chOff x="361950" y="1101209"/>
            <a:chExt cx="10807700" cy="371842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101209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一、我会连。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他们分别看到哪幅图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9z86.eps" descr="id:2147491800;FounderCES"/>
            <p:cNvPicPr/>
            <p:nvPr/>
          </p:nvPicPr>
          <p:blipFill rotWithShape="1">
            <a:blip r:embed="rId2"/>
            <a:srcRect t="54535"/>
            <a:stretch/>
          </p:blipFill>
          <p:spPr>
            <a:xfrm>
              <a:off x="4320877" y="1871935"/>
              <a:ext cx="6776765" cy="2947695"/>
            </a:xfrm>
            <a:prstGeom prst="rect">
              <a:avLst/>
            </a:prstGeom>
          </p:spPr>
        </p:pic>
      </p:grpSp>
      <p:cxnSp>
        <p:nvCxnSpPr>
          <p:cNvPr id="7" name="直接连接符 6"/>
          <p:cNvCxnSpPr/>
          <p:nvPr/>
        </p:nvCxnSpPr>
        <p:spPr>
          <a:xfrm flipV="1">
            <a:off x="4896941" y="3384103"/>
            <a:ext cx="2016224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7129189" y="3312095"/>
            <a:ext cx="3456384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5040957" y="3384103"/>
            <a:ext cx="4032448" cy="100811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 flipV="1">
            <a:off x="9073405" y="3384103"/>
            <a:ext cx="1584176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" name="23AK114G.eps" descr="id:2147490434;FounderCES"/>
          <p:cNvPicPr/>
          <p:nvPr/>
        </p:nvPicPr>
        <p:blipFill rotWithShape="1">
          <a:blip r:embed="rId3"/>
          <a:srcRect l="20856" r="19432" b="53877"/>
          <a:stretch/>
        </p:blipFill>
        <p:spPr>
          <a:xfrm>
            <a:off x="352424" y="2079797"/>
            <a:ext cx="3824437" cy="282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4LK77G.eps" descr="id:21474905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68749" y="1439887"/>
            <a:ext cx="4377292" cy="4320481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61950" y="64779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的三幅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图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分别是谁看到的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242048" y="5184303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明明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823461" y="5214181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航航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404874" y="5173920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1187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668819"/>
            <a:ext cx="10807700" cy="3593318"/>
            <a:chOff x="361950" y="647799"/>
            <a:chExt cx="10807700" cy="359331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47799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三、下面的三幅图分别是谁的作品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337101" y="2375991"/>
              <a:ext cx="4392488" cy="18651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①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号作品是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 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号作品是军军的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 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号作品是玲玲的。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8513648" y="2428274"/>
            <a:ext cx="10086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红红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676567" y="2998452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676567" y="3599893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pic>
        <p:nvPicPr>
          <p:cNvPr id="9" name="BM2R19G.eps" descr="id:21474905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6866" y="1321098"/>
            <a:ext cx="5491693" cy="485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51861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四、下面三幅图中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哪两幅图是从不同的位置观察到的同一个动作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23AK117G.eps" descr="id:21474904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04653" y="2388253"/>
            <a:ext cx="5904656" cy="2201387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2232645" y="2441033"/>
            <a:ext cx="1512168" cy="21987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6669181" y="2430523"/>
            <a:ext cx="1512168" cy="21987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93</Words>
  <Application>Microsoft Office PowerPoint</Application>
  <PresentationFormat>自定义</PresentationFormat>
  <Paragraphs>20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2024-09-10T03:04:32Z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