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40" r:id="rId4"/>
    <p:sldId id="741" r:id="rId5"/>
    <p:sldId id="742" r:id="rId6"/>
    <p:sldId id="739" r:id="rId7"/>
    <p:sldId id="743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emf"/><Relationship Id="rId4" Type="http://schemas.openxmlformats.org/officeDocument/2006/relationships/package" Target="../embeddings/Microsoft_Word___2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3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4.docx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3</a:t>
            </a:r>
            <a:r>
              <a:rPr lang="zh-CN" altLang="zh-CN" sz="4000" dirty="0" smtClean="0">
                <a:solidFill>
                  <a:srgbClr val="D60093"/>
                </a:solidFill>
              </a:rPr>
              <a:t>单元</a:t>
            </a:r>
            <a:r>
              <a:rPr lang="zh-CN" altLang="zh-CN" sz="4000" dirty="0">
                <a:solidFill>
                  <a:srgbClr val="D60093"/>
                </a:solidFill>
              </a:rPr>
              <a:t>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17927"/>
              </p:ext>
            </p:extLst>
          </p:nvPr>
        </p:nvGraphicFramePr>
        <p:xfrm>
          <a:off x="231775" y="793750"/>
          <a:ext cx="10995025" cy="5011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文档" r:id="rId4" imgW="3968644" imgH="1820178" progId="Word.Document.12">
                  <p:embed/>
                </p:oleObj>
              </mc:Choice>
              <mc:Fallback>
                <p:oleObj name="文档" r:id="rId4" imgW="3968644" imgH="1820178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1775" y="793750"/>
                        <a:ext cx="10995025" cy="5011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6697141" y="2664023"/>
            <a:ext cx="995785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顶点</a:t>
            </a: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918608" y="2668246"/>
            <a:ext cx="635110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边</a:t>
            </a: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70214465"/>
              </p:ext>
            </p:extLst>
          </p:nvPr>
        </p:nvGraphicFramePr>
        <p:xfrm>
          <a:off x="169040" y="853313"/>
          <a:ext cx="11177091" cy="6004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文档" r:id="rId4" imgW="4031082" imgH="2165619" progId="Word.Document.12">
                  <p:embed/>
                </p:oleObj>
              </mc:Choice>
              <mc:Fallback>
                <p:oleObj name="文档" r:id="rId4" imgW="4031082" imgH="2165619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9040" y="853313"/>
                        <a:ext cx="11177091" cy="600467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2160637" y="3275824"/>
            <a:ext cx="995785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重合</a:t>
            </a: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0327776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762871"/>
              </p:ext>
            </p:extLst>
          </p:nvPr>
        </p:nvGraphicFramePr>
        <p:xfrm>
          <a:off x="236473" y="1223863"/>
          <a:ext cx="11058670" cy="4233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文档" r:id="rId4" imgW="3988373" imgH="1527002" progId="Word.Document.12">
                  <p:embed/>
                </p:oleObj>
              </mc:Choice>
              <mc:Fallback>
                <p:oleObj name="文档" r:id="rId4" imgW="3988373" imgH="15270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36473" y="1223863"/>
                        <a:ext cx="11058670" cy="423396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4608909" y="2258652"/>
            <a:ext cx="635110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608909" y="3573389"/>
            <a:ext cx="635110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18587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7609170"/>
              </p:ext>
            </p:extLst>
          </p:nvPr>
        </p:nvGraphicFramePr>
        <p:xfrm>
          <a:off x="163895" y="763633"/>
          <a:ext cx="11061700" cy="582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文档" r:id="rId4" imgW="3988373" imgH="2121056" progId="Word.Document.12">
                  <p:embed/>
                </p:oleObj>
              </mc:Choice>
              <mc:Fallback>
                <p:oleObj name="文档" r:id="rId4" imgW="3988373" imgH="2121056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3895" y="763633"/>
                        <a:ext cx="11061700" cy="582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4557921" y="1799927"/>
            <a:ext cx="995785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钝角</a:t>
            </a: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2769637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141723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误认为角的大小与边的长短有关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判断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延长角的两条边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这个角就变大了。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易错警示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本题易误认为边越长角就越大而出错。角的大小只与两条边张开的程度有关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本题中角的两条边张开的程度没有变化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所以角的大小不变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384288" y="2003809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选择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用放大镜去看一个角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这个角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变大　　　　　　　</a:t>
            </a: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不变　　　　　　　</a:t>
            </a:r>
            <a:r>
              <a: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变小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易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错警示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此题容易因为没有理解决定角的大小的因素而出错。用放大镜去看角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放大的只是角的边的长度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而角的两条边张开的程度没有变化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所以角的大小不变。如图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OM2R130G.eps" descr="id:214748982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20677" y="3838803"/>
            <a:ext cx="6048672" cy="2127071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7129189" y="812835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820558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</TotalTime>
  <Words>58</Words>
  <Application>Microsoft Office PowerPoint</Application>
  <PresentationFormat>自定义</PresentationFormat>
  <Paragraphs>16</Paragraphs>
  <Slides>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20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53</cp:revision>
  <dcterms:created xsi:type="dcterms:W3CDTF">2020-07-20T09:37:23Z</dcterms:created>
  <dcterms:modified xsi:type="dcterms:W3CDTF">2024-09-10T02:40:38Z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