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6" r:id="rId5"/>
    <p:sldId id="738" r:id="rId6"/>
    <p:sldId id="739" r:id="rId7"/>
    <p:sldId id="737" r:id="rId8"/>
    <p:sldId id="733" r:id="rId9"/>
    <p:sldId id="740" r:id="rId10"/>
    <p:sldId id="748" r:id="rId11"/>
    <p:sldId id="742" r:id="rId12"/>
    <p:sldId id="743" r:id="rId13"/>
    <p:sldId id="744" r:id="rId14"/>
    <p:sldId id="745" r:id="rId15"/>
    <p:sldId id="746" r:id="rId16"/>
    <p:sldId id="749" r:id="rId17"/>
    <p:sldId id="734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　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三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24LK25G.eps" descr="id:21474916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1655911"/>
            <a:ext cx="6840760" cy="3199402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600797" y="386713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605554" y="386713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637346" y="432020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50483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959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七、我会量。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估一估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号线段最短。量一量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最短的那条线段长为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N79.eps" descr="id:214749303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717" y="1757853"/>
            <a:ext cx="5184576" cy="2028976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2027131" y="393914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24173" y="453008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400699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44413" y="709297"/>
            <a:ext cx="11844910" cy="5487000"/>
            <a:chOff x="144413" y="709297"/>
            <a:chExt cx="11844910" cy="548700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09297"/>
              <a:ext cx="10807700" cy="604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八、下面是小明星期六下午的活动时间表。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85968691"/>
                </p:ext>
              </p:extLst>
            </p:nvPr>
          </p:nvGraphicFramePr>
          <p:xfrm>
            <a:off x="144413" y="1314078"/>
            <a:ext cx="11844910" cy="22086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5" name="文档" r:id="rId4" imgW="3883577" imgH="724149" progId="Word.Document.12">
                    <p:embed/>
                  </p:oleObj>
                </mc:Choice>
                <mc:Fallback>
                  <p:oleObj name="文档" r:id="rId4" imgW="3883577" imgH="724149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44413" y="1314078"/>
                          <a:ext cx="11844910" cy="220865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361950" y="2592015"/>
              <a:ext cx="5950668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把相应的活动和时间连起来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19w16.eps" descr="id:2147493053;FounderCES"/>
            <p:cNvPicPr/>
            <p:nvPr/>
          </p:nvPicPr>
          <p:blipFill>
            <a:blip r:embed="rId6"/>
            <a:stretch>
              <a:fillRect/>
            </a:stretch>
          </p:blipFill>
          <p:spPr>
            <a:xfrm>
              <a:off x="2791680" y="3232696"/>
              <a:ext cx="6209717" cy="2963601"/>
            </a:xfrm>
            <a:prstGeom prst="rect">
              <a:avLst/>
            </a:prstGeom>
          </p:spPr>
        </p:pic>
      </p:grpSp>
      <p:cxnSp>
        <p:nvCxnSpPr>
          <p:cNvPr id="12" name="直接连接符 11"/>
          <p:cNvCxnSpPr/>
          <p:nvPr/>
        </p:nvCxnSpPr>
        <p:spPr>
          <a:xfrm>
            <a:off x="3528789" y="4752255"/>
            <a:ext cx="3096344" cy="9361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112965" y="4752255"/>
            <a:ext cx="3096344" cy="9361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3456781" y="4752255"/>
            <a:ext cx="3024336" cy="9361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112965" y="4680247"/>
            <a:ext cx="3024336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9546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看完电视后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小明要吃晚饭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请你圈一圈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小明可能在什么时间吃晚饭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19w17.eps" descr="id:21474930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485" y="2421744"/>
            <a:ext cx="9937104" cy="2419371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8302337" y="2087959"/>
            <a:ext cx="2499451" cy="302433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4325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九、我会数。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下列图形分别是由几条线段组成的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将答案填在下面的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里。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80.eps" descr="id:21474930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2757734"/>
            <a:ext cx="7344816" cy="2459659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520677" y="45856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208597" y="45856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862101" y="45856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03365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863823"/>
            <a:ext cx="7919367" cy="4533874"/>
            <a:chOff x="361950" y="863823"/>
            <a:chExt cx="7919367" cy="4533874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863823"/>
              <a:ext cx="718567" cy="6832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19w18.eps" descr="id:214749307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36501" y="1439887"/>
              <a:ext cx="7344816" cy="3957810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440557" y="363694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424429" y="42224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432493" y="48100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995635" y="361336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979507" y="41989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87571" y="478651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00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361950" y="1295871"/>
            <a:ext cx="10807700" cy="3442168"/>
            <a:chOff x="361950" y="1295871"/>
            <a:chExt cx="10807700" cy="3442168"/>
          </a:xfrm>
        </p:grpSpPr>
        <p:grpSp>
          <p:nvGrpSpPr>
            <p:cNvPr id="25" name="组合 24"/>
            <p:cNvGrpSpPr/>
            <p:nvPr/>
          </p:nvGrpSpPr>
          <p:grpSpPr>
            <a:xfrm>
              <a:off x="361950" y="1295871"/>
              <a:ext cx="10807700" cy="1808572"/>
              <a:chOff x="361950" y="1556928"/>
              <a:chExt cx="10807700" cy="1808572"/>
            </a:xfrm>
          </p:grpSpPr>
          <p:sp>
            <p:nvSpPr>
              <p:cNvPr id="27" name="矩形 26"/>
              <p:cNvSpPr>
                <a:spLocks noChangeAspect="1"/>
              </p:cNvSpPr>
              <p:nvPr/>
            </p:nvSpPr>
            <p:spPr>
              <a:xfrm>
                <a:off x="361950" y="1556928"/>
                <a:ext cx="10807700" cy="180857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十、我会判。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 indent="66675"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是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从左面看到的图形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它可能是从下面哪些立体图形中看到的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请在下面的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)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里面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NEU-BZ-S92"/>
                    <a:cs typeface="Times New Roman" panose="02020603050405020304" pitchFamily="18" charset="0"/>
                  </a:rPr>
                  <a:t>√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28" name="19W19.eps" descr="id:2147493088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04453" y="2231975"/>
                <a:ext cx="1035228" cy="457114"/>
              </a:xfrm>
              <a:prstGeom prst="rect">
                <a:avLst/>
              </a:prstGeom>
            </p:spPr>
          </p:pic>
        </p:grpSp>
        <p:pic>
          <p:nvPicPr>
            <p:cNvPr id="26" name="19w20.eps" descr="id:214749309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720477" y="3173353"/>
              <a:ext cx="9289032" cy="1564686"/>
            </a:xfrm>
            <a:prstGeom prst="rect">
              <a:avLst/>
            </a:prstGeom>
          </p:spPr>
        </p:pic>
      </p:grpSp>
      <p:sp>
        <p:nvSpPr>
          <p:cNvPr id="29" name="矩形 28"/>
          <p:cNvSpPr>
            <a:spLocks noChangeAspect="1"/>
          </p:cNvSpPr>
          <p:nvPr/>
        </p:nvSpPr>
        <p:spPr>
          <a:xfrm>
            <a:off x="1562651" y="412368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4932243" y="414099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4136950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>
            <a:spLocks noChangeAspect="1"/>
          </p:cNvSpPr>
          <p:nvPr/>
        </p:nvSpPr>
        <p:spPr>
          <a:xfrm>
            <a:off x="361950" y="90294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十一、拿出一个长方体木块仔细观察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这个长方体木块有几个面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每个面上有几个直角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21" name="BM2R237G.eps" descr="id:214749174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72805" y="1623025"/>
            <a:ext cx="3744416" cy="1518059"/>
          </a:xfrm>
          <a:prstGeom prst="rect">
            <a:avLst/>
          </a:prstGeom>
        </p:spPr>
      </p:pic>
      <p:sp>
        <p:nvSpPr>
          <p:cNvPr id="22" name="矩形 21"/>
          <p:cNvSpPr>
            <a:spLocks noChangeAspect="1"/>
          </p:cNvSpPr>
          <p:nvPr/>
        </p:nvSpPr>
        <p:spPr>
          <a:xfrm>
            <a:off x="361950" y="4575354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这个长方体木块一共有多少个直角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888829" y="389265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888829" y="520066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9992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测量旗杆的高度用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作单位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测量铅笔的长度用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作单位。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直尺上从刻度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从刻度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259379" y="238650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761955" y="2385590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770263" y="3581011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374303" y="3581011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83986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二、认一认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19W57.eps" descr="id:21474929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4533" y="1562883"/>
            <a:ext cx="9505056" cy="3910143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078119" y="4853162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387941" y="4863672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9  55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697763" y="4874182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5  35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059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1079847"/>
            <a:ext cx="10945772" cy="3602086"/>
            <a:chOff x="361950" y="1079847"/>
            <a:chExt cx="10945772" cy="3602086"/>
          </a:xfrm>
        </p:grpSpPr>
        <p:pic>
          <p:nvPicPr>
            <p:cNvPr id="10" name="20WRG32.eps" descr="id:214749298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792485" y="1940171"/>
              <a:ext cx="3833234" cy="2524052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07984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我会连。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20WRG32A.eps" descr="id:214749299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824933" y="1655911"/>
              <a:ext cx="6482789" cy="3026022"/>
            </a:xfrm>
            <a:prstGeom prst="rect">
              <a:avLst/>
            </a:prstGeom>
          </p:spPr>
        </p:pic>
      </p:grpSp>
      <p:cxnSp>
        <p:nvCxnSpPr>
          <p:cNvPr id="13" name="直接连接符 12"/>
          <p:cNvCxnSpPr/>
          <p:nvPr/>
        </p:nvCxnSpPr>
        <p:spPr>
          <a:xfrm flipV="1">
            <a:off x="5689029" y="2592015"/>
            <a:ext cx="3168352" cy="9361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7345213" y="2592015"/>
            <a:ext cx="2952328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7273205" y="2592015"/>
            <a:ext cx="1584176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 flipV="1">
            <a:off x="5545013" y="2592015"/>
            <a:ext cx="5040560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138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07839"/>
            <a:ext cx="9287519" cy="3960440"/>
            <a:chOff x="361950" y="1007839"/>
            <a:chExt cx="9287519" cy="396044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007839"/>
              <a:ext cx="595035" cy="6317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</a:rPr>
                <a:t>. </a:t>
              </a:r>
              <a:endParaRPr lang="zh-CN" altLang="en-US" dirty="0"/>
            </a:p>
          </p:txBody>
        </p:sp>
        <p:pic>
          <p:nvPicPr>
            <p:cNvPr id="6" name="19W15.eps" descr="id:214749300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86215" y="1861245"/>
              <a:ext cx="8663254" cy="3107034"/>
            </a:xfrm>
            <a:prstGeom prst="rect">
              <a:avLst/>
            </a:prstGeom>
          </p:spPr>
        </p:pic>
      </p:grpSp>
      <p:cxnSp>
        <p:nvCxnSpPr>
          <p:cNvPr id="8" name="直接连接符 7"/>
          <p:cNvCxnSpPr/>
          <p:nvPr/>
        </p:nvCxnSpPr>
        <p:spPr>
          <a:xfrm flipV="1">
            <a:off x="4176861" y="3096071"/>
            <a:ext cx="4320480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6265093" y="3168079"/>
            <a:ext cx="0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 flipV="1">
            <a:off x="4104853" y="3096071"/>
            <a:ext cx="4392488" cy="136815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3590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563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分一分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413" y="1378389"/>
            <a:ext cx="6468463" cy="460090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867" y="2592015"/>
            <a:ext cx="4644814" cy="1650414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6913165" y="2665809"/>
            <a:ext cx="1111202" cy="12176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en-US" altLang="zh-CN" dirty="0" smtClean="0"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⑤⑦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55473" y="2940254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②③⑧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225036" y="295205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⑥⑨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6066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24LK24G.eps" descr="id:2147491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1835119"/>
            <a:ext cx="7467002" cy="2999714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361950" y="115185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下面钟面上的时针和分针形成的是什么角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 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94262" y="423853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直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958558" y="423853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锐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694862" y="423853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>
            <a:spLocks noChangeAspect="1"/>
          </p:cNvSpPr>
          <p:nvPr/>
        </p:nvSpPr>
        <p:spPr>
          <a:xfrm>
            <a:off x="361950" y="665741"/>
            <a:ext cx="52421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填上合适的单位名称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BM2R124G.eps" descr="id:214749164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1367879"/>
            <a:ext cx="7188494" cy="2466214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3890835" y="3263255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766254" y="326847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pic>
        <p:nvPicPr>
          <p:cNvPr id="6" name="23AK173-1G.eps" descr="id:21474915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615907" y="4248448"/>
            <a:ext cx="7157159" cy="143991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925056" y="5101725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50378" y="5101725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322822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268</Words>
  <Application>Microsoft Office PowerPoint</Application>
  <PresentationFormat>自定义</PresentationFormat>
  <Paragraphs>74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2024-09-10T05:22:37Z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