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3" Type="http://schemas.openxmlformats.org/officeDocument/2006/relationships/oleObject" Target="../embeddings/oleObject1.bin"/><Relationship Id="rId7" Type="http://schemas.openxmlformats.org/officeDocument/2006/relationships/package" Target="../embeddings/Microsoft_Word___2.docx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7.emf"/><Relationship Id="rId4" Type="http://schemas.openxmlformats.org/officeDocument/2006/relationships/package" Target="../embeddings/Microsoft_Word___1.docx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5</a:t>
            </a:r>
            <a:r>
              <a:rPr lang="zh-CN" altLang="zh-CN" sz="4000" dirty="0">
                <a:solidFill>
                  <a:srgbClr val="D60093"/>
                </a:solidFill>
              </a:rPr>
              <a:t>课时　不退位减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51189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57-38=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76-49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04453" y="2729916"/>
            <a:ext cx="2200000" cy="1704762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2098908" y="209820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04853" y="2676421"/>
            <a:ext cx="2219048" cy="1723810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5814074" y="210170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361950" y="986819"/>
            <a:ext cx="10807700" cy="4588890"/>
            <a:chOff x="361950" y="811437"/>
            <a:chExt cx="10807700" cy="4588890"/>
          </a:xfrm>
        </p:grpSpPr>
        <p:sp>
          <p:nvSpPr>
            <p:cNvPr id="11" name="矩形 10"/>
            <p:cNvSpPr>
              <a:spLocks noChangeAspect="1"/>
            </p:cNvSpPr>
            <p:nvPr/>
          </p:nvSpPr>
          <p:spPr>
            <a:xfrm>
              <a:off x="361950" y="811437"/>
              <a:ext cx="10807700" cy="422885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二、数学医院。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正确的在括号里面画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</a:t>
              </a:r>
              <a:r>
                <a:rPr lang="zh-CN" altLang="zh-CN" dirty="0">
                  <a:solidFill>
                    <a:srgbClr val="000000"/>
                  </a:solidFill>
                  <a:latin typeface="NEU-BZ-S92"/>
                  <a:ea typeface="Arial Unicode MS" panose="020B0604020202020204" pitchFamily="34" charset="-122"/>
                  <a:cs typeface="Times New Roman" panose="02020603050405020304" pitchFamily="18" charset="0"/>
                </a:rPr>
                <a:t>√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”,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错误的画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“×”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并改正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1.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改正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endParaRPr lang="zh-CN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 </a:t>
              </a:r>
              <a:endParaRPr lang="zh-CN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2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.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		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 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改正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: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80517" y="2056782"/>
              <a:ext cx="1733333" cy="1504762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80517" y="3857470"/>
              <a:ext cx="1600000" cy="1542857"/>
            </a:xfrm>
            <a:prstGeom prst="rect">
              <a:avLst/>
            </a:prstGeom>
          </p:spPr>
        </p:pic>
      </p:grpSp>
      <p:sp>
        <p:nvSpPr>
          <p:cNvPr id="20" name="矩形 19"/>
          <p:cNvSpPr>
            <a:spLocks noChangeAspect="1"/>
          </p:cNvSpPr>
          <p:nvPr/>
        </p:nvSpPr>
        <p:spPr>
          <a:xfrm>
            <a:off x="3816821" y="2770122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162192" y="2087959"/>
            <a:ext cx="1638095" cy="1580952"/>
          </a:xfrm>
          <a:prstGeom prst="rect">
            <a:avLst/>
          </a:prstGeom>
        </p:spPr>
      </p:pic>
      <p:sp>
        <p:nvSpPr>
          <p:cNvPr id="22" name="矩形 21"/>
          <p:cNvSpPr>
            <a:spLocks noChangeAspect="1"/>
          </p:cNvSpPr>
          <p:nvPr/>
        </p:nvSpPr>
        <p:spPr>
          <a:xfrm>
            <a:off x="3816821" y="4511549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02229" y="3960167"/>
            <a:ext cx="1619048" cy="15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7258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1950" y="647799"/>
            <a:ext cx="11671959" cy="5452435"/>
            <a:chOff x="361950" y="647799"/>
            <a:chExt cx="11671959" cy="5452435"/>
          </a:xfrm>
        </p:grpSpPr>
        <p:sp>
          <p:nvSpPr>
            <p:cNvPr id="9" name="矩形 8"/>
            <p:cNvSpPr>
              <a:spLocks noChangeAspect="1"/>
            </p:cNvSpPr>
            <p:nvPr/>
          </p:nvSpPr>
          <p:spPr>
            <a:xfrm>
              <a:off x="361950" y="647799"/>
              <a:ext cx="3182281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en-US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三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、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我会解答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graphicFrame>
          <p:nvGraphicFramePr>
            <p:cNvPr id="10" name="对象 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20697755"/>
                </p:ext>
              </p:extLst>
            </p:nvPr>
          </p:nvGraphicFramePr>
          <p:xfrm>
            <a:off x="361950" y="3096071"/>
            <a:ext cx="11671959" cy="14304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6" name="文档" r:id="rId4" imgW="3826872" imgH="468990" progId="Word.Document.12">
                    <p:embed/>
                  </p:oleObj>
                </mc:Choice>
                <mc:Fallback>
                  <p:oleObj name="文档" r:id="rId4" imgW="3826872" imgH="468990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361950" y="3096071"/>
                          <a:ext cx="11671959" cy="143041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1" name="对象 1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23794041"/>
                </p:ext>
              </p:extLst>
            </p:nvPr>
          </p:nvGraphicFramePr>
          <p:xfrm>
            <a:off x="361950" y="4629259"/>
            <a:ext cx="11671959" cy="1470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87" name="文档" r:id="rId7" imgW="3826872" imgH="507084" progId="Word.Document.12">
                    <p:embed/>
                  </p:oleObj>
                </mc:Choice>
                <mc:Fallback>
                  <p:oleObj name="文档" r:id="rId7" imgW="3826872" imgH="507084" progId="Word.Documen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61950" y="4629259"/>
                          <a:ext cx="11671959" cy="14709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8641357" y="3919233"/>
            <a:ext cx="2573140" cy="6586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35-19=16(</a:t>
            </a:r>
            <a:r>
              <a:rPr lang="zh-CN" altLang="zh-CN" smtClean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7183064" y="5484297"/>
            <a:ext cx="257314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43-18=25(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4" name="OM2R55G.eps" descr="id:2147488959;FounderCES"/>
          <p:cNvPicPr/>
          <p:nvPr/>
        </p:nvPicPr>
        <p:blipFill>
          <a:blip r:embed="rId9"/>
          <a:stretch>
            <a:fillRect/>
          </a:stretch>
        </p:blipFill>
        <p:spPr>
          <a:xfrm>
            <a:off x="2520676" y="1234373"/>
            <a:ext cx="4968553" cy="1846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1439887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四、移动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根火柴棒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使算式左右两边相等。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9" name="OM2R262G.eps" descr="id:214748899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12565" y="2170626"/>
            <a:ext cx="8064896" cy="1861549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8702855" y="3136549"/>
            <a:ext cx="144016" cy="75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411097" y="2235328"/>
            <a:ext cx="159665" cy="839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80</Words>
  <Application>Microsoft Office PowerPoint</Application>
  <PresentationFormat>自定义</PresentationFormat>
  <Paragraphs>25</Paragraphs>
  <Slides>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 Unicode MS</vt:lpstr>
      <vt:lpstr>NEU-BZ-S92</vt:lpstr>
      <vt:lpstr>方正启体简体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42</cp:revision>
  <dcterms:created xsi:type="dcterms:W3CDTF">2020-07-20T09:37:23Z</dcterms:created>
  <dcterms:modified xsi:type="dcterms:W3CDTF">2024-09-10T02:25:09Z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