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6" r:id="rId5"/>
    <p:sldId id="733" r:id="rId6"/>
    <p:sldId id="738" r:id="rId7"/>
    <p:sldId id="739" r:id="rId8"/>
    <p:sldId id="740" r:id="rId9"/>
    <p:sldId id="741" r:id="rId10"/>
    <p:sldId id="734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D60093"/>
                </a:solidFill>
              </a:rPr>
              <a:t>8</a:t>
            </a:r>
            <a:r>
              <a:rPr lang="zh-CN" altLang="zh-CN" sz="4000" dirty="0">
                <a:solidFill>
                  <a:srgbClr val="D60093"/>
                </a:solidFill>
              </a:rPr>
              <a:t>　数学广角</a:t>
            </a:r>
            <a:r>
              <a:rPr lang="en-US" altLang="zh-CN" sz="4000" dirty="0">
                <a:solidFill>
                  <a:srgbClr val="D60093"/>
                </a:solidFill>
              </a:rPr>
              <a:t>——</a:t>
            </a:r>
            <a:r>
              <a:rPr lang="zh-CN" altLang="zh-CN" sz="4000" dirty="0">
                <a:solidFill>
                  <a:srgbClr val="D60093"/>
                </a:solidFill>
              </a:rPr>
              <a:t>搭配</a:t>
            </a:r>
            <a:r>
              <a:rPr lang="en-US" altLang="zh-CN" sz="4000" dirty="0">
                <a:solidFill>
                  <a:srgbClr val="D60093"/>
                </a:solidFill>
              </a:rPr>
              <a:t>(</a:t>
            </a:r>
            <a:r>
              <a:rPr lang="zh-CN" altLang="zh-CN" sz="4000" dirty="0">
                <a:solidFill>
                  <a:srgbClr val="D60093"/>
                </a:solidFill>
              </a:rPr>
              <a:t>一</a:t>
            </a:r>
            <a:r>
              <a:rPr lang="en-US" altLang="zh-CN" sz="4000" dirty="0">
                <a:solidFill>
                  <a:srgbClr val="D60093"/>
                </a:solidFill>
              </a:rPr>
              <a:t>)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69315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有三把钥匙和三把锁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粗心的小明把钥匙弄乱了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一把钥匙只能开一把锁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最多开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就能把三把锁全部打开。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19w08.eps" descr="id:214749281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44613" y="2549895"/>
            <a:ext cx="6624736" cy="342580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4157809" y="185567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一、摆一摆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填一填。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学校组织了国画、合唱、轮滑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个兴趣社团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乐乐和飞飞去报名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每人只能报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个兴趣社团且两人各报不同的社团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一共有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种报名方法。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用三张数字卡片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可以摆成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个不同的两位数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其中最大的数是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最小的数是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13505" y="296841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103089" y="354144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537595" y="4173156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6793150" y="417315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53313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二、我会选。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任意选择两项自己喜欢的球类活动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一共有多少种不同的选法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19w06.eps" descr="id:21474973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84573" y="2661885"/>
            <a:ext cx="7704856" cy="2304095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4732557" y="5040287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种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1889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2325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三、涂一涂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说一说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0132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红、黄、蓝三种颜色中任选两种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将圆形纸的两面分别涂上不同的颜色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有多少种可能的情况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392885" y="5101725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种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BM2R102G.eps" descr="id:21474913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48669" y="2786030"/>
            <a:ext cx="6120680" cy="236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96852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只能选择一种主食和一种菜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一共有几种配餐的方法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880717" y="2458509"/>
            <a:ext cx="4895031" cy="18651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今日菜谱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馒头　米饭　烧饼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红烧肉　茄子　黄瓜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608909" y="4455591"/>
            <a:ext cx="100860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种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9194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从小方家到公园有两路车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从公园到外婆家有三路车。从小方家到外婆家一共有几种乘车方案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请写出来。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4360685"/>
            <a:ext cx="10807700" cy="6586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种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乘车方案有</a:t>
            </a: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①③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①④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①⑤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②③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②④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②⑤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23AK160G.eps" descr="id:21474913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20677" y="2262981"/>
            <a:ext cx="6135825" cy="1841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2528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丽丽一家三口要站成一排照一张全家福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一共有多少种不同的站法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请你写一写。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4" name="24LK53G.eps" descr="id:21474913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80717" y="2297488"/>
            <a:ext cx="4022869" cy="2031915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3960167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种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爸爸、丽丽、妈妈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爸爸、妈妈、丽丽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丽丽、爸爸、妈妈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丽丽、妈妈、爸爸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妈妈、爸爸、丽丽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妈妈、丽丽、爸爸。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8299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</a:rPr>
              <a:t>4.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买其中两样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有几种买法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</a:rPr>
              <a:t>?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最多需要多少钱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</a:rPr>
              <a:t>?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最少需要多少钱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</a:rPr>
              <a:t>?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20" name="BM2R106G.eps" descr="id:21474914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088629" y="1730491"/>
            <a:ext cx="6552728" cy="2373692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432020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种　最多需要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83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最少需要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48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元。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22270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</TotalTime>
  <Words>325</Words>
  <Application>Microsoft Office PowerPoint</Application>
  <PresentationFormat>自定义</PresentationFormat>
  <Paragraphs>37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NEU-BZ-S92</vt:lpstr>
      <vt:lpstr>方正楷体_GBK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2020-07-20T09:37:23Z</dcterms:created>
  <dcterms:modified xsi:type="dcterms:W3CDTF">2024-09-10T03:28:14Z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