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9" r:id="rId9"/>
    <p:sldId id="740" r:id="rId10"/>
    <p:sldId id="741" r:id="rId11"/>
    <p:sldId id="742" r:id="rId12"/>
    <p:sldId id="743" r:id="rId13"/>
    <p:sldId id="744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二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177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餐厅买了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瓶番茄酱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一共用了多少元钱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9×8=72(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餐厅买了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瓶草莓酱和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瓶花生酱。一共用了多少元钱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3×7+6=27(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BM2R117G.eps" descr="id:21474915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977337"/>
            <a:ext cx="5112568" cy="247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635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78546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581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75647"/>
            <a:ext cx="10807700" cy="1840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校园里种了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行柳树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又种了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棵松树。柳树一共有多少棵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松树和柳树一共有多少棵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5×6=30(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30+8=38(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54498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号会议室准备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瓶矿泉水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每个座位上放一瓶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N11.eps" descr="id:214749761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4813" y="1652007"/>
            <a:ext cx="3744416" cy="281221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414164"/>
            <a:ext cx="359888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6×9+4=58(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60&gt;58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18358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14378"/>
            <a:ext cx="10807700" cy="4608945"/>
            <a:chOff x="361950" y="791815"/>
            <a:chExt cx="10807700" cy="460894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91815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五、我会画。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画一个占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36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个格子的长方形或正方形。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N12.eps" descr="id:214749296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88630" y="2087959"/>
              <a:ext cx="7075171" cy="3312801"/>
            </a:xfrm>
            <a:prstGeom prst="rect">
              <a:avLst/>
            </a:prstGeom>
          </p:spPr>
        </p:pic>
      </p:grpSp>
      <p:pic>
        <p:nvPicPr>
          <p:cNvPr id="6" name="20WJ65.eps" descr="id:2147497624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88629" y="2210522"/>
            <a:ext cx="7075171" cy="331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6881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一共有多少朵花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用加法算式表示是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用乘法算式表示是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用口诀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6+6+6+6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改写成乘法算式是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08169" y="3020966"/>
            <a:ext cx="289374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4+4+4+4+4=20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816821" y="3614333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4×5=20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903625" y="3606188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5×4=20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18275" y="4219617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四五二十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286271" y="47732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36077" y="47712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8969867" y="477128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58979" y="5396628"/>
            <a:ext cx="224773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乘</a:t>
            </a:r>
            <a:r>
              <a:rPr lang="en-US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6</a:t>
            </a:r>
            <a:r>
              <a:rPr lang="zh-CN" altLang="en-US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等于</a:t>
            </a:r>
            <a:r>
              <a:rPr lang="en-US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24</a:t>
            </a:r>
            <a:endParaRPr lang="zh-CN" altLang="en-US" dirty="0"/>
          </a:p>
        </p:txBody>
      </p:sp>
      <p:pic>
        <p:nvPicPr>
          <p:cNvPr id="17" name="BM2R113G.eps" descr="id:21474915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70237" y="1284073"/>
            <a:ext cx="6202967" cy="175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424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在括号里面填上适当的数。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)=24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)=48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)×9=72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)×4=36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3×4=6×(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)×2=3×6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括号里面最大能填几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)×9&lt;48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)&lt;43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38&gt;(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)×9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50&gt;9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)&lt;68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)×4&lt;25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40557" y="12606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77061" y="12606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92485" y="187193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375950" y="18525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448669" y="24527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75950" y="24632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16438" y="41972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993044" y="42018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40557" y="48125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617163" y="47837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368549" y="53388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75950" y="53703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7459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424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二、选一选。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相加的和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列式是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8+3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8×3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8+8+8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9×4=36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时用的口诀是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九四三十六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四九三十六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六六三十六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5×9+9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的结果不相同的是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6×9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5×8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7×9-9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169162" y="129587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40330" y="247952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05053" y="478378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996006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8446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列式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589" y="4118295"/>
            <a:ext cx="5761905" cy="1866667"/>
          </a:xfrm>
          <a:prstGeom prst="rect">
            <a:avLst/>
          </a:prstGeom>
        </p:spPr>
      </p:pic>
      <p:sp>
        <p:nvSpPr>
          <p:cNvPr id="18" name="矩形 17"/>
          <p:cNvSpPr>
            <a:spLocks noChangeAspect="1"/>
          </p:cNvSpPr>
          <p:nvPr/>
        </p:nvSpPr>
        <p:spPr>
          <a:xfrm>
            <a:off x="2091507" y="414982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755882" y="416033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795853" y="416033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264734" y="41393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3961995" y="4161914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+</a:t>
            </a:r>
            <a:endParaRPr lang="zh-CN" altLang="en-US" dirty="0"/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2318041" y="52564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4950807" y="52669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5990778" y="526691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3459659" y="52458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4188529" y="5268498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/>
              <a:t>-</a:t>
            </a:r>
            <a:endParaRPr lang="zh-CN" altLang="en-US" dirty="0"/>
          </a:p>
        </p:txBody>
      </p:sp>
      <p:pic>
        <p:nvPicPr>
          <p:cNvPr id="15" name="24LK54G.eps" descr="id:21474915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389906" y="1357275"/>
            <a:ext cx="5981585" cy="249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6" grpId="0"/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856038"/>
            <a:ext cx="10807700" cy="4832321"/>
            <a:chOff x="361950" y="856038"/>
            <a:chExt cx="10807700" cy="483232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56038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一共有多少个苹果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66778" y="3345502"/>
              <a:ext cx="8066667" cy="2342857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1944613" y="34561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819219" y="346820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950327" y="34456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07451" y="3456111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+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893429" y="34456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345213" y="3460938"/>
            <a:ext cx="5724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232645" y="49262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107251" y="4938328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238359" y="49157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195483" y="4894709"/>
            <a:ext cx="3209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-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6181461" y="49157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633245" y="4931066"/>
            <a:ext cx="5724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8" name="BM2R115G.eps" descr="id:214749154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5130" y="1449849"/>
            <a:ext cx="6556107" cy="926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9146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281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谷雨前后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种瓜点豆。张老师要组织同学们去田间种植农作物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他先去商店买了一些种子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价格如下。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3AK167G.eps" descr="id:21474914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717" y="2447998"/>
            <a:ext cx="5508014" cy="131654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80836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下面的算式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分别解决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了什么问题呢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在横线上写一写。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8=56(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7+8=15(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_________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___________________________</a:t>
            </a:r>
            <a:endParaRPr lang="zh-CN" altLang="zh-CN" dirty="0" smtClean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384773" y="4399174"/>
            <a:ext cx="595066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ea typeface="楷体" panose="02010609060101010101" pitchFamily="49" charset="-122"/>
              </a:rPr>
              <a:t>7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包黄瓜种子一共要花多少元</a:t>
            </a:r>
            <a:r>
              <a:rPr lang="en-US" altLang="zh-CN" dirty="0">
                <a:ea typeface="楷体" panose="02010609060101010101" pitchFamily="49" charset="-122"/>
              </a:rPr>
              <a:t>?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520677" y="4972856"/>
            <a:ext cx="90396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包西红柿种子和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包黄瓜种子一共要花多少元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792093" y="559257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7094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035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辆小汽车和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辆大客车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一共收费多少元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744813" y="1745211"/>
            <a:ext cx="3094831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停车收费标准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小汽车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:6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大客车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:8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次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671506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6=42(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8=24(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2532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</TotalTime>
  <Words>398</Words>
  <Application>Microsoft Office PowerPoint</Application>
  <PresentationFormat>自定义</PresentationFormat>
  <Paragraphs>116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2024-09-10T05:17:02Z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