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34" autoAdjust="0"/>
    <p:restoredTop sz="94591" autoAdjust="0"/>
  </p:normalViewPr>
  <p:slideViewPr>
    <p:cSldViewPr>
      <p:cViewPr varScale="1">
        <p:scale>
          <a:sx n="96" d="100"/>
          <a:sy n="96" d="100"/>
        </p:scale>
        <p:origin x="90" y="9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　认识线段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24LK03G-1.eps" descr="id:21474884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1404" y="2171390"/>
            <a:ext cx="7444938" cy="1418001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38026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一、指出下面哪些是线段。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是线段的在括号里面画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320038" y="290612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8590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二、下面图形各由几条线段围成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20WRG55.eps" descr="id:2147489363;FounderCES"/>
          <p:cNvPicPr/>
          <p:nvPr/>
        </p:nvPicPr>
        <p:blipFill rotWithShape="1">
          <a:blip r:embed="rId2"/>
          <a:srcRect l="23762"/>
          <a:stretch/>
        </p:blipFill>
        <p:spPr>
          <a:xfrm>
            <a:off x="2736701" y="1727919"/>
            <a:ext cx="5544616" cy="1831797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3168749" y="29706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195483" y="29653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93178" y="296532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264175" y="5391198"/>
            <a:ext cx="4928271" cy="394893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61950" y="403217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三、画一条比下面线段短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厘米的线段。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23AK11G.eps" descr="id:214748840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2376661" y="4955422"/>
            <a:ext cx="6336704" cy="156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765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四、我会想。</a:t>
            </a:r>
            <a:endParaRPr lang="zh-CN" altLang="zh-CN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谁走的路线短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5" name="24LK35G.eps" descr="id:214748845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528789" y="2015951"/>
            <a:ext cx="4104456" cy="301333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1493" y="5112295"/>
            <a:ext cx="435407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兔大宝走的路线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短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4234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8895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蜗牛回家。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请你量出每条线段的长度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哪只蜗牛可能先到家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请把它圈出来。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W20.eps" descr="id:214748937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1717375"/>
            <a:ext cx="6984776" cy="2284540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395283" y="205799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162336" y="17470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78449" y="26293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016621" y="3373593"/>
            <a:ext cx="1378662" cy="7200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六、我会做。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一根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米长的竹竿测量两个水池的深度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竹竿都垂直插到水池底部。请问哪个水池深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比另外一个水池深多少厘米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OM2R258G.eps" descr="id:21474885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511424" y="2943775"/>
            <a:ext cx="6624736" cy="1952496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272894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=100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:100-30=70(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:100-20=80(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80-70=10(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号水池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en-US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比</a:t>
            </a:r>
            <a:r>
              <a:rPr lang="zh-CN" altLang="zh-CN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号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水池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深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168</Words>
  <Application>Microsoft Office PowerPoint</Application>
  <PresentationFormat>自定义</PresentationFormat>
  <Paragraphs>35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3" baseType="lpstr">
      <vt:lpstr>Arial Unicode MS</vt:lpstr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2024-09-10T02:14:01Z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