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731" r:id="rId3"/>
    <p:sldId id="732" r:id="rId4"/>
    <p:sldId id="736" r:id="rId5"/>
    <p:sldId id="733" r:id="rId6"/>
    <p:sldId id="738" r:id="rId7"/>
    <p:sldId id="734" r:id="rId8"/>
    <p:sldId id="735" r:id="rId9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282" y="66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852355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8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847368"/>
            <a:ext cx="9937104" cy="1249725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zh-CN" sz="4000" dirty="0" smtClean="0">
                <a:solidFill>
                  <a:srgbClr val="D60093"/>
                </a:solidFill>
              </a:rPr>
              <a:t>第</a:t>
            </a:r>
            <a:r>
              <a:rPr lang="en-US" altLang="zh-CN" sz="4000" dirty="0" smtClean="0">
                <a:solidFill>
                  <a:srgbClr val="D60093"/>
                </a:solidFill>
              </a:rPr>
              <a:t>4</a:t>
            </a:r>
            <a:r>
              <a:rPr lang="zh-CN" altLang="zh-CN" sz="4000" dirty="0" smtClean="0">
                <a:solidFill>
                  <a:srgbClr val="D60093"/>
                </a:solidFill>
              </a:rPr>
              <a:t>课时</a:t>
            </a:r>
            <a:r>
              <a:rPr lang="zh-CN" altLang="zh-CN" sz="4000" dirty="0">
                <a:solidFill>
                  <a:srgbClr val="D60093"/>
                </a:solidFill>
              </a:rPr>
              <a:t>　不退位减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79847"/>
            <a:ext cx="3594254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一、看图填一填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W53.eps" descr="id:2147489830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944613" y="1824329"/>
            <a:ext cx="6984776" cy="2869674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6985173" y="1975473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25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282690" y="3445601"/>
            <a:ext cx="1107996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2     5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7282690" y="4083312"/>
            <a:ext cx="1107996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3     3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8188289" y="1981943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33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361950" y="1223863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二、我会列竖式计算。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99-54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49-36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152525" y="2604762"/>
            <a:ext cx="2276190" cy="1571429"/>
          </a:xfrm>
          <a:prstGeom prst="rect">
            <a:avLst/>
          </a:prstGeom>
        </p:spPr>
      </p:pic>
      <p:sp>
        <p:nvSpPr>
          <p:cNvPr id="10" name="矩形 9"/>
          <p:cNvSpPr>
            <a:spLocks noChangeAspect="1"/>
          </p:cNvSpPr>
          <p:nvPr/>
        </p:nvSpPr>
        <p:spPr>
          <a:xfrm>
            <a:off x="2833680" y="1812999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45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176861" y="2581360"/>
            <a:ext cx="2333333" cy="1533333"/>
          </a:xfrm>
          <a:prstGeom prst="rect">
            <a:avLst/>
          </a:prstGeom>
        </p:spPr>
      </p:pic>
      <p:sp>
        <p:nvSpPr>
          <p:cNvPr id="12" name="矩形 11"/>
          <p:cNvSpPr>
            <a:spLocks noChangeAspect="1"/>
          </p:cNvSpPr>
          <p:nvPr/>
        </p:nvSpPr>
        <p:spPr>
          <a:xfrm>
            <a:off x="5833045" y="1812999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13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50193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26590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三、数学医院。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正确的在括号里面画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Arial Unicode MS" panose="020B0604020202020204" pitchFamily="34" charset="-122"/>
                <a:cs typeface="Times New Roman" panose="02020603050405020304" pitchFamily="18" charset="0"/>
              </a:rPr>
              <a:t>√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错误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的画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“×”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并改正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1.65-25=4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 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改正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2.89-72=17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 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改正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477" y="2520007"/>
            <a:ext cx="1771429" cy="1466667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409109" y="1969586"/>
            <a:ext cx="2228571" cy="1542857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6461" y="4732797"/>
            <a:ext cx="1819048" cy="1476190"/>
          </a:xfrm>
          <a:prstGeom prst="rect">
            <a:avLst/>
          </a:prstGeom>
        </p:spPr>
      </p:pic>
      <p:sp>
        <p:nvSpPr>
          <p:cNvPr id="6" name="矩形 5"/>
          <p:cNvSpPr>
            <a:spLocks noChangeAspect="1"/>
          </p:cNvSpPr>
          <p:nvPr/>
        </p:nvSpPr>
        <p:spPr>
          <a:xfrm>
            <a:off x="3830718" y="1825565"/>
            <a:ext cx="59663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>
                <a:solidFill>
                  <a:srgbClr val="FF0000"/>
                </a:solidFill>
              </a:rPr>
              <a:t>×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3938915" y="4172176"/>
            <a:ext cx="45397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effectLst/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endParaRPr lang="zh-CN" alt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09695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四、我会解答。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>
              <a:solidFill>
                <a:srgbClr val="000000"/>
              </a:solidFill>
              <a:latin typeface="NEU-BZ-S9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latin typeface="NEU-BZ-S9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latin typeface="NEU-BZ-S9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>
              <a:solidFill>
                <a:srgbClr val="000000"/>
              </a:solidFill>
              <a:latin typeface="NEU-BZ-S9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参加春游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活动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en-US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师生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多少人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48-6=42(</a:t>
            </a:r>
            <a:r>
              <a:rPr lang="zh-CN" altLang="zh-CN" dirty="0">
                <a:latin typeface="NEU-BZ-S92"/>
                <a:ea typeface="方正启体简体" panose="03000509000000000000" pitchFamily="65" charset="-122"/>
                <a:cs typeface="Times New Roman" panose="02020603050405020304" pitchFamily="18" charset="0"/>
              </a:rPr>
              <a:t>人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4" name="OM2R53G.eps" descr="id:2147488915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368549" y="1439887"/>
            <a:ext cx="7776864" cy="3346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57349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871935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五、动脑想一想。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Cambria Math" panose="02040503050406030204" pitchFamily="18" charset="0"/>
                <a:ea typeface="宋体" panose="02010600030101010101" pitchFamily="2" charset="-122"/>
                <a:cs typeface="Cambria Math" panose="02040503050406030204" pitchFamily="18" charset="0"/>
              </a:rPr>
              <a:t>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=5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</a:t>
            </a:r>
            <a:r>
              <a:rPr lang="en-US" altLang="zh-CN" dirty="0">
                <a:solidFill>
                  <a:srgbClr val="000000"/>
                </a:solidFill>
                <a:latin typeface="Cambria Math" panose="02040503050406030204" pitchFamily="18" charset="0"/>
                <a:ea typeface="宋体" panose="02010600030101010101" pitchFamily="2" charset="-122"/>
                <a:cs typeface="Cambria Math" panose="02040503050406030204" pitchFamily="18" charset="0"/>
              </a:rPr>
              <a:t>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=66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+22=○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○=(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1349578" y="3048796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61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456781" y="3047004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/>
              <a:t>83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286</TotalTime>
  <Words>93</Words>
  <Application>Microsoft Office PowerPoint</Application>
  <PresentationFormat>自定义</PresentationFormat>
  <Paragraphs>41</Paragraphs>
  <Slides>8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22" baseType="lpstr">
      <vt:lpstr>Arial Unicode MS</vt:lpstr>
      <vt:lpstr>NEU-BZ-S92</vt:lpstr>
      <vt:lpstr>方正启体简体</vt:lpstr>
      <vt:lpstr>方正书宋_GBK</vt:lpstr>
      <vt:lpstr>黑体</vt:lpstr>
      <vt:lpstr>华文琥珀</vt:lpstr>
      <vt:lpstr>华文新魏</vt:lpstr>
      <vt:lpstr>隶书</vt:lpstr>
      <vt:lpstr>宋体</vt:lpstr>
      <vt:lpstr>Arial</vt:lpstr>
      <vt:lpstr>Calibri</vt:lpstr>
      <vt:lpstr>Cambria Math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43</cp:revision>
  <dcterms:created xsi:type="dcterms:W3CDTF">2020-07-20T09:37:23Z</dcterms:created>
  <dcterms:modified xsi:type="dcterms:W3CDTF">2024-09-10T02:24:39Z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