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3" r:id="rId5"/>
    <p:sldId id="736" r:id="rId6"/>
    <p:sldId id="738" r:id="rId7"/>
    <p:sldId id="737" r:id="rId8"/>
    <p:sldId id="739" r:id="rId9"/>
    <p:sldId id="734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10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解决问题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连续两问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31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淘拿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元钱去书店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买了价格为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元的图书各一本。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淘买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书共花了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元钱。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还剩下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笑笑收集了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张废旧报纸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爸爸收集废旧报纸的张数比笑笑多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爸爸收集了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张废旧报纸。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笑笑和爸爸一共收集了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张废旧报纸。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032845" y="202646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438159" y="260302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219737" y="43817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256981" y="49441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91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031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二、根据算式选择合适的问题。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)38-12=26(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)38-12+38=64(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小方和小明共做了多少朵红花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小方做了多少朵红花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9903" y="364250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9903" y="426505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pic>
        <p:nvPicPr>
          <p:cNvPr id="8" name="24LK10G.eps" descr="id:214748930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00997" y="1655911"/>
            <a:ext cx="5316391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655911"/>
            <a:ext cx="108077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操场上有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名女同学和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名男同学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一共有多少名同学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刚刚走了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18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名同学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还剩多少名同学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25+37=62(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62-18=44(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名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6185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2567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王叔叔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卖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了多少个西瓜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两人一共卖了多少个西瓜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463594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53-23=30(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53+30=83(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23AK51G.eps" descr="id:214748925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1079847"/>
            <a:ext cx="6192688" cy="256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5181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课间活动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文文和亮亮进行一分钟跳绳比赛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亮亮跳了多少下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文文和亮亮一共跳了多少下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6" name="24LK38G.eps" descr="id:214748932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685" y="2297488"/>
            <a:ext cx="5481130" cy="2584931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460823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54-9=45(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54+45=99(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78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06792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青蛙小小吃了多少只害虫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两只青蛙一共吃了多少只害虫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23LK76G.eps" descr="id:21474892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72605" y="1626872"/>
            <a:ext cx="7344816" cy="3057591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4579200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56-26=30(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30+56=86(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18967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四、动脑算一算。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买其中三种物品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怎样买花钱最少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实际要付多少钱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400997" y="1943943"/>
            <a:ext cx="5683869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12+30+38=80(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80-20=60(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dirty="0" smtClean="0"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买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文具盒、玩具车和球</a:t>
            </a:r>
            <a:r>
              <a:rPr lang="zh-CN" altLang="zh-CN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最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省钱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实际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要付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OM2R96G.eps" descr="id:214748941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295871"/>
            <a:ext cx="3384376" cy="415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279</TotalTime>
  <Words>220</Words>
  <Application>Microsoft Office PowerPoint</Application>
  <PresentationFormat>自定义</PresentationFormat>
  <Paragraphs>60</Paragraphs>
  <Slides>10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4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2024-09-10T02:32:39Z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