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3" r:id="rId5"/>
    <p:sldId id="737" r:id="rId6"/>
    <p:sldId id="734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78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>
                <a:solidFill>
                  <a:srgbClr val="D60093"/>
                </a:solidFill>
              </a:rPr>
              <a:t>2</a:t>
            </a:r>
            <a:r>
              <a:rPr lang="zh-CN" altLang="zh-CN" sz="4000" dirty="0">
                <a:solidFill>
                  <a:srgbClr val="D60093"/>
                </a:solidFill>
              </a:rPr>
              <a:t>课时　认识米、用米量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24LK03G.eps" descr="id:214748836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18371" y="1498075"/>
            <a:ext cx="4320480" cy="2073363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61950" y="791815"/>
            <a:ext cx="6215163" cy="6443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一、在合适答案后的</a:t>
            </a:r>
            <a:r>
              <a:rPr lang="en-US" altLang="zh-CN" dirty="0">
                <a:solidFill>
                  <a:schemeClr val="tx1"/>
                </a:solidFill>
                <a:latin typeface="+mn-ea"/>
                <a:ea typeface="+mn-ea"/>
                <a:cs typeface="Times New Roman" panose="02020603050405020304" pitchFamily="18" charset="0"/>
              </a:rPr>
              <a:t>□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里画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chemeClr val="tx1"/>
                </a:solidFill>
                <a:latin typeface="Cambria Math" panose="02040503050406030204" pitchFamily="18" charset="0"/>
                <a:ea typeface="NEU-BZ-S92" panose="02020503000000020003" pitchFamily="18" charset="-12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8" name="23LK67G-2.eps" descr="id:214748833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880717" y="3996779"/>
            <a:ext cx="5400600" cy="2185126"/>
          </a:xfrm>
          <a:prstGeom prst="rect">
            <a:avLst/>
          </a:prstGeom>
        </p:spPr>
      </p:pic>
      <p:sp>
        <p:nvSpPr>
          <p:cNvPr id="9" name="矩形 8"/>
          <p:cNvSpPr>
            <a:spLocks noChangeAspect="1"/>
          </p:cNvSpPr>
          <p:nvPr/>
        </p:nvSpPr>
        <p:spPr>
          <a:xfrm>
            <a:off x="6462146" y="2282963"/>
            <a:ext cx="595035" cy="6468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b="1" dirty="0" smtClean="0">
                <a:solidFill>
                  <a:srgbClr val="FF0000"/>
                </a:solidFill>
                <a:effectLst/>
                <a:latin typeface="华文琥珀" panose="02010800040101010101" pitchFamily="2" charset="-122"/>
                <a:ea typeface="华文琥珀" panose="0201080004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b="1" dirty="0"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7686282" y="4021141"/>
            <a:ext cx="595035" cy="6468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b="1" dirty="0" smtClean="0">
                <a:solidFill>
                  <a:srgbClr val="FF0000"/>
                </a:solidFill>
                <a:effectLst/>
                <a:latin typeface="华文琥珀" panose="02010800040101010101" pitchFamily="2" charset="-122"/>
                <a:ea typeface="华文琥珀" panose="0201080004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b="1" dirty="0"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37289"/>
            <a:ext cx="4108817" cy="6443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二、比一比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连一连</a:t>
            </a:r>
            <a:r>
              <a:rPr lang="zh-CN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7" name="OM2R256G.eps" descr="id:214748845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944613" y="4146223"/>
            <a:ext cx="7092653" cy="2050552"/>
          </a:xfrm>
          <a:prstGeom prst="rect">
            <a:avLst/>
          </a:prstGeom>
        </p:spPr>
      </p:pic>
      <p:cxnSp>
        <p:nvCxnSpPr>
          <p:cNvPr id="4" name="直接连接符 3"/>
          <p:cNvCxnSpPr/>
          <p:nvPr/>
        </p:nvCxnSpPr>
        <p:spPr>
          <a:xfrm>
            <a:off x="2952725" y="4680247"/>
            <a:ext cx="3096344" cy="100811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4752925" y="4611001"/>
            <a:ext cx="2952328" cy="100535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2880717" y="4611001"/>
            <a:ext cx="3384376" cy="107735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H="1">
            <a:off x="4752925" y="4680247"/>
            <a:ext cx="3240360" cy="100811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9" name="24LK04G.eps" descr="id:214748838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944613" y="1370513"/>
            <a:ext cx="6749324" cy="2469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965799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请你填出每个小动物的身高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并把它们按照从矮到高的顺序排一排。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填序号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9" name="20WRG05.eps" descr="id:214748932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824933" y="1634891"/>
            <a:ext cx="5544616" cy="4555602"/>
          </a:xfrm>
          <a:prstGeom prst="rect">
            <a:avLst/>
          </a:prstGeom>
        </p:spPr>
      </p:pic>
      <p:sp>
        <p:nvSpPr>
          <p:cNvPr id="20" name="矩形 19"/>
          <p:cNvSpPr>
            <a:spLocks noChangeAspect="1"/>
          </p:cNvSpPr>
          <p:nvPr/>
        </p:nvSpPr>
        <p:spPr>
          <a:xfrm>
            <a:off x="4939468" y="5677849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10</a:t>
            </a:r>
            <a:endParaRPr lang="zh-CN" altLang="en-US" dirty="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6409109" y="5681202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30</a:t>
            </a:r>
            <a:endParaRPr lang="zh-CN" altLang="en-US" dirty="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7993285" y="5681202"/>
            <a:ext cx="80021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200</a:t>
            </a:r>
            <a:endParaRPr lang="zh-CN" altLang="en-US" dirty="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361950" y="3348911"/>
            <a:ext cx="404469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)&lt;(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)&lt;(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732151" y="3355624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2128890" y="3369931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3364199" y="3369931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518871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4" grpId="0"/>
      <p:bldP spid="25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91815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、一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条路宽约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一辆公共汽车宽约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米。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4510794"/>
            <a:ext cx="10807700" cy="12495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9-2-2-2-2=1(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米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米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&lt;2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米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最多允许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辆这样的公共汽车并排通过。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5" name="OM2R17G.eps" descr="id:214748848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808709" y="1475078"/>
            <a:ext cx="4752528" cy="2940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272</TotalTime>
  <Words>106</Words>
  <Application>Microsoft Office PowerPoint</Application>
  <PresentationFormat>自定义</PresentationFormat>
  <Paragraphs>23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21" baseType="lpstr">
      <vt:lpstr>NEU-BZ-S92</vt:lpstr>
      <vt:lpstr>方正启体简体</vt:lpstr>
      <vt:lpstr>方正书宋_GBK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42</cp:revision>
  <dcterms:created xsi:type="dcterms:W3CDTF">2020-07-20T09:37:23Z</dcterms:created>
  <dcterms:modified xsi:type="dcterms:W3CDTF">2024-09-10T02:08:49Z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