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3" r:id="rId5"/>
    <p:sldId id="737" r:id="rId6"/>
    <p:sldId id="739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226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　认识分和几时几分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477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V73.eps" descr="id:214749257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80517" y="1320132"/>
            <a:ext cx="2808312" cy="2808312"/>
          </a:xfrm>
          <a:prstGeom prst="rect">
            <a:avLst/>
          </a:prstGeom>
        </p:spPr>
      </p:pic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418752"/>
              </p:ext>
            </p:extLst>
          </p:nvPr>
        </p:nvGraphicFramePr>
        <p:xfrm>
          <a:off x="3528789" y="1829803"/>
          <a:ext cx="8824913" cy="1939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4" imgW="2966827" imgH="649758" progId="Word.Document.12">
                  <p:embed/>
                </p:oleObj>
              </mc:Choice>
              <mc:Fallback>
                <p:oleObj name="文档" r:id="rId4" imgW="2966827" imgH="64975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28789" y="1829803"/>
                        <a:ext cx="8824913" cy="1939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8065293" y="184052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433794" y="237427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019068" y="292009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1950" y="420356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时针走一大格是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分针走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小格是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走一圈是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也就是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分也可以说成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064375" y="4203567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127237" y="4183199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67983" y="4790141"/>
            <a:ext cx="5982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60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744813" y="4790081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795883" y="4776608"/>
            <a:ext cx="59824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60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816821" y="5416851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半小时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V74.eps" descr="id:2147492598;FounderCES"/>
          <p:cNvPicPr/>
          <p:nvPr/>
        </p:nvPicPr>
        <p:blipFill rotWithShape="1">
          <a:blip r:embed="rId2"/>
          <a:srcRect b="49799"/>
          <a:stretch/>
        </p:blipFill>
        <p:spPr>
          <a:xfrm>
            <a:off x="1944613" y="1591884"/>
            <a:ext cx="6696744" cy="404332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6758639" y="4063705"/>
            <a:ext cx="12153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半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13165" y="4872154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1    30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V74.eps" descr="id:2147492598;FounderCES"/>
          <p:cNvPicPr/>
          <p:nvPr/>
        </p:nvPicPr>
        <p:blipFill rotWithShape="1">
          <a:blip r:embed="rId2"/>
          <a:srcRect t="51770"/>
          <a:stretch/>
        </p:blipFill>
        <p:spPr>
          <a:xfrm>
            <a:off x="1872605" y="1223863"/>
            <a:ext cx="6912768" cy="4009914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304653" y="3805641"/>
            <a:ext cx="162897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10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667731" y="4614090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3    10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697141" y="3784621"/>
            <a:ext cx="16289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9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时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45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057181" y="4614090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9    45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4121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29621" y="901436"/>
            <a:ext cx="11004024" cy="4530421"/>
            <a:chOff x="229621" y="869906"/>
            <a:chExt cx="11004024" cy="4530421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869906"/>
              <a:ext cx="3594254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认真填一填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9621" y="1652708"/>
              <a:ext cx="2238095" cy="3695238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09941" y="1633660"/>
              <a:ext cx="2409524" cy="371428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34277" y="1547946"/>
              <a:ext cx="2228571" cy="3800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014597" y="1581279"/>
              <a:ext cx="2219048" cy="3819048"/>
            </a:xfrm>
            <a:prstGeom prst="rect">
              <a:avLst/>
            </a:prstGeom>
          </p:spPr>
        </p:pic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784612" y="4775123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4:30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709314" y="4775123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3:45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635602" y="4785632"/>
            <a:ext cx="114165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12:15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577090" y="4810656"/>
            <a:ext cx="93647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8:00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62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1834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四、今天学校有秋游活动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下面是强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强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天天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和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小美的起床时间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起得最早。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419537" y="1625476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天天</a:t>
            </a:r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393567" y="2212763"/>
            <a:ext cx="10583836" cy="2831724"/>
            <a:chOff x="393567" y="2212763"/>
            <a:chExt cx="10583836" cy="2831724"/>
          </a:xfrm>
        </p:grpSpPr>
        <p:pic>
          <p:nvPicPr>
            <p:cNvPr id="9" name="24LK19G.eps" descr="id:2147491233;FounderCES"/>
            <p:cNvPicPr/>
            <p:nvPr/>
          </p:nvPicPr>
          <p:blipFill rotWithShape="1">
            <a:blip r:embed="rId2"/>
            <a:srcRect b="51499"/>
            <a:stretch/>
          </p:blipFill>
          <p:spPr>
            <a:xfrm>
              <a:off x="393567" y="2527780"/>
              <a:ext cx="4962759" cy="2432725"/>
            </a:xfrm>
            <a:prstGeom prst="rect">
              <a:avLst/>
            </a:prstGeom>
          </p:spPr>
        </p:pic>
        <p:pic>
          <p:nvPicPr>
            <p:cNvPr id="10" name="24LK19G.eps" descr="id:2147491233;FounderCES"/>
            <p:cNvPicPr/>
            <p:nvPr/>
          </p:nvPicPr>
          <p:blipFill rotWithShape="1">
            <a:blip r:embed="rId2"/>
            <a:srcRect t="47956"/>
            <a:stretch/>
          </p:blipFill>
          <p:spPr>
            <a:xfrm>
              <a:off x="6049069" y="2452199"/>
              <a:ext cx="4928334" cy="2592288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>
              <a:off x="7561237" y="2212763"/>
              <a:ext cx="3024336" cy="4512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95</Words>
  <Application>Microsoft Office PowerPoint</Application>
  <PresentationFormat>自定义</PresentationFormat>
  <Paragraphs>36</Paragraphs>
  <Slides>8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2024-09-10T03:24:29Z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