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7" r:id="rId7"/>
    <p:sldId id="738" r:id="rId8"/>
    <p:sldId id="734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角的初步认识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一、下面各图中哪些是角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是角的在括号里画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不是的画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Y05.eps" descr="id:21474905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11425" y="2734469"/>
            <a:ext cx="9001000" cy="1933942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1574063" y="4007493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012271" y="402851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193085" y="4115096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374345" y="408316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二、写出角的各部分名称。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角有一个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1" name="Y06.eps" descr="id:214749057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28589" y="1919929"/>
            <a:ext cx="6984776" cy="2258949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2068055" y="2741926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边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176861" y="3637612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边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2232645" y="3400568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顶点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540663" y="1752068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边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206173" y="3520236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边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627531" y="2618990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顶点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2264386" y="4228131"/>
            <a:ext cx="100860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顶点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379046" y="4203166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816219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7919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三、我会判。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有两条边的图形就是角。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角的两条边越长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这个角就越大。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剪刀、钟表和三角尺中都有角。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5473005" y="231449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52792" y="2927451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697141" y="3528119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1189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四、数一数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下面的图形中各有几个角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23AK61G.eps" descr="id:214748946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728589" y="2317951"/>
            <a:ext cx="6984776" cy="1973958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2037641" y="36990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888829" y="369900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689029" y="373356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675443" y="374999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94327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Y08.eps" descr="id:21474905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744813" y="2592015"/>
            <a:ext cx="2160240" cy="738094"/>
          </a:xfrm>
          <a:prstGeom prst="rect">
            <a:avLst/>
          </a:prstGeom>
        </p:spPr>
      </p:pic>
      <p:pic>
        <p:nvPicPr>
          <p:cNvPr id="18" name="Y08J.eps" descr="id:2147494825;FounderCES"/>
          <p:cNvPicPr/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744813" y="2592015"/>
            <a:ext cx="2160240" cy="1335395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61950" y="129587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五、画一画。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你接着画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形成一个角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206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29587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六、数一数图中分别有多少个角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OM2R276G.eps" descr="id:21474896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224533" y="1995630"/>
            <a:ext cx="8424936" cy="2540601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2027131" y="39449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083155" y="394499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993285" y="390452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365</TotalTime>
  <Words>135</Words>
  <Application>Microsoft Office PowerPoint</Application>
  <PresentationFormat>自定义</PresentationFormat>
  <Paragraphs>45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44</cp:revision>
  <dcterms:created xsi:type="dcterms:W3CDTF">2020-07-20T09:37:23Z</dcterms:created>
  <dcterms:modified xsi:type="dcterms:W3CDTF">2024-09-10T02:36:31Z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