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731" r:id="rId3"/>
    <p:sldId id="732" r:id="rId4"/>
    <p:sldId id="736" r:id="rId5"/>
    <p:sldId id="733" r:id="rId6"/>
    <p:sldId id="738" r:id="rId7"/>
    <p:sldId id="739" r:id="rId8"/>
    <p:sldId id="740" r:id="rId9"/>
    <p:sldId id="741" r:id="rId10"/>
    <p:sldId id="746" r:id="rId11"/>
    <p:sldId id="743" r:id="rId12"/>
    <p:sldId id="745" r:id="rId13"/>
    <p:sldId id="734" r:id="rId14"/>
    <p:sldId id="735" r:id="rId15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</a:t>
            </a:r>
            <a:r>
              <a:rPr lang="en-US" altLang="zh-CN" sz="4000" dirty="0">
                <a:solidFill>
                  <a:srgbClr val="D60093"/>
                </a:solidFill>
              </a:rPr>
              <a:t>8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348044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六、找规律填数。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BM2R43G.eps" descr="id:214749083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1313162"/>
            <a:ext cx="5400600" cy="4765725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 rot="19564005">
            <a:off x="3685968" y="495776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 rot="19739529">
            <a:off x="6820137" y="489752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1784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946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、我会解答。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盒这样的酸奶共多少杯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8×4=32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BM2R44G.eps" descr="id:214749084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4773" y="2031953"/>
            <a:ext cx="3024336" cy="156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193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93200"/>
            <a:ext cx="10807700" cy="47951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红红看一本故事书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每天看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天应从第几页开始看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6×8=48(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48+1=49(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一盒钢笔有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学校里有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名教师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每人需要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支钢笔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盒钢笔够吗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如果不够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那么还差几支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8×8=64(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支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64&lt;65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不够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差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支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6124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八、我会做。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《赋得古原草送别》是唐代诗人白居易所写的五言律诗。请你用乘法算一算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这首诗一共有多少个字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标点符号不计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24LK50G.eps" descr="id:21474908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461" y="2880047"/>
            <a:ext cx="4931616" cy="243704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5452731"/>
            <a:ext cx="27975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8=40(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八三十二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五十六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八二十四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十六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512068" y="194157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四十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61495" y="194157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80517" y="2522830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八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05053" y="2551186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六十四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08168" y="3111250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894543" y="3111250"/>
            <a:ext cx="142058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四十八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472863" y="369880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得八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683700" y="3727507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10" grpId="0"/>
      <p:bldP spid="12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二、根据乘法口诀写算式。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四八三十二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三八二十四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七八五十六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五八四十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		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69961" y="2137349"/>
            <a:ext cx="187870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4×8=32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8×4=32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826446" y="2135997"/>
            <a:ext cx="1878708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3×8=24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8×3=24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69961" y="3878578"/>
            <a:ext cx="1878708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7×8=56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8×7=56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826446" y="3877226"/>
            <a:ext cx="1878708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5×8=40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8×5=40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2666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80232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三、填一填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使每张卡片上三个算式的得数相等。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BM2R223G.eps" descr="id:214749080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8549" y="1453122"/>
            <a:ext cx="8784976" cy="4372293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3312765" y="21284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312765" y="25994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72265" y="16769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972265" y="25304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42995" y="40321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642996" y="490823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27485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章鱼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又叫八爪鱼。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只章鱼有八条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有多少条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978684"/>
              </p:ext>
            </p:extLst>
          </p:nvPr>
        </p:nvGraphicFramePr>
        <p:xfrm>
          <a:off x="363538" y="3173477"/>
          <a:ext cx="10763250" cy="180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4" imgW="3883577" imgH="651195" progId="Word.Document.12">
                  <p:embed/>
                </p:oleObj>
              </mc:Choice>
              <mc:Fallback>
                <p:oleObj name="文档" r:id="rId4" imgW="3883577" imgH="65119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3538" y="3173477"/>
                        <a:ext cx="10763250" cy="1806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>
            <a:spLocks noChangeAspect="1"/>
          </p:cNvSpPr>
          <p:nvPr/>
        </p:nvSpPr>
        <p:spPr>
          <a:xfrm>
            <a:off x="5081435" y="391968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905053" y="391968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841157" y="391968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664775" y="391968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526430" y="393061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462534" y="393061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0286152" y="393061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839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914811"/>
            <a:ext cx="8256489" cy="4803174"/>
            <a:chOff x="361950" y="935831"/>
            <a:chExt cx="8256489" cy="480317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4095993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一共有多少颗樱桃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2736701" y="5112295"/>
              <a:ext cx="5881738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口诀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　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r>
                <a:rPr lang="en-US" altLang="zh-CN" u="sng" dirty="0" smtClean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24931" y="2696271"/>
              <a:ext cx="5571429" cy="2200000"/>
            </a:xfrm>
            <a:prstGeom prst="rect">
              <a:avLst/>
            </a:prstGeom>
          </p:spPr>
        </p:pic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3333785" y="277284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98661" y="27623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6306280" y="27734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3636787" y="40954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184973" y="408498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4" name="矩形 33"/>
          <p:cNvSpPr>
            <a:spLocks noChangeAspect="1"/>
          </p:cNvSpPr>
          <p:nvPr/>
        </p:nvSpPr>
        <p:spPr>
          <a:xfrm>
            <a:off x="6592592" y="409605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43819" y="5091275"/>
            <a:ext cx="2039341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五八四十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14" name="24LK68G.eps" descr="id:21474907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34380" y="1561012"/>
            <a:ext cx="7761980" cy="105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1785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31" grpId="0"/>
      <p:bldP spid="32" grpId="0"/>
      <p:bldP spid="33" grpId="0"/>
      <p:bldP spid="3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719807"/>
            <a:ext cx="8351415" cy="5472608"/>
            <a:chOff x="361950" y="719807"/>
            <a:chExt cx="8351415" cy="5472608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719807"/>
              <a:ext cx="8256489" cy="5472608"/>
              <a:chOff x="361950" y="791815"/>
              <a:chExt cx="8256489" cy="547260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1950" y="791815"/>
                <a:ext cx="4610558" cy="6267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3.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买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8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根跳绳需要多少钱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2736701" y="5637713"/>
                <a:ext cx="5881738" cy="6267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口诀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:</a:t>
                </a:r>
                <a:r>
                  <a:rPr lang="zh-CN" altLang="zh-CN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　　　　　　　　　　　</a:t>
                </a:r>
                <a:r>
                  <a:rPr lang="en-US" altLang="zh-CN" u="sng" dirty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 </a:t>
                </a:r>
                <a:r>
                  <a:rPr lang="en-US" altLang="zh-CN" u="sng" dirty="0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361950" y="1896417"/>
              <a:ext cx="184731" cy="60478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20WRG44.eps" descr="id:214749211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248869" y="1353159"/>
              <a:ext cx="2592288" cy="1738517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22889" y="3300906"/>
              <a:ext cx="5790476" cy="2171429"/>
            </a:xfrm>
            <a:prstGeom prst="rect">
              <a:avLst/>
            </a:prstGeom>
          </p:spPr>
        </p:pic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3518279" y="33803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83155" y="33698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490774" y="338094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821281" y="47030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369467" y="469251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777086" y="470359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17803" y="5533773"/>
            <a:ext cx="224452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六八四十八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90322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61950" y="874333"/>
            <a:ext cx="10942190" cy="4738988"/>
            <a:chOff x="361950" y="863823"/>
            <a:chExt cx="10942190" cy="4738988"/>
          </a:xfrm>
        </p:grpSpPr>
        <p:pic>
          <p:nvPicPr>
            <p:cNvPr id="17" name="V28.eps" descr="id:214749212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655911"/>
              <a:ext cx="3946900" cy="3946900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863823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列式计算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4824933" y="2152182"/>
              <a:ext cx="6479207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NEU-BZ-S92"/>
                  <a:cs typeface="Times New Roman" panose="02020603050405020304" pitchFamily="18" charset="0"/>
                </a:rPr>
                <a:t>☆</a:t>
              </a:r>
              <a:r>
                <a:rPr lang="zh-CN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　　　　　</a:t>
              </a:r>
              <a:r>
                <a:rPr lang="en-US" altLang="zh-CN" u="sng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20" name="矩形 19"/>
          <p:cNvSpPr>
            <a:spLocks noChangeAspect="1"/>
          </p:cNvSpPr>
          <p:nvPr/>
        </p:nvSpPr>
        <p:spPr>
          <a:xfrm>
            <a:off x="5390487" y="2144527"/>
            <a:ext cx="175400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3×8=24 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713365" y="2163346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7×8=56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390487" y="2733469"/>
            <a:ext cx="1446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1×8=8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8713365" y="2752288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2×8=16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390487" y="3319495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8×8=64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713365" y="3338314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6×8=48</a:t>
            </a:r>
            <a:endParaRPr lang="zh-CN" altLang="en-US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5394103" y="3894362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5×8=40</a:t>
            </a:r>
            <a:endParaRPr lang="zh-CN" altLang="en-US" dirty="0"/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8716981" y="3913181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4×8=32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293464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</TotalTime>
  <Words>261</Words>
  <Application>Microsoft Office PowerPoint</Application>
  <PresentationFormat>自定义</PresentationFormat>
  <Paragraphs>102</Paragraphs>
  <Slides>14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9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49</cp:revision>
  <dcterms:created xsi:type="dcterms:W3CDTF">2020-07-20T09:37:23Z</dcterms:created>
  <dcterms:modified xsi:type="dcterms:W3CDTF">2024-09-10T03:11:13Z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