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2" r:id="rId4"/>
    <p:sldId id="736" r:id="rId5"/>
    <p:sldId id="737" r:id="rId6"/>
    <p:sldId id="738" r:id="rId7"/>
    <p:sldId id="733" r:id="rId8"/>
    <p:sldId id="742" r:id="rId9"/>
    <p:sldId id="739" r:id="rId10"/>
    <p:sldId id="743" r:id="rId11"/>
    <p:sldId id="734" r:id="rId12"/>
    <p:sldId id="741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152" autoAdjust="0"/>
  </p:normalViewPr>
  <p:slideViewPr>
    <p:cSldViewPr>
      <p:cViewPr varScale="1">
        <p:scale>
          <a:sx n="92" d="100"/>
          <a:sy n="92" d="100"/>
        </p:scale>
        <p:origin x="282" y="3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6360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7352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4049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2128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672135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6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dirty="0">
                <a:solidFill>
                  <a:srgbClr val="D60093"/>
                </a:solidFill>
              </a:rPr>
              <a:t>　解决问题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124091"/>
            <a:ext cx="10807700" cy="42042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爸爸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明明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妹妹买票一共要花多少钱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6×2=12(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3×2=6(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12+6=18(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还能提出其他数学问题并解答吗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全家一起买票一共要花多少钱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6×4=24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3×2=6(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24+6=30(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BM2R13G.eps" descr="id:21474904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33245" y="1871935"/>
            <a:ext cx="3240360" cy="3069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5693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0905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五、下面共有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个信息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请你选择其中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个信息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提出一个数学问题并解答。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盒铅笔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盒钢笔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每盒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支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一盒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支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一盒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支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其中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盒每盒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支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还有一盒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支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我选择的信息是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提出的问题是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chemeClr val="tx1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列式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计算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chemeClr val="tx1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我也可以选择的信息是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提出的问题是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chemeClr val="tx1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列式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计算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chemeClr val="tx1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64893" y="3208557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769149" y="3221528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3842457"/>
            <a:ext cx="378821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一共有多少支铅笔</a:t>
            </a:r>
            <a:r>
              <a:rPr lang="en-US" altLang="zh-CN" dirty="0" smtClean="0">
                <a:ea typeface="楷体" panose="02010609060101010101" pitchFamily="49" charset="-122"/>
              </a:rPr>
              <a:t>?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067468" y="3801979"/>
            <a:ext cx="226055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楷体" panose="02010609060101010101" pitchFamily="49" charset="-122"/>
              </a:rPr>
              <a:t>6+8=14(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支</a:t>
            </a:r>
            <a:r>
              <a:rPr lang="en-US" altLang="zh-CN" dirty="0" smtClean="0">
                <a:ea typeface="楷体" panose="02010609060101010101" pitchFamily="49" charset="-122"/>
              </a:rPr>
              <a:t>)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188316" y="4394698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492572" y="440766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026291" y="5010898"/>
            <a:ext cx="378821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一共有多少支钢笔</a:t>
            </a:r>
            <a:r>
              <a:rPr lang="en-US" altLang="zh-CN" dirty="0" smtClean="0">
                <a:ea typeface="楷体" panose="02010609060101010101" pitchFamily="49" charset="-122"/>
              </a:rPr>
              <a:t>?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376297" y="5001424"/>
            <a:ext cx="287771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楷体" panose="02010609060101010101" pitchFamily="49" charset="-122"/>
              </a:rPr>
              <a:t>6</a:t>
            </a:r>
            <a:r>
              <a:rPr lang="en-US" altLang="zh-CN" dirty="0">
                <a:ea typeface="宋体" panose="02010600030101010101" pitchFamily="2" charset="-122"/>
              </a:rPr>
              <a:t>×</a:t>
            </a:r>
            <a:r>
              <a:rPr lang="en-US" altLang="zh-CN" dirty="0">
                <a:ea typeface="楷体" panose="02010609060101010101" pitchFamily="49" charset="-122"/>
              </a:rPr>
              <a:t>5+8=38(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支</a:t>
            </a:r>
            <a:r>
              <a:rPr lang="en-US" altLang="zh-CN" dirty="0" smtClean="0">
                <a:ea typeface="楷体" panose="02010609060101010101" pitchFamily="49" charset="-122"/>
              </a:rPr>
              <a:t>)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17654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六、有一个三角形花坛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每边摆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盆花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三个角都摆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一共摆了多少盆花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先画一画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再解答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7" name="OM2R285G.eps" descr="id:21474904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65093" y="2475473"/>
            <a:ext cx="3384376" cy="2574629"/>
          </a:xfrm>
          <a:prstGeom prst="rect">
            <a:avLst/>
          </a:prstGeom>
        </p:spPr>
      </p:pic>
      <p:pic>
        <p:nvPicPr>
          <p:cNvPr id="8" name="OM2R286G.eps" descr="id:2147485650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265093" y="2352052"/>
            <a:ext cx="3384376" cy="2698050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361950" y="2258753"/>
            <a:ext cx="10807700" cy="30080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方法一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:6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3=18(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盆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18-3=15(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盆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方法二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:5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3=15(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盆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方法三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:4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3=12(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盆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12+3=15(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盆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1147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007839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一、我会选。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下面哪个问题能用算式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解决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4" name="对象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1909067"/>
              </p:ext>
            </p:extLst>
          </p:nvPr>
        </p:nvGraphicFramePr>
        <p:xfrm>
          <a:off x="478757" y="2325458"/>
          <a:ext cx="10610872" cy="2858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文档" r:id="rId4" imgW="3826872" imgH="1031059" progId="Word.Document.12">
                  <p:embed/>
                </p:oleObj>
              </mc:Choice>
              <mc:Fallback>
                <p:oleObj name="文档" r:id="rId4" imgW="3826872" imgH="103105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8757" y="2325458"/>
                        <a:ext cx="10610872" cy="28588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矩形 24"/>
          <p:cNvSpPr>
            <a:spLocks noChangeAspect="1"/>
          </p:cNvSpPr>
          <p:nvPr/>
        </p:nvSpPr>
        <p:spPr>
          <a:xfrm>
            <a:off x="6625133" y="1616404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361950" y="774901"/>
            <a:ext cx="10807700" cy="5006486"/>
            <a:chOff x="361950" y="774901"/>
            <a:chExt cx="10807700" cy="5006486"/>
          </a:xfrm>
        </p:grpSpPr>
        <p:pic>
          <p:nvPicPr>
            <p:cNvPr id="24" name="Y96.eps" descr="id:2147496116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440557" y="1607328"/>
              <a:ext cx="5760640" cy="1810849"/>
            </a:xfrm>
            <a:prstGeom prst="rect">
              <a:avLst/>
            </a:prstGeom>
          </p:spPr>
        </p:pic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774901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二、看图列算式。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13311" y="3634201"/>
              <a:ext cx="5471862" cy="2147186"/>
            </a:xfrm>
            <a:prstGeom prst="rect">
              <a:avLst/>
            </a:prstGeom>
          </p:spPr>
        </p:pic>
      </p:grpSp>
      <p:sp>
        <p:nvSpPr>
          <p:cNvPr id="29" name="矩形 28"/>
          <p:cNvSpPr>
            <a:spLocks noChangeAspect="1"/>
          </p:cNvSpPr>
          <p:nvPr/>
        </p:nvSpPr>
        <p:spPr>
          <a:xfrm>
            <a:off x="1743897" y="369577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2520677" y="3695776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3544252" y="369577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4968949" y="369577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4" name="矩形 33"/>
          <p:cNvSpPr>
            <a:spLocks noChangeAspect="1"/>
          </p:cNvSpPr>
          <p:nvPr/>
        </p:nvSpPr>
        <p:spPr>
          <a:xfrm>
            <a:off x="2232645" y="504028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5" name="矩形 34"/>
          <p:cNvSpPr>
            <a:spLocks noChangeAspect="1"/>
          </p:cNvSpPr>
          <p:nvPr/>
        </p:nvSpPr>
        <p:spPr>
          <a:xfrm>
            <a:off x="3009425" y="5040286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36" name="矩形 35"/>
          <p:cNvSpPr>
            <a:spLocks noChangeAspect="1"/>
          </p:cNvSpPr>
          <p:nvPr/>
        </p:nvSpPr>
        <p:spPr>
          <a:xfrm>
            <a:off x="4033000" y="504028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7" name="矩形 36"/>
          <p:cNvSpPr>
            <a:spLocks noChangeAspect="1"/>
          </p:cNvSpPr>
          <p:nvPr/>
        </p:nvSpPr>
        <p:spPr>
          <a:xfrm>
            <a:off x="5457697" y="504028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7805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4" grpId="0"/>
      <p:bldP spid="35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1950" y="825222"/>
            <a:ext cx="10807700" cy="4863137"/>
            <a:chOff x="361950" y="774901"/>
            <a:chExt cx="10807700" cy="4863137"/>
          </a:xfrm>
        </p:grpSpPr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774901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" name="Y97.eps" descr="id:2147496137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864493" y="1062933"/>
              <a:ext cx="6696744" cy="2128742"/>
            </a:xfrm>
            <a:prstGeom prst="rect">
              <a:avLst/>
            </a:pr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4493" y="3295181"/>
              <a:ext cx="8028571" cy="2342857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1131703" y="344378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064376" y="3443785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119481" y="345429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104853" y="3428020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+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137377" y="345429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525704" y="345429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1674526" y="495632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2607199" y="4956321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3662304" y="496683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4668696" y="4909026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+</a:t>
            </a:r>
            <a:endParaRPr lang="zh-CN" altLang="en-US" dirty="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5680200" y="496683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7068527" y="496683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063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26" grpId="0"/>
      <p:bldP spid="27" grpId="0"/>
      <p:bldP spid="29" grpId="0"/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511895"/>
            <a:ext cx="108077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“+”“-”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2=3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6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4=4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4=1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2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3=2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09967" y="2304325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037641" y="2304325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286481" y="2304325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689465" y="2283305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+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058137" y="3240087"/>
            <a:ext cx="3209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-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243601" y="3277271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286481" y="3271617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689465" y="3261107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+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29388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75164" y="3888159"/>
            <a:ext cx="233589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3×5=15(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块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四、我会解答。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三盒这样的彩泥一共有多少块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7" name="24LK43G.eps" descr="id:21474904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96741" y="2398258"/>
            <a:ext cx="4352997" cy="157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7339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苹果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切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这些苹果分给幼儿园小班的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小朋友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块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够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4×6=24(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块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24&gt;20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够分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23AK108G.eps" descr="id:21474904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24533" y="1799927"/>
            <a:ext cx="6038161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343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719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明明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一家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去公园游玩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请回答下列问题。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爸爸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、妈妈、爷爷和奶奶买票一共要花多少钱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en-US" altLang="zh-CN" dirty="0">
              <a:solidFill>
                <a:srgbClr val="000000"/>
              </a:solidFill>
              <a:effectLst/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6×4=24(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20WRG15.eps" descr="id:21474962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72805" y="1439887"/>
            <a:ext cx="3456384" cy="338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7184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</TotalTime>
  <Words>355</Words>
  <Application>Microsoft Office PowerPoint</Application>
  <PresentationFormat>自定义</PresentationFormat>
  <Paragraphs>90</Paragraphs>
  <Slides>13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NEU-BZ-S92</vt:lpstr>
      <vt:lpstr>方正楷体_GBK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55</cp:revision>
  <dcterms:created xsi:type="dcterms:W3CDTF">2020-07-20T09:37:23Z</dcterms:created>
  <dcterms:modified xsi:type="dcterms:W3CDTF">2024-09-10T03:01:19Z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