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6" r:id="rId4"/>
    <p:sldId id="737" r:id="rId5"/>
    <p:sldId id="741" r:id="rId6"/>
    <p:sldId id="738" r:id="rId7"/>
    <p:sldId id="739" r:id="rId8"/>
    <p:sldId id="740" r:id="rId9"/>
    <p:sldId id="742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5235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4" r:id="rId3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672135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11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dirty="0">
                <a:solidFill>
                  <a:srgbClr val="D60093"/>
                </a:solidFill>
              </a:rPr>
              <a:t>　整理和</a:t>
            </a:r>
            <a:r>
              <a:rPr lang="zh-CN" altLang="zh-CN" sz="4000" dirty="0" smtClean="0">
                <a:solidFill>
                  <a:srgbClr val="D60093"/>
                </a:solidFill>
              </a:rPr>
              <a:t>复习</a:t>
            </a:r>
            <a:endParaRPr lang="zh-CN" altLang="zh-CN" sz="40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一、填一填。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笔算两位数加法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相同数位要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位加起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个位满十向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笔算两位数减法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相同数位要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);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位减起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个位上不够减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位退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再加上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位上的数再减。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244073" y="1758963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对齐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8497341" y="1747541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942215" y="2356047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十位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276340" y="2948241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对齐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8495842" y="2910605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endParaRPr lang="zh-CN" altLang="en-US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049457" y="3497665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十</a:t>
            </a:r>
            <a:endParaRPr lang="zh-CN" altLang="en-US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6602956" y="3499897"/>
            <a:ext cx="59824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10</a:t>
            </a:r>
            <a:endParaRPr lang="zh-CN" altLang="en-US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8970856" y="3497665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  <p:bldP spid="16" grpId="0"/>
      <p:bldP spid="17" grpId="0"/>
      <p:bldP spid="18" grpId="0"/>
      <p:bldP spid="19" grpId="0"/>
      <p:bldP spid="2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二、我会列竖式计算。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说说你发现了什么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29+35-27=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29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+(35-27)=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85-26-37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85-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(26+37)=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421" y="2081464"/>
            <a:ext cx="2247619" cy="2733333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2198052" y="129656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2478" y="1965622"/>
            <a:ext cx="2142857" cy="1514286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0717" y="3593632"/>
            <a:ext cx="2104762" cy="1514286"/>
          </a:xfrm>
          <a:prstGeom prst="rect">
            <a:avLst/>
          </a:prstGeom>
        </p:spPr>
      </p:pic>
      <p:sp>
        <p:nvSpPr>
          <p:cNvPr id="21" name="矩形 20"/>
          <p:cNvSpPr>
            <a:spLocks noChangeAspect="1"/>
          </p:cNvSpPr>
          <p:nvPr/>
        </p:nvSpPr>
        <p:spPr>
          <a:xfrm>
            <a:off x="5056865" y="127238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5255" y="1958307"/>
            <a:ext cx="2152381" cy="2571429"/>
          </a:xfrm>
          <a:prstGeom prst="rect">
            <a:avLst/>
          </a:prstGeom>
        </p:spPr>
      </p:pic>
      <p:sp>
        <p:nvSpPr>
          <p:cNvPr id="22" name="矩形 21"/>
          <p:cNvSpPr>
            <a:spLocks noChangeAspect="1"/>
          </p:cNvSpPr>
          <p:nvPr/>
        </p:nvSpPr>
        <p:spPr>
          <a:xfrm>
            <a:off x="7686282" y="128937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2237" y="1968522"/>
            <a:ext cx="2152381" cy="1533333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41357" y="3593632"/>
            <a:ext cx="2142857" cy="1504762"/>
          </a:xfrm>
          <a:prstGeom prst="rect">
            <a:avLst/>
          </a:prstGeom>
        </p:spPr>
      </p:pic>
      <p:sp>
        <p:nvSpPr>
          <p:cNvPr id="23" name="矩形 22"/>
          <p:cNvSpPr>
            <a:spLocks noChangeAspect="1"/>
          </p:cNvSpPr>
          <p:nvPr/>
        </p:nvSpPr>
        <p:spPr>
          <a:xfrm>
            <a:off x="10769640" y="1265544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61950" y="5142616"/>
            <a:ext cx="629531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发现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两种方法的计算结果一样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962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  <p:bldP spid="22" grpId="0"/>
      <p:bldP spid="23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14811"/>
            <a:ext cx="410881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三、比一比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算一算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W93.eps" descr="id:2147490521;FounderCES"/>
          <p:cNvPicPr/>
          <p:nvPr/>
        </p:nvPicPr>
        <p:blipFill rotWithShape="1">
          <a:blip r:embed="rId2"/>
          <a:srcRect r="11927" b="29124"/>
          <a:stretch/>
        </p:blipFill>
        <p:spPr>
          <a:xfrm>
            <a:off x="1728589" y="1594102"/>
            <a:ext cx="6912768" cy="3374177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4835443" y="209846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398599" y="210897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951245" y="212167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835443" y="3747810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6398599" y="3758319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7951245" y="3771014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07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586301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四、根据给出的信息和算式提出问题。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381615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36+12+40=88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问题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:______________________________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_________</a:t>
            </a:r>
            <a:endParaRPr lang="en-US" altLang="zh-CN" dirty="0" smtClean="0">
              <a:solidFill>
                <a:schemeClr val="tx1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36+12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)-</a:t>
            </a: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40=8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问题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:___________________________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_________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___</a:t>
            </a:r>
            <a:endParaRPr lang="en-US" altLang="zh-CN" dirty="0">
              <a:solidFill>
                <a:schemeClr val="tx1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368549" y="440673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斑马、狮子和猴子一共有多少只</a:t>
            </a:r>
            <a:r>
              <a:rPr lang="en-US" altLang="zh-CN" dirty="0" smtClean="0">
                <a:ea typeface="楷体" panose="02010609060101010101" pitchFamily="49" charset="-122"/>
              </a:rPr>
              <a:t>?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1379744" y="5575873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斑马和狮子的总只数比猴子多多少只</a:t>
            </a:r>
            <a:r>
              <a:rPr lang="en-US" altLang="zh-CN" dirty="0">
                <a:ea typeface="楷体" panose="02010609060101010101" pitchFamily="49" charset="-122"/>
              </a:rPr>
              <a:t>?</a:t>
            </a:r>
            <a:endParaRPr lang="zh-CN" altLang="en-US" dirty="0"/>
          </a:p>
        </p:txBody>
      </p:sp>
      <p:pic>
        <p:nvPicPr>
          <p:cNvPr id="7" name="23AK55G.eps" descr="id:21474893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736701" y="1230645"/>
            <a:ext cx="1913252" cy="2043074"/>
          </a:xfrm>
          <a:prstGeom prst="rect">
            <a:avLst/>
          </a:prstGeom>
        </p:spPr>
      </p:pic>
      <p:pic>
        <p:nvPicPr>
          <p:cNvPr id="10" name="24LK61G.eps" descr="id:214748936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112965" y="1226583"/>
            <a:ext cx="1728192" cy="2050671"/>
          </a:xfrm>
          <a:prstGeom prst="rect">
            <a:avLst/>
          </a:prstGeom>
        </p:spPr>
      </p:pic>
      <p:pic>
        <p:nvPicPr>
          <p:cNvPr id="11" name="23AK55-2G.eps" descr="id:2147489371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7312866" y="1499652"/>
            <a:ext cx="1725472" cy="1725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53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18262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五、我会解答。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一根彩带长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80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先用去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30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又用去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25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一共用去多少米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小云还要用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15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米做手工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剩下的彩带够不够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3338101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30+25=55(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80-55=25(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25&gt;15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　够</a:t>
            </a:r>
            <a:endParaRPr lang="zh-CN" altLang="zh-CN" dirty="0"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8959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5545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元元买了多少块糖果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他们俩一共买了多少块糖果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32+8=40(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块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32+40=72(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块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OM2R99G.eps" descr="id:21474894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656581" y="1583903"/>
            <a:ext cx="7632848" cy="1966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295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2334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比年龄。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爷爷今年多少岁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爸爸比爷爷小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32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爸爸今年多少岁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12+58=70(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岁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70-32=38(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岁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OM2R100G.eps" descr="id:214748946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376661" y="1540998"/>
            <a:ext cx="6120680" cy="2645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57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24LK75G.eps" descr="id:214748940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633564" y="2414190"/>
            <a:ext cx="4264472" cy="3747753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1950" y="688277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里填出每一横行或每一竖行上三个数的和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在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楷体" panose="02010609060101010101" pitchFamily="49" charset="-12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出斜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行上三个数的和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并根据你发现的规律算一算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楷体" panose="02010609060101010101" pitchFamily="49" charset="-122"/>
                <a:cs typeface="Times New Roman" panose="02020603050405020304" pitchFamily="18" charset="0"/>
              </a:rPr>
              <a:t>○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里应该填多少。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104853" y="225856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198658" y="227958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75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103079" y="289027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75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103079" y="390490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75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639756" y="553023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75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208389" y="4968279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28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08366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2" grpId="0"/>
      <p:bldP spid="14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</TotalTime>
  <Words>216</Words>
  <Application>Microsoft Office PowerPoint</Application>
  <PresentationFormat>自定义</PresentationFormat>
  <Paragraphs>61</Paragraphs>
  <Slides>10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NEU-BZ-S92</vt:lpstr>
      <vt:lpstr>方正启体简体</vt:lpstr>
      <vt:lpstr>方正书宋_GBK</vt:lpstr>
      <vt:lpstr>黑体</vt:lpstr>
      <vt:lpstr>华文琥珀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45</cp:revision>
  <dcterms:created xsi:type="dcterms:W3CDTF">2020-07-20T09:37:23Z</dcterms:created>
  <dcterms:modified xsi:type="dcterms:W3CDTF">2024-09-10T02:35:17Z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