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　锐角、钝角的初步认识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473789"/>
            <a:ext cx="10807700" cy="2990434"/>
            <a:chOff x="361950" y="1439887"/>
            <a:chExt cx="10807700" cy="299043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439887"/>
              <a:ext cx="10807700" cy="299043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一、我会填。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比直角小的角是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比直角大的角是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一块三角尺有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个角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其中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个直角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个锐角。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中有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条边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个钝角。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用三角尺上的直角和锐角拼出的角是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角。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19Z57.eps" descr="id:214749070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864493" y="3147059"/>
              <a:ext cx="720080" cy="698636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3683315" y="2077449"/>
            <a:ext cx="121539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锐角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705253" y="2077449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钝角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3570987" y="26426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377528" y="26426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794219" y="264263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2868464" y="322144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814814" y="324393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561237" y="3846059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6" grpId="0"/>
      <p:bldP spid="17" grpId="0"/>
      <p:bldP spid="18" grpId="0"/>
      <p:bldP spid="19" grpId="0"/>
      <p:bldP spid="20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19z58.eps" descr="id:214749071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48469" y="1293990"/>
            <a:ext cx="5112568" cy="4861484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647799"/>
            <a:ext cx="40062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二、按要求填一填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769787" y="2224190"/>
            <a:ext cx="5543103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是直角的有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是钝角的有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是锐角的有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不是角的有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785373" y="2224190"/>
            <a:ext cx="152317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①③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970339" y="2825793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⑧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970339" y="3456111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9017503" y="4082821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⑦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⑨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928539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908670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三、你知道下面被遮住的角是什么角吗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3430105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角。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角。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角。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2" name="23AK67G.eps" descr="id:21474895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68749" y="1760351"/>
            <a:ext cx="4680520" cy="1452575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1512565" y="3437016"/>
            <a:ext cx="69923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锐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1512565" y="4030610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直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512565" y="4643461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钝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16516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找出下面两个图形中锐角、直角和钝角的个数。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锐角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直角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个钝角　　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2485" y="168744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60837" y="16874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227349" y="169795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9" name="OM2R119G.eps" descr="id:214748973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664693" y="2474855"/>
            <a:ext cx="5416004" cy="2493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</TotalTime>
  <Words>97</Words>
  <Application>Microsoft Office PowerPoint</Application>
  <PresentationFormat>自定义</PresentationFormat>
  <Paragraphs>42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2024-09-10T02:37:19Z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