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731" r:id="rId3"/>
    <p:sldId id="739" r:id="rId4"/>
    <p:sldId id="735" r:id="rId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16007430"/>
              </p:ext>
            </p:extLst>
          </p:nvPr>
        </p:nvGraphicFramePr>
        <p:xfrm>
          <a:off x="361950" y="722245"/>
          <a:ext cx="10807700" cy="5398162"/>
        </p:xfrm>
        <a:graphic>
          <a:graphicData uri="http://schemas.openxmlformats.org/drawingml/2006/table">
            <a:tbl>
              <a:tblPr firstRow="1" firstCol="1" bandRow="1"/>
              <a:tblGrid>
                <a:gridCol w="1870695"/>
                <a:gridCol w="893700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乘法的初步认识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乘法的意义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求几个相同加数的和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乘法算式中各数的名称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乘法算式的读法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读乘法算式时要从左往右依次读出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读作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读作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3=9,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读作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:3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1~6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的乘法口诀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几的乘法口诀就有几句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相邻两句口诀的得数就相差几。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乘数不同时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每句乘法口诀都可以写成两个乘法算式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在进行乘加、乘减运算时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要先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求几个几相加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求几和几相加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BM2R15G-1.eps"/>
          <p:cNvPicPr/>
          <p:nvPr/>
        </p:nvPicPr>
        <p:blipFill>
          <a:blip r:embed="rId3"/>
          <a:stretch>
            <a:fillRect/>
          </a:stretch>
        </p:blipFill>
        <p:spPr>
          <a:xfrm>
            <a:off x="6553125" y="1668859"/>
            <a:ext cx="2232798" cy="147692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9001397" y="1084055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乘法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353642" y="2515154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乘数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168023" y="2536174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积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433303" y="5005466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乘法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134902" y="5002513"/>
            <a:ext cx="1627369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加、减法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824933" y="5593940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乘法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145413" y="5593940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zh-CN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2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误认为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几和几相乘与几个几相乘的结果相等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相乘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相乘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的结果相同。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本题确定乘法算式中的两个乘数时容易出错。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相乘表示一个乘数是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另一个乘数是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列式为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7;2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相乘表示两个乘数都是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列式为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569349" y="202646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</TotalTime>
  <Words>219</Words>
  <Application>Microsoft Office PowerPoint</Application>
  <PresentationFormat>自定义</PresentationFormat>
  <Paragraphs>29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2024-09-10T03:02:51Z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