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7" r:id="rId6"/>
    <p:sldId id="733" r:id="rId7"/>
    <p:sldId id="734" r:id="rId8"/>
    <p:sldId id="739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直角的初步认识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2014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一、找一找。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在小房子里填序号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Y13.eps" descr="id:21474906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088629" y="1429377"/>
            <a:ext cx="6336704" cy="467947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561603" y="504028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4752925" y="504028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①⑤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64650" y="5029777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宋体" panose="02010600030101010101" pitchFamily="2" charset="-122"/>
              </a:rPr>
              <a:t>③④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98787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二、在方格纸上画直角。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从给出的点画起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用给定的点和边画一个直角。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19Z119.eps" descr="id:214749063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918888"/>
            <a:ext cx="6264696" cy="4257943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4691427" y="1916428"/>
            <a:ext cx="0" cy="18997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6185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987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以给出的点为顶点画直角。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6" name="19Z120.eps" descr="id:214749064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96541" y="1378389"/>
            <a:ext cx="6768752" cy="4628206"/>
          </a:xfrm>
          <a:prstGeom prst="rect">
            <a:avLst/>
          </a:prstGeom>
        </p:spPr>
      </p:pic>
      <p:cxnSp>
        <p:nvCxnSpPr>
          <p:cNvPr id="7" name="直接连接符 6"/>
          <p:cNvCxnSpPr/>
          <p:nvPr/>
        </p:nvCxnSpPr>
        <p:spPr>
          <a:xfrm>
            <a:off x="4433363" y="1450397"/>
            <a:ext cx="0" cy="189972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66452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23AK65G.eps" descr="id:214748953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168749" y="2177744"/>
            <a:ext cx="5112568" cy="3572113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361950" y="942698"/>
            <a:ext cx="10807700" cy="1235275"/>
            <a:chOff x="361950" y="1295871"/>
            <a:chExt cx="10807700" cy="1235275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1295871"/>
              <a:ext cx="10807700" cy="12352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三、数一数下面图形中各有几个直角</a:t>
              </a:r>
              <a:r>
                <a:rPr lang="en-US" altLang="zh-CN" dirty="0">
                  <a:solidFill>
                    <a:schemeClr val="tx1"/>
                  </a:solidFill>
                  <a:ea typeface="楷体" panose="02010609060101010101" pitchFamily="49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并用直角符号</a:t>
              </a:r>
              <a:r>
                <a:rPr lang="en-US" altLang="zh-CN" dirty="0" smtClean="0">
                  <a:solidFill>
                    <a:schemeClr val="tx1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    ”</a:t>
              </a: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标出来。</a:t>
              </a:r>
              <a:endParaRPr lang="zh-CN" altLang="zh-CN" dirty="0">
                <a:solidFill>
                  <a:schemeClr val="tx1"/>
                </a:solidFill>
                <a:effectLst/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3AK64G.eps" descr="id:2147489524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biLevel thresh="75000"/>
            </a:blip>
            <a:stretch>
              <a:fillRect/>
            </a:stretch>
          </p:blipFill>
          <p:spPr>
            <a:xfrm>
              <a:off x="9827393" y="1511895"/>
              <a:ext cx="254124" cy="254124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744813" y="310112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endParaRPr lang="zh-CN" altLang="en-US" dirty="0"/>
          </a:p>
        </p:txBody>
      </p:sp>
      <p:pic>
        <p:nvPicPr>
          <p:cNvPr id="16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529821" y="2875601"/>
            <a:ext cx="210020" cy="210020"/>
          </a:xfrm>
          <a:prstGeom prst="rect">
            <a:avLst/>
          </a:prstGeom>
        </p:spPr>
      </p:pic>
      <p:pic>
        <p:nvPicPr>
          <p:cNvPr id="17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4518266" y="2855181"/>
            <a:ext cx="223485" cy="221335"/>
          </a:xfrm>
          <a:prstGeom prst="rect">
            <a:avLst/>
          </a:prstGeom>
        </p:spPr>
      </p:pic>
      <p:pic>
        <p:nvPicPr>
          <p:cNvPr id="18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 flipV="1">
            <a:off x="4531642" y="2203922"/>
            <a:ext cx="196731" cy="217492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6918878" y="30971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5</a:t>
            </a:r>
            <a:endParaRPr lang="zh-CN" altLang="en-US" dirty="0"/>
          </a:p>
        </p:txBody>
      </p:sp>
      <p:pic>
        <p:nvPicPr>
          <p:cNvPr id="24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 flipV="1">
            <a:off x="7286581" y="2250042"/>
            <a:ext cx="196731" cy="217492"/>
          </a:xfrm>
          <a:prstGeom prst="rect">
            <a:avLst/>
          </a:prstGeom>
        </p:spPr>
      </p:pic>
      <p:pic>
        <p:nvPicPr>
          <p:cNvPr id="25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6613043" y="2243731"/>
            <a:ext cx="207094" cy="203823"/>
          </a:xfrm>
          <a:prstGeom prst="rect">
            <a:avLst/>
          </a:prstGeom>
        </p:spPr>
      </p:pic>
      <p:pic>
        <p:nvPicPr>
          <p:cNvPr id="36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575184" y="2959965"/>
            <a:ext cx="190927" cy="157791"/>
          </a:xfrm>
          <a:prstGeom prst="rect">
            <a:avLst/>
          </a:prstGeom>
        </p:spPr>
      </p:pic>
      <p:pic>
        <p:nvPicPr>
          <p:cNvPr id="37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308728" y="2981338"/>
            <a:ext cx="184698" cy="166293"/>
          </a:xfrm>
          <a:prstGeom prst="rect">
            <a:avLst/>
          </a:prstGeom>
        </p:spPr>
      </p:pic>
      <p:sp>
        <p:nvSpPr>
          <p:cNvPr id="49" name="矩形 48"/>
          <p:cNvSpPr>
            <a:spLocks noChangeAspect="1"/>
          </p:cNvSpPr>
          <p:nvPr/>
        </p:nvSpPr>
        <p:spPr>
          <a:xfrm>
            <a:off x="3744813" y="519015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endParaRPr lang="zh-CN" altLang="en-US" dirty="0"/>
          </a:p>
        </p:txBody>
      </p:sp>
      <p:pic>
        <p:nvPicPr>
          <p:cNvPr id="50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24218" y="4941798"/>
            <a:ext cx="210020" cy="210020"/>
          </a:xfrm>
          <a:prstGeom prst="rect">
            <a:avLst/>
          </a:prstGeom>
        </p:spPr>
      </p:pic>
      <p:pic>
        <p:nvPicPr>
          <p:cNvPr id="51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3568035" y="4925630"/>
            <a:ext cx="223485" cy="221335"/>
          </a:xfrm>
          <a:prstGeom prst="rect">
            <a:avLst/>
          </a:prstGeom>
        </p:spPr>
      </p:pic>
      <p:pic>
        <p:nvPicPr>
          <p:cNvPr id="52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8085195" flipH="1" flipV="1">
            <a:off x="3721162" y="4276322"/>
            <a:ext cx="210632" cy="230189"/>
          </a:xfrm>
          <a:prstGeom prst="rect">
            <a:avLst/>
          </a:prstGeom>
        </p:spPr>
      </p:pic>
      <p:sp>
        <p:nvSpPr>
          <p:cNvPr id="53" name="矩形 52"/>
          <p:cNvSpPr>
            <a:spLocks noChangeAspect="1"/>
          </p:cNvSpPr>
          <p:nvPr/>
        </p:nvSpPr>
        <p:spPr>
          <a:xfrm>
            <a:off x="7027371" y="51843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  <a:cs typeface="宋体" panose="02010600030101010101" pitchFamily="2" charset="-122"/>
              </a:rPr>
              <a:t>6</a:t>
            </a:r>
            <a:endParaRPr lang="zh-CN" altLang="en-US" dirty="0"/>
          </a:p>
        </p:txBody>
      </p:sp>
      <p:pic>
        <p:nvPicPr>
          <p:cNvPr id="54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 flipV="1">
            <a:off x="7900257" y="4844016"/>
            <a:ext cx="162587" cy="163405"/>
          </a:xfrm>
          <a:prstGeom prst="rect">
            <a:avLst/>
          </a:prstGeom>
        </p:spPr>
      </p:pic>
      <p:pic>
        <p:nvPicPr>
          <p:cNvPr id="55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V="1">
            <a:off x="6676121" y="4828348"/>
            <a:ext cx="171152" cy="168449"/>
          </a:xfrm>
          <a:prstGeom prst="rect">
            <a:avLst/>
          </a:prstGeom>
        </p:spPr>
      </p:pic>
      <p:pic>
        <p:nvPicPr>
          <p:cNvPr id="56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60007" y="4661795"/>
            <a:ext cx="190927" cy="157791"/>
          </a:xfrm>
          <a:prstGeom prst="rect">
            <a:avLst/>
          </a:prstGeom>
        </p:spPr>
      </p:pic>
      <p:pic>
        <p:nvPicPr>
          <p:cNvPr id="57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878146" y="4683075"/>
            <a:ext cx="184698" cy="166293"/>
          </a:xfrm>
          <a:prstGeom prst="rect">
            <a:avLst/>
          </a:prstGeom>
        </p:spPr>
      </p:pic>
      <p:pic>
        <p:nvPicPr>
          <p:cNvPr id="58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665905" y="5073305"/>
            <a:ext cx="190927" cy="157791"/>
          </a:xfrm>
          <a:prstGeom prst="rect">
            <a:avLst/>
          </a:prstGeom>
        </p:spPr>
      </p:pic>
      <p:pic>
        <p:nvPicPr>
          <p:cNvPr id="59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7898629" y="5064801"/>
            <a:ext cx="184698" cy="166293"/>
          </a:xfrm>
          <a:prstGeom prst="rect">
            <a:avLst/>
          </a:prstGeom>
        </p:spPr>
      </p:pic>
      <p:pic>
        <p:nvPicPr>
          <p:cNvPr id="60" name="23AK64G.eps" descr="id:2147489524;FounderCES"/>
          <p:cNvPicPr/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93426" y="2980985"/>
            <a:ext cx="190927" cy="15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49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81305"/>
            <a:ext cx="10807700" cy="5184576"/>
            <a:chOff x="361950" y="719807"/>
            <a:chExt cx="10807700" cy="518457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719807"/>
              <a:ext cx="10807700" cy="127419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按要求在下面各图中画一条线段。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使图中增加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个直角。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Z54.eps" descr="id:214749067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392885" y="2015950"/>
              <a:ext cx="2232248" cy="1526088"/>
            </a:xfrm>
            <a:prstGeom prst="rect">
              <a:avLst/>
            </a:prstGeom>
          </p:spPr>
        </p:pic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3635859"/>
              <a:ext cx="4507965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使图中增加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个直角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19Z55.eps" descr="id:2147490683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392885" y="4378295"/>
              <a:ext cx="2232248" cy="1526088"/>
            </a:xfrm>
            <a:prstGeom prst="rect">
              <a:avLst/>
            </a:prstGeom>
          </p:spPr>
        </p:pic>
      </p:grpSp>
      <p:pic>
        <p:nvPicPr>
          <p:cNvPr id="7" name="20WJ19.eps" descr="id:2147494909;FounderCES"/>
          <p:cNvPicPr/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92885" y="2069837"/>
            <a:ext cx="2232248" cy="1526089"/>
          </a:xfrm>
          <a:prstGeom prst="rect">
            <a:avLst/>
          </a:prstGeom>
        </p:spPr>
      </p:pic>
      <p:pic>
        <p:nvPicPr>
          <p:cNvPr id="9" name="20WJ20.eps" descr="id:2147494916;FounderCES"/>
          <p:cNvPicPr/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392885" y="4442037"/>
            <a:ext cx="2232248" cy="149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1827993"/>
            <a:ext cx="6119167" cy="2276190"/>
            <a:chOff x="361950" y="1827993"/>
            <a:chExt cx="6119167" cy="2276190"/>
          </a:xfrm>
        </p:grpSpPr>
        <p:sp>
          <p:nvSpPr>
            <p:cNvPr id="7" name="矩形 6"/>
            <p:cNvSpPr>
              <a:spLocks noChangeAspect="1"/>
            </p:cNvSpPr>
            <p:nvPr/>
          </p:nvSpPr>
          <p:spPr>
            <a:xfrm>
              <a:off x="361950" y="1827993"/>
              <a:ext cx="4507965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使图中增加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个直角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" name="19Z56.eps" descr="id:21474906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248869" y="2578094"/>
              <a:ext cx="2232248" cy="1526089"/>
            </a:xfrm>
            <a:prstGeom prst="rect">
              <a:avLst/>
            </a:prstGeom>
          </p:spPr>
        </p:pic>
      </p:grpSp>
      <p:pic>
        <p:nvPicPr>
          <p:cNvPr id="10" name="20WJ21.eps" descr="id:2147494923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8869" y="2578093"/>
            <a:ext cx="2232248" cy="1499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769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140</Words>
  <Application>Microsoft Office PowerPoint</Application>
  <PresentationFormat>自定义</PresentationFormat>
  <Paragraphs>24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38</cp:revision>
  <dcterms:created xsi:type="dcterms:W3CDTF">2020-07-20T09:37:23Z</dcterms:created>
  <dcterms:modified xsi:type="dcterms:W3CDTF">2024-09-10T02:36:55Z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