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40" r:id="rId4"/>
    <p:sldId id="739" r:id="rId5"/>
    <p:sldId id="741" r:id="rId6"/>
    <p:sldId id="742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4" r:id="rId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1</a:t>
            </a:r>
            <a:r>
              <a:rPr lang="zh-CN" altLang="zh-CN" sz="4000" dirty="0">
                <a:solidFill>
                  <a:srgbClr val="D60093"/>
                </a:solidFill>
              </a:rPr>
              <a:t>单元总结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复习梳理.eps" descr="id:21474878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8" y="-273"/>
            <a:ext cx="6532259" cy="72008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725339709"/>
              </p:ext>
            </p:extLst>
          </p:nvPr>
        </p:nvGraphicFramePr>
        <p:xfrm>
          <a:off x="361950" y="922431"/>
          <a:ext cx="10807700" cy="4693920"/>
        </p:xfrm>
        <a:graphic>
          <a:graphicData uri="http://schemas.openxmlformats.org/drawingml/2006/table">
            <a:tbl>
              <a:tblPr firstRow="1" firstCol="1" bandRow="1"/>
              <a:tblGrid>
                <a:gridCol w="2302743"/>
                <a:gridCol w="8504957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知识点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统一长度单位的必要性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只有统一长度单位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才能得到统一的测量结果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认识厘米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认识厘米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测量比较短的物体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可以用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“______”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作单位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厘米可以用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用厘米作单位量物体的长度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把尺子的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刻度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对准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物体的一端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物体的另一端对着刻度几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物体就是几厘米长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物体的两端对准不是刻度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的其他刻度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可以数两个刻度之间有几个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厘米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那么物体就是几厘米长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也可以用计算方法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物体的长度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物体右端对着的刻度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物体左端对着的刻度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8583979" y="2155114"/>
            <a:ext cx="906017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dirty="0"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328989" y="2570995"/>
            <a:ext cx="643125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cm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297541" y="3024063"/>
            <a:ext cx="364202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101811849"/>
              </p:ext>
            </p:extLst>
          </p:nvPr>
        </p:nvGraphicFramePr>
        <p:xfrm>
          <a:off x="361950" y="781305"/>
          <a:ext cx="10807700" cy="5264948"/>
        </p:xfrm>
        <a:graphic>
          <a:graphicData uri="http://schemas.openxmlformats.org/drawingml/2006/table">
            <a:tbl>
              <a:tblPr firstRow="1" firstCol="1" bandRow="1"/>
              <a:tblGrid>
                <a:gridCol w="2014711"/>
                <a:gridCol w="8792989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知识点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4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认识米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认识米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测量比较长的物体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通常用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作单位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米可以用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”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表示。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厘米和米的关系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:1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米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=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厘米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认识线段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认识线段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线段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en-US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可以量出长度。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测量线段的长度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和测量物体长度的方法相同。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(3)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画线段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通常以尺子的刻度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为起点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是几厘米的线段就画到尺子刻度几的地方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如果不是以尺子的刻度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为起点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而是从任意一个刻度画起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那么是几厘米的线段就画到起始刻度加几的刻度处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解决问题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运用自己熟知的一定长度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如一拃的长度、身高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去比较、推测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矩形 5"/>
          <p:cNvSpPr>
            <a:spLocks noChangeAspect="1"/>
          </p:cNvSpPr>
          <p:nvPr/>
        </p:nvSpPr>
        <p:spPr>
          <a:xfrm>
            <a:off x="8353325" y="1223863"/>
            <a:ext cx="545342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米</a:t>
            </a:r>
            <a:endParaRPr lang="zh-CN" altLang="en-US" sz="28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960837" y="1658770"/>
            <a:ext cx="484428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m</a:t>
            </a:r>
            <a:endParaRPr lang="zh-CN" altLang="en-US" sz="28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337101" y="2098469"/>
            <a:ext cx="723275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100</a:t>
            </a:r>
            <a:endParaRPr lang="zh-CN" altLang="en-US" sz="28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483515" y="2560485"/>
            <a:ext cx="906017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dirty="0">
                <a:ea typeface="楷体" panose="02010609060101010101" pitchFamily="49" charset="-122"/>
                <a:cs typeface="Times New Roman" panose="02020603050405020304" pitchFamily="18" charset="0"/>
              </a:rPr>
              <a:t>直的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5814430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易错易混.eps" descr="id:214748788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7" y="0"/>
            <a:ext cx="6532259" cy="720080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67932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混淆直尺刻度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与直尺左端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量一量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下面</a:t>
            </a:r>
            <a:r>
              <a:rPr lang="zh-CN" altLang="zh-CN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en-US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铅笔</a:t>
            </a:r>
            <a:r>
              <a:rPr lang="zh-CN" altLang="zh-CN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长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几厘米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452094"/>
            <a:ext cx="557235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错解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展示</a:t>
            </a: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铅笔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长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7" name="24LK06G.eps" descr="id:214748856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242584" y="1822254"/>
            <a:ext cx="3930651" cy="533648"/>
          </a:xfrm>
          <a:prstGeom prst="rect">
            <a:avLst/>
          </a:prstGeom>
        </p:spPr>
      </p:pic>
      <p:pic>
        <p:nvPicPr>
          <p:cNvPr id="8" name="24LK07G.eps" descr="id:2147488572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024733" y="3135358"/>
            <a:ext cx="3780340" cy="1688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030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79181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错因分析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在测量物体的长度时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要将物体左端与直尺的刻度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此题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错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铅笔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左端与直尺的左端对齐。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2027090"/>
            <a:ext cx="296427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铅笔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长</a:t>
            </a:r>
            <a:r>
              <a:rPr lang="en-US" altLang="zh-CN" dirty="0">
                <a:ea typeface="楷体" panose="02010609060101010101" pitchFamily="49" charset="-122"/>
              </a:rPr>
              <a:t>4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厘米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pic>
        <p:nvPicPr>
          <p:cNvPr id="6" name="24LK34G.eps" descr="id:2147485303;FounderCES"/>
          <p:cNvPicPr/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40757" y="2549287"/>
            <a:ext cx="4769808" cy="2130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9662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没有掌握线段的特点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数一数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下面的图形中有几条线段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4" name="OM2R33G.eps" descr="id:21474886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960837" y="1907679"/>
            <a:ext cx="2455897" cy="2500434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61950" y="4432718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易错警示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图形中只有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条直的边是线段。本题易将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条弯曲的线看作线段而出错。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笑脸 6"/>
          <p:cNvSpPr/>
          <p:nvPr/>
        </p:nvSpPr>
        <p:spPr>
          <a:xfrm>
            <a:off x="4968949" y="1720315"/>
            <a:ext cx="360040" cy="374728"/>
          </a:xfrm>
          <a:prstGeom prst="smileyFac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笑脸 7"/>
          <p:cNvSpPr/>
          <p:nvPr/>
        </p:nvSpPr>
        <p:spPr>
          <a:xfrm>
            <a:off x="3816821" y="2880047"/>
            <a:ext cx="360040" cy="374728"/>
          </a:xfrm>
          <a:prstGeom prst="smileyFac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笑脸 8"/>
          <p:cNvSpPr/>
          <p:nvPr/>
        </p:nvSpPr>
        <p:spPr>
          <a:xfrm>
            <a:off x="5008765" y="4123037"/>
            <a:ext cx="360040" cy="374728"/>
          </a:xfrm>
          <a:prstGeom prst="smileyFac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笑脸 9"/>
          <p:cNvSpPr/>
          <p:nvPr/>
        </p:nvSpPr>
        <p:spPr>
          <a:xfrm>
            <a:off x="6200710" y="2893327"/>
            <a:ext cx="360040" cy="374728"/>
          </a:xfrm>
          <a:prstGeom prst="smileyFac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61950" y="5560139"/>
            <a:ext cx="25523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有</a:t>
            </a:r>
            <a:r>
              <a:rPr lang="en-US" altLang="zh-CN" dirty="0">
                <a:ea typeface="楷体" panose="02010609060101010101" pitchFamily="49" charset="-122"/>
              </a:rPr>
              <a:t>4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条线段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350887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</TotalTime>
  <Words>257</Words>
  <Application>Microsoft Office PowerPoint</Application>
  <PresentationFormat>自定义</PresentationFormat>
  <Paragraphs>36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黑体</vt:lpstr>
      <vt:lpstr>华文琥珀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55</cp:revision>
  <dcterms:created xsi:type="dcterms:W3CDTF">2020-07-20T09:37:23Z</dcterms:created>
  <dcterms:modified xsi:type="dcterms:W3CDTF">2024-09-10T02:19:41Z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