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4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>
                <a:solidFill>
                  <a:srgbClr val="D60093"/>
                </a:solidFill>
              </a:rPr>
              <a:t>量一量</a:t>
            </a:r>
            <a:r>
              <a:rPr lang="en-US" altLang="zh-CN" sz="4000" dirty="0">
                <a:solidFill>
                  <a:srgbClr val="D60093"/>
                </a:solidFill>
              </a:rPr>
              <a:t>,</a:t>
            </a:r>
            <a:r>
              <a:rPr lang="zh-CN" altLang="zh-CN" sz="4000" dirty="0">
                <a:solidFill>
                  <a:srgbClr val="D60093"/>
                </a:solidFill>
              </a:rPr>
              <a:t>比一比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1007839"/>
            <a:ext cx="10807700" cy="4228850"/>
            <a:chOff x="361950" y="1007839"/>
            <a:chExt cx="10807700" cy="4228850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1007839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一、在下面的括号里面填上合适的长度单位。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办公桌高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78(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				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黑板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长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19z102.eps" descr="id:214749247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800597" y="1871935"/>
              <a:ext cx="3384376" cy="2254952"/>
            </a:xfrm>
            <a:prstGeom prst="rect">
              <a:avLst/>
            </a:prstGeom>
          </p:spPr>
        </p:pic>
        <p:pic>
          <p:nvPicPr>
            <p:cNvPr id="7" name="19z103.eps" descr="id:214749248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6623620" y="1994788"/>
              <a:ext cx="3267539" cy="2254952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3857299" y="454651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908815" y="4546517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150119" y="754118"/>
            <a:ext cx="10807700" cy="5518721"/>
            <a:chOff x="-150119" y="764628"/>
            <a:chExt cx="10807700" cy="551872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-150119" y="2645430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门高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	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门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90(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树叶宽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10(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小明一步长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36(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4" name="19z105.eps" descr="id:214749249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397038" y="764628"/>
              <a:ext cx="1957400" cy="1957400"/>
            </a:xfrm>
            <a:prstGeom prst="rect">
              <a:avLst/>
            </a:prstGeom>
          </p:spPr>
        </p:pic>
        <p:pic>
          <p:nvPicPr>
            <p:cNvPr id="15" name="19z106.eps" descr="id:214749250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019306" y="3626847"/>
              <a:ext cx="1485799" cy="1957400"/>
            </a:xfrm>
            <a:prstGeom prst="rect">
              <a:avLst/>
            </a:prstGeom>
          </p:spPr>
        </p:pic>
      </p:grpSp>
      <p:sp>
        <p:nvSpPr>
          <p:cNvPr id="17" name="矩形 16"/>
          <p:cNvSpPr>
            <a:spLocks noChangeAspect="1"/>
          </p:cNvSpPr>
          <p:nvPr/>
        </p:nvSpPr>
        <p:spPr>
          <a:xfrm>
            <a:off x="3086677" y="2656301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633245" y="264676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981105" y="5564970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188289" y="557373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pic>
        <p:nvPicPr>
          <p:cNvPr id="12" name="24LK17G.eps" descr="id:214749111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212228" y="798389"/>
            <a:ext cx="1174065" cy="1898562"/>
          </a:xfrm>
          <a:prstGeom prst="rect">
            <a:avLst/>
          </a:prstGeom>
        </p:spPr>
      </p:pic>
      <p:pic>
        <p:nvPicPr>
          <p:cNvPr id="21" name="24LK18G.eps" descr="id:2147491133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371317" y="3773239"/>
            <a:ext cx="1983121" cy="1638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0765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用下面要求的方式表示彩笔的长度各是多少。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BM2R88G.eps" descr="id:214749118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41159" y="1426993"/>
            <a:ext cx="7304254" cy="4664275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8228609" y="140835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849269" y="376389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18349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想一想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测一测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4309637"/>
            <a:ext cx="10807700" cy="6586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能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方法有很多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比如借用绳子等类似的物品作为工具。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BM2R89G.eps" descr="id:214749120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416357" y="1722236"/>
            <a:ext cx="6297007" cy="253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75</Words>
  <Application>Microsoft Office PowerPoint</Application>
  <PresentationFormat>自定义</PresentationFormat>
  <Paragraphs>32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39</cp:revision>
  <dcterms:created xsi:type="dcterms:W3CDTF">2020-07-20T09:37:23Z</dcterms:created>
  <dcterms:modified xsi:type="dcterms:W3CDTF">2024-09-10T03:21:45Z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