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731" r:id="rId3"/>
    <p:sldId id="732" r:id="rId4"/>
    <p:sldId id="736" r:id="rId5"/>
    <p:sldId id="733" r:id="rId6"/>
    <p:sldId id="738" r:id="rId7"/>
    <p:sldId id="734" r:id="rId8"/>
    <p:sldId id="735" r:id="rId9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282" y="66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852355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8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672135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zh-CN" sz="4000" dirty="0" smtClean="0">
                <a:solidFill>
                  <a:srgbClr val="D60093"/>
                </a:solidFill>
              </a:rPr>
              <a:t>第</a:t>
            </a:r>
            <a:r>
              <a:rPr lang="en-US" altLang="zh-CN" sz="4000" dirty="0" smtClean="0">
                <a:solidFill>
                  <a:srgbClr val="D60093"/>
                </a:solidFill>
              </a:rPr>
              <a:t>8</a:t>
            </a:r>
            <a:r>
              <a:rPr lang="zh-CN" altLang="zh-CN" sz="4000" dirty="0" smtClean="0">
                <a:solidFill>
                  <a:srgbClr val="D60093"/>
                </a:solidFill>
              </a:rPr>
              <a:t>课时</a:t>
            </a:r>
            <a:r>
              <a:rPr lang="zh-CN" altLang="zh-CN" sz="4000" dirty="0">
                <a:solidFill>
                  <a:srgbClr val="D60093"/>
                </a:solidFill>
              </a:rPr>
              <a:t>　连加　连减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33232"/>
            <a:ext cx="10807700" cy="604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一、把下列两个竖式合并成一个。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155619" y="2211332"/>
            <a:ext cx="1601810" cy="2362381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0441" y="1600744"/>
            <a:ext cx="1868470" cy="3583559"/>
          </a:xfrm>
          <a:prstGeom prst="rect">
            <a:avLst/>
          </a:prstGeom>
        </p:spPr>
      </p:pic>
      <p:sp>
        <p:nvSpPr>
          <p:cNvPr id="10" name="矩形 9"/>
          <p:cNvSpPr>
            <a:spLocks noChangeAspect="1"/>
          </p:cNvSpPr>
          <p:nvPr/>
        </p:nvSpPr>
        <p:spPr>
          <a:xfrm>
            <a:off x="4896941" y="3079168"/>
            <a:ext cx="125867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合并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: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>
            <a:spLocks noChangeAspect="1"/>
          </p:cNvSpPr>
          <p:nvPr/>
        </p:nvSpPr>
        <p:spPr>
          <a:xfrm>
            <a:off x="361950" y="1039369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二、我会列竖式计算。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44+27+28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81-27-34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631783" y="2309767"/>
            <a:ext cx="2238095" cy="2600000"/>
          </a:xfrm>
          <a:prstGeom prst="rect">
            <a:avLst/>
          </a:prstGeom>
        </p:spPr>
      </p:pic>
      <p:sp>
        <p:nvSpPr>
          <p:cNvPr id="12" name="矩形 11"/>
          <p:cNvSpPr>
            <a:spLocks noChangeAspect="1"/>
          </p:cNvSpPr>
          <p:nvPr/>
        </p:nvSpPr>
        <p:spPr>
          <a:xfrm>
            <a:off x="3528789" y="1604279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99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121077" y="2270831"/>
            <a:ext cx="2219048" cy="2790476"/>
          </a:xfrm>
          <a:prstGeom prst="rect">
            <a:avLst/>
          </a:prstGeom>
        </p:spPr>
      </p:pic>
      <p:sp>
        <p:nvSpPr>
          <p:cNvPr id="14" name="矩形 13"/>
          <p:cNvSpPr>
            <a:spLocks noChangeAspect="1"/>
          </p:cNvSpPr>
          <p:nvPr/>
        </p:nvSpPr>
        <p:spPr>
          <a:xfrm>
            <a:off x="7733943" y="1605677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32963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361950" y="1295871"/>
            <a:ext cx="10807700" cy="300806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三、找规律填数。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26,35,44,(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),(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),71,(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86,78,70,62,(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),(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),(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你自己设计一个找规律填数的题目。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),(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),(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),(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),(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2550645" y="1871935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/>
              <a:t>53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3744813" y="1897861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/>
              <a:t>62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5400997" y="1888182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/>
              <a:t>80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3088976" y="2469019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/>
              <a:t>54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4283144" y="2494945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/>
              <a:t>46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5469734" y="2449798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/>
              <a:t>38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708120" y="3650878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/>
              <a:t>36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1902288" y="3676804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/>
              <a:t>40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3088878" y="3631657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/>
              <a:t>44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4225404" y="3619348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/>
              <a:t>48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5419572" y="3645274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/>
              <a:t>52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61950" y="4360068"/>
            <a:ext cx="2347117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答案不</a:t>
            </a: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唯一</a:t>
            </a:r>
            <a:r>
              <a:rPr lang="en-US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30317"/>
            <a:ext cx="10807700" cy="64434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四、我会解答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4176861" y="5038300"/>
            <a:ext cx="2914580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楷体" panose="02010609060101010101" pitchFamily="49" charset="-122"/>
              </a:rPr>
              <a:t>90-45-42=3(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个</a:t>
            </a:r>
            <a:r>
              <a:rPr lang="en-US" altLang="zh-CN" dirty="0" smtClean="0">
                <a:ea typeface="楷体" panose="02010609060101010101" pitchFamily="49" charset="-122"/>
              </a:rPr>
              <a:t>) </a:t>
            </a:r>
            <a:endParaRPr lang="zh-CN" altLang="en-US" dirty="0"/>
          </a:p>
        </p:txBody>
      </p:sp>
      <p:pic>
        <p:nvPicPr>
          <p:cNvPr id="6" name="24LK74G.eps" descr="id:214748921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952725" y="1439887"/>
            <a:ext cx="5275431" cy="3645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6011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07839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五、把每行、每列和每一斜行的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个数加起来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你发现了什么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W88.eps" descr="id:214749040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024733" y="1790994"/>
            <a:ext cx="4608512" cy="3321301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6841157" y="2047481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84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6841157" y="2967988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/>
              <a:t>84</a:t>
            </a:r>
            <a:endParaRPr lang="zh-CN" altLang="en-US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6841203" y="3807697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/>
              <a:t>84</a:t>
            </a:r>
            <a:endParaRPr lang="zh-CN" altLang="en-US" dirty="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4121075" y="4553874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/>
              <a:t>84</a:t>
            </a:r>
            <a:endParaRPr lang="zh-CN" altLang="en-US" dirty="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5043813" y="4553951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/>
              <a:t>84</a:t>
            </a:r>
            <a:endParaRPr lang="zh-CN" altLang="en-US" dirty="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5966551" y="4553874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/>
              <a:t>84</a:t>
            </a:r>
            <a:endParaRPr lang="zh-CN" altLang="en-US" dirty="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3086231" y="4553874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/>
              <a:t>84</a:t>
            </a:r>
            <a:endParaRPr lang="zh-CN" altLang="en-US" dirty="0"/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6857379" y="4564242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/>
              <a:t>84</a:t>
            </a:r>
            <a:endParaRPr lang="zh-CN" altLang="en-US" dirty="0"/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361950" y="5154335"/>
            <a:ext cx="1627369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和</a:t>
            </a:r>
            <a:r>
              <a:rPr lang="zh-CN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一样</a:t>
            </a:r>
            <a:r>
              <a:rPr lang="en-US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277</TotalTime>
  <Words>105</Words>
  <Application>Microsoft Office PowerPoint</Application>
  <PresentationFormat>自定义</PresentationFormat>
  <Paragraphs>44</Paragraphs>
  <Slides>8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21" baseType="lpstr">
      <vt:lpstr>NEU-BZ-S92</vt:lpstr>
      <vt:lpstr>方正启体简体</vt:lpstr>
      <vt:lpstr>方正书宋_GBK</vt:lpstr>
      <vt:lpstr>黑体</vt:lpstr>
      <vt:lpstr>华文琥珀</vt:lpstr>
      <vt:lpstr>华文新魏</vt:lpstr>
      <vt:lpstr>楷体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50</cp:revision>
  <dcterms:created xsi:type="dcterms:W3CDTF">2020-07-20T09:37:23Z</dcterms:created>
  <dcterms:modified xsi:type="dcterms:W3CDTF">2024-09-10T02:29:54Z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