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3" r:id="rId5"/>
    <p:sldId id="739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9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加减混合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43+17-25=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64-27+38=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82-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(25+34)=	38+(50-16)=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73758" y="2341464"/>
            <a:ext cx="2025974" cy="2554113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264175" y="146026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126897" y="2279446"/>
            <a:ext cx="2043290" cy="2519481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5021986" y="144975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75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03754" y="2168435"/>
            <a:ext cx="1974026" cy="1359307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024774" y="3816003"/>
            <a:ext cx="1974026" cy="1567100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7993285" y="144975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696095" y="2156506"/>
            <a:ext cx="1974026" cy="154112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812499" y="4045063"/>
            <a:ext cx="1982684" cy="1359307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10777897" y="143751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72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90357"/>
            <a:ext cx="2656496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二、比一比。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5" name="OM2R92G.eps" descr="id:214748932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31197" y="1828632"/>
            <a:ext cx="9062288" cy="2952880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4074885" y="222887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737652" y="223803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414565" y="222887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9095777" y="222887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4074885" y="386383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5737652" y="387299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414565" y="386383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9095777" y="386382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三、算一算。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元买下面两件商品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还剩多少钱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用两种方法解答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OM2R93G.eps" descr="id:2147489328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92685" y="2171106"/>
            <a:ext cx="4968552" cy="2035887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4392215"/>
            <a:ext cx="10807700" cy="12461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方法一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:80-58-13=9(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楷体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方法二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:80-(58+13)=9(</a:t>
            </a:r>
            <a:r>
              <a:rPr lang="zh-CN" altLang="zh-CN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楷体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63651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223863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四、在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楷体" panose="02010609060101010101" pitchFamily="49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里填上合适的数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使每条线上三个数的和都是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50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3" name="OM2R265G.eps" descr="id:2147489349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720477" y="2071751"/>
            <a:ext cx="4040995" cy="2868351"/>
          </a:xfrm>
          <a:prstGeom prst="rect">
            <a:avLst/>
          </a:prstGeom>
        </p:spPr>
      </p:pic>
      <p:pic>
        <p:nvPicPr>
          <p:cNvPr id="18" name="OM2R266G.eps" descr="id:214748935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689029" y="2015951"/>
            <a:ext cx="3963574" cy="3019416"/>
          </a:xfrm>
          <a:prstGeom prst="rect">
            <a:avLst/>
          </a:prstGeom>
        </p:spPr>
      </p:pic>
      <p:sp>
        <p:nvSpPr>
          <p:cNvPr id="21" name="矩形 20"/>
          <p:cNvSpPr>
            <a:spLocks noChangeAspect="1"/>
          </p:cNvSpPr>
          <p:nvPr/>
        </p:nvSpPr>
        <p:spPr>
          <a:xfrm>
            <a:off x="1627100" y="315756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219059" y="421357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2459179" y="421357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7475891" y="200490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5" name="矩形 24"/>
          <p:cNvSpPr>
            <a:spLocks noChangeAspect="1"/>
          </p:cNvSpPr>
          <p:nvPr/>
        </p:nvSpPr>
        <p:spPr>
          <a:xfrm>
            <a:off x="5846332" y="316905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8990887" y="431890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7373298" y="431960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</TotalTime>
  <Words>111</Words>
  <Application>Microsoft Office PowerPoint</Application>
  <PresentationFormat>自定义</PresentationFormat>
  <Paragraphs>36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0" baseType="lpstr">
      <vt:lpstr>NEU-BZ-S92</vt:lpstr>
      <vt:lpstr>方正楷体_GBK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46</cp:revision>
  <dcterms:created xsi:type="dcterms:W3CDTF">2020-07-20T09:37:23Z</dcterms:created>
  <dcterms:modified xsi:type="dcterms:W3CDTF">2024-09-10T02:30:50Z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