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3" r:id="rId5"/>
    <p:sldId id="739" r:id="rId6"/>
    <p:sldId id="734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4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解决问题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1502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右面三角尺有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个直角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个锐角。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570987" y="208910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02995" y="268929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3992626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七巧板中有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形和平行四边形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形最多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共有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880717" y="3992626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三角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4754504" y="4013646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正方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651362" y="4013646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三角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2490867" y="456804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7" name="OM2R120G.eps" descr="id:2147489750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93085" y="1295871"/>
            <a:ext cx="4262493" cy="2637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二、我会判。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只用一副三角尺就可以拼出钝角、直角和锐角。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用三角尺上的两个锐角拼出的角一定是锐角。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七巧板中的任意一个三角形的两个锐角都一样大。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七巧板中的三角形大小不同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所以这些三角形上的直角都不相等。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9556887" y="1738429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9145859" y="232500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0039315" y="2958667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1893625" y="4078494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30317"/>
            <a:ext cx="575670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三、照样子拼一拼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再填一填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3" name="OM2R122G.eps" descr="id:21474897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32645" y="1420357"/>
            <a:ext cx="4968552" cy="4412018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2737147" y="3056725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锐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820335" y="3056725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钝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353325" y="3600127"/>
            <a:ext cx="203934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拼图略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2726637" y="5217758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锐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820335" y="5238778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37844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1855"/>
            <a:ext cx="10807700" cy="68326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正方形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上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剪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去一个角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可能剩下几个角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OM2R279G.eps" descr="id:21474897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30102" y="2115069"/>
            <a:ext cx="2088232" cy="2122016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19447" y="2907157"/>
            <a:ext cx="165942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情况一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</a:rPr>
              <a:t>: </a:t>
            </a:r>
            <a:endParaRPr lang="zh-CN" altLang="en-US" dirty="0"/>
          </a:p>
        </p:txBody>
      </p:sp>
      <p:pic>
        <p:nvPicPr>
          <p:cNvPr id="7" name="OM2R279G.eps" descr="id:21474897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429452" y="2115069"/>
            <a:ext cx="2088232" cy="2122016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3918797" y="2907157"/>
            <a:ext cx="165942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情况一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</a:rPr>
              <a:t>: </a:t>
            </a:r>
            <a:endParaRPr lang="zh-CN" altLang="en-US" dirty="0"/>
          </a:p>
        </p:txBody>
      </p:sp>
      <p:pic>
        <p:nvPicPr>
          <p:cNvPr id="9" name="OM2R279G.eps" descr="id:214748977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9143900" y="2124319"/>
            <a:ext cx="2088232" cy="2122016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7633245" y="2916407"/>
            <a:ext cx="165942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情况一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</a:rPr>
              <a:t>: </a:t>
            </a:r>
            <a:endParaRPr lang="zh-CN" altLang="en-US" dirty="0"/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1404764" y="1815012"/>
            <a:ext cx="1546236" cy="1222071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矩形 13"/>
          <p:cNvSpPr>
            <a:spLocks noChangeAspect="1"/>
          </p:cNvSpPr>
          <p:nvPr/>
        </p:nvSpPr>
        <p:spPr>
          <a:xfrm>
            <a:off x="1800431" y="4318343"/>
            <a:ext cx="172835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剩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5</a:t>
            </a: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个角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cxnSp>
        <p:nvCxnSpPr>
          <p:cNvPr id="15" name="直接连接符 14"/>
          <p:cNvCxnSpPr/>
          <p:nvPr/>
        </p:nvCxnSpPr>
        <p:spPr>
          <a:xfrm flipH="1">
            <a:off x="5057409" y="1762355"/>
            <a:ext cx="2832318" cy="282744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矩形 16"/>
          <p:cNvSpPr>
            <a:spLocks noChangeAspect="1"/>
          </p:cNvSpPr>
          <p:nvPr/>
        </p:nvSpPr>
        <p:spPr>
          <a:xfrm>
            <a:off x="5531167" y="4302021"/>
            <a:ext cx="172835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剩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3</a:t>
            </a: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个角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cxnSp>
        <p:nvCxnSpPr>
          <p:cNvPr id="24" name="直接连接符 23"/>
          <p:cNvCxnSpPr/>
          <p:nvPr/>
        </p:nvCxnSpPr>
        <p:spPr>
          <a:xfrm flipH="1">
            <a:off x="8529381" y="1909282"/>
            <a:ext cx="3008282" cy="245770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6" name="矩形 25"/>
          <p:cNvSpPr>
            <a:spLocks noChangeAspect="1"/>
          </p:cNvSpPr>
          <p:nvPr/>
        </p:nvSpPr>
        <p:spPr>
          <a:xfrm>
            <a:off x="9261903" y="4302021"/>
            <a:ext cx="172835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剩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4</a:t>
            </a: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个角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124</Words>
  <Application>Microsoft Office PowerPoint</Application>
  <PresentationFormat>自定义</PresentationFormat>
  <Paragraphs>42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Arial Unicode MS</vt:lpstr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41</cp:revision>
  <dcterms:created xsi:type="dcterms:W3CDTF">2020-07-20T09:37:23Z</dcterms:created>
  <dcterms:modified xsi:type="dcterms:W3CDTF">2024-09-10T02:37:48Z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