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观察几何体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630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BM2R21G.eps" descr="id:214749061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240757" y="1138456"/>
            <a:ext cx="4358186" cy="3282828"/>
          </a:xfrm>
          <a:prstGeom prst="rect">
            <a:avLst/>
          </a:prstGeom>
        </p:spPr>
      </p:pic>
      <p:pic>
        <p:nvPicPr>
          <p:cNvPr id="11" name="BM2R22G.eps" descr="id:214749062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47442" y="4510222"/>
            <a:ext cx="5901827" cy="1598313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2232148" y="5530171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小军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299608" y="5530171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小文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496141" y="5531992"/>
            <a:ext cx="100860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小红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24LK48G.eps" descr="id:21474905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761037" y="3791943"/>
            <a:ext cx="4824536" cy="1177187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5761037" y="4485585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兰兰　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669000" y="448558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满满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576964" y="4485585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亮亮</a:t>
            </a:r>
            <a:endParaRPr lang="zh-CN" altLang="en-US" dirty="0"/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</a:rPr>
              <a:t>. 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24LK47G.eps" descr="id:214749057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24533" y="1151855"/>
            <a:ext cx="4402226" cy="396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1444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1079847"/>
            <a:ext cx="10807700" cy="3888432"/>
            <a:chOff x="361950" y="791815"/>
            <a:chExt cx="10807700" cy="3888432"/>
          </a:xfrm>
        </p:grpSpPr>
        <p:grpSp>
          <p:nvGrpSpPr>
            <p:cNvPr id="5" name="组合 4"/>
            <p:cNvGrpSpPr/>
            <p:nvPr/>
          </p:nvGrpSpPr>
          <p:grpSpPr>
            <a:xfrm>
              <a:off x="361950" y="791815"/>
              <a:ext cx="10807700" cy="1865126"/>
              <a:chOff x="361950" y="791815"/>
              <a:chExt cx="10807700" cy="1865126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791815"/>
                <a:ext cx="10807700" cy="186512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二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我会找。</a:t>
                </a:r>
                <a:endPara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下面五个立体图形中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从上面看到的图形是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请在它的下面画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“</a:t>
                </a:r>
                <a:r>
                  <a:rPr lang="en-US" altLang="zh-CN" dirty="0">
                    <a:solidFill>
                      <a:srgbClr val="000000"/>
                    </a:solidFill>
                    <a:latin typeface="NEU-BZ-S92"/>
                    <a:ea typeface="NEU-BZ-S92"/>
                    <a:cs typeface="Times New Roman" panose="02020603050405020304" pitchFamily="18" charset="0"/>
                  </a:rPr>
                  <a:t>√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”</a:t>
                </a:r>
                <a:r>
                  <a:rPr lang="zh-CN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4" name="V10.eps" descr="id:2147491905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993285" y="1475595"/>
                <a:ext cx="857304" cy="441011"/>
              </a:xfrm>
              <a:prstGeom prst="rect">
                <a:avLst/>
              </a:prstGeom>
            </p:spPr>
          </p:pic>
        </p:grpSp>
        <p:pic>
          <p:nvPicPr>
            <p:cNvPr id="6" name="V13.eps" descr="id:2147491912;FounderCES"/>
            <p:cNvPicPr/>
            <p:nvPr/>
          </p:nvPicPr>
          <p:blipFill rotWithShape="1">
            <a:blip r:embed="rId3"/>
            <a:srcRect b="48676"/>
            <a:stretch/>
          </p:blipFill>
          <p:spPr>
            <a:xfrm>
              <a:off x="648469" y="2788458"/>
              <a:ext cx="5976664" cy="1891789"/>
            </a:xfrm>
            <a:prstGeom prst="rect">
              <a:avLst/>
            </a:prstGeom>
          </p:spPr>
        </p:pic>
        <p:pic>
          <p:nvPicPr>
            <p:cNvPr id="7" name="V13.eps" descr="id:2147491912;FounderCES"/>
            <p:cNvPicPr/>
            <p:nvPr/>
          </p:nvPicPr>
          <p:blipFill rotWithShape="1">
            <a:blip r:embed="rId3"/>
            <a:srcRect t="60864" r="42309"/>
            <a:stretch/>
          </p:blipFill>
          <p:spPr>
            <a:xfrm>
              <a:off x="7417221" y="3106581"/>
              <a:ext cx="3448000" cy="1442560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925991" y="4381705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71980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三、谁说得对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对的在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错的在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0437" y="2592015"/>
            <a:ext cx="4176464" cy="1872208"/>
            <a:chOff x="216421" y="2231975"/>
            <a:chExt cx="4176464" cy="1872208"/>
          </a:xfrm>
        </p:grpSpPr>
        <p:pic>
          <p:nvPicPr>
            <p:cNvPr id="9" name="BM2R222G.eps" descr="id:2147490675;FounderCES"/>
            <p:cNvPicPr/>
            <p:nvPr/>
          </p:nvPicPr>
          <p:blipFill rotWithShape="1">
            <a:blip r:embed="rId2"/>
            <a:srcRect t="1" r="32877" b="76566"/>
            <a:stretch/>
          </p:blipFill>
          <p:spPr>
            <a:xfrm>
              <a:off x="216421" y="2231975"/>
              <a:ext cx="4104456" cy="1753510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4024832" y="3888159"/>
              <a:ext cx="368053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051467" y="1166951"/>
            <a:ext cx="5112568" cy="5027676"/>
            <a:chOff x="5040957" y="1156441"/>
            <a:chExt cx="5112568" cy="5027676"/>
          </a:xfrm>
        </p:grpSpPr>
        <p:pic>
          <p:nvPicPr>
            <p:cNvPr id="10" name="BM2R222G.eps" descr="id:2147490675;FounderCES"/>
            <p:cNvPicPr/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2962"/>
            <a:stretch/>
          </p:blipFill>
          <p:spPr>
            <a:xfrm>
              <a:off x="5040957" y="1364150"/>
              <a:ext cx="5112568" cy="4819967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5353691" y="1156441"/>
              <a:ext cx="368053" cy="216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>
            <a:spLocks noChangeAspect="1"/>
          </p:cNvSpPr>
          <p:nvPr/>
        </p:nvSpPr>
        <p:spPr>
          <a:xfrm>
            <a:off x="5434881" y="2919383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497341" y="2919383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×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499803" y="5694788"/>
            <a:ext cx="415498" cy="5637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834934" y="5673346"/>
            <a:ext cx="415498" cy="5637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92</Words>
  <Application>Microsoft Office PowerPoint</Application>
  <PresentationFormat>自定义</PresentationFormat>
  <Paragraphs>26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2024-09-10T03:06:28Z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