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9" r:id="rId9"/>
    <p:sldId id="740" r:id="rId10"/>
    <p:sldId id="741" r:id="rId11"/>
    <p:sldId id="742" r:id="rId12"/>
    <p:sldId id="73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198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</a:t>
            </a:r>
            <a:r>
              <a:rPr lang="en-US" altLang="zh-CN" sz="4000" dirty="0">
                <a:solidFill>
                  <a:srgbClr val="D60093"/>
                </a:solidFill>
              </a:rPr>
              <a:t>5</a:t>
            </a:r>
            <a:r>
              <a:rPr lang="zh-CN" altLang="zh-CN" sz="4000" dirty="0">
                <a:solidFill>
                  <a:srgbClr val="D60093"/>
                </a:solidFill>
              </a:rPr>
              <a:t>的乘法口诀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555899"/>
              </p:ext>
            </p:extLst>
          </p:nvPr>
        </p:nvGraphicFramePr>
        <p:xfrm>
          <a:off x="751248" y="1079847"/>
          <a:ext cx="9280525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文档" r:id="rId3" imgW="4439810" imgH="1785924" progId="Word.Document.12">
                  <p:embed/>
                </p:oleObj>
              </mc:Choice>
              <mc:Fallback>
                <p:oleObj name="文档" r:id="rId3" imgW="4439810" imgH="17859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1248" y="1079847"/>
                        <a:ext cx="9280525" cy="3714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808709" y="29372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545013" y="416288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567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六、解决问题。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依依和她的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个同学一起去买绘画本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每人买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一共买了多少本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8" name="24LK67G.eps" descr="id:21474900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0713" y="2888419"/>
            <a:ext cx="6690173" cy="137825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464223"/>
            <a:ext cx="53607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5=20(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4=20(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661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437" y="715985"/>
            <a:ext cx="11671959" cy="5434886"/>
            <a:chOff x="360437" y="694469"/>
            <a:chExt cx="11671959" cy="5434886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7623926"/>
                </p:ext>
              </p:extLst>
            </p:nvPr>
          </p:nvGraphicFramePr>
          <p:xfrm>
            <a:off x="360437" y="694469"/>
            <a:ext cx="11671959" cy="1042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文档" r:id="rId3" imgW="3826872" imgH="341770" progId="Word.Document.12">
                    <p:embed/>
                  </p:oleObj>
                </mc:Choice>
                <mc:Fallback>
                  <p:oleObj name="文档" r:id="rId3" imgW="3826872" imgH="34177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60437" y="694469"/>
                          <a:ext cx="11671959" cy="10423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" name="19Z125.eps" descr="id:2147491143;FounderCES"/>
            <p:cNvPicPr/>
            <p:nvPr/>
          </p:nvPicPr>
          <p:blipFill rotWithShape="1">
            <a:blip r:embed="rId5"/>
            <a:srcRect b="29143"/>
            <a:stretch/>
          </p:blipFill>
          <p:spPr>
            <a:xfrm>
              <a:off x="360437" y="1740602"/>
              <a:ext cx="6336704" cy="4388753"/>
            </a:xfrm>
            <a:prstGeom prst="rect">
              <a:avLst/>
            </a:prstGeom>
          </p:spPr>
        </p:pic>
        <p:pic>
          <p:nvPicPr>
            <p:cNvPr id="4" name="19Z125.eps" descr="id:2147491143;FounderCES"/>
            <p:cNvPicPr/>
            <p:nvPr/>
          </p:nvPicPr>
          <p:blipFill rotWithShape="1">
            <a:blip r:embed="rId5"/>
            <a:srcRect t="87946" r="71435"/>
            <a:stretch/>
          </p:blipFill>
          <p:spPr>
            <a:xfrm>
              <a:off x="7564534" y="1968176"/>
              <a:ext cx="2094926" cy="864096"/>
            </a:xfrm>
            <a:prstGeom prst="rect">
              <a:avLst/>
            </a:prstGeom>
          </p:spPr>
        </p:pic>
        <p:pic>
          <p:nvPicPr>
            <p:cNvPr id="5" name="19Z125.eps" descr="id:2147491143;FounderCES"/>
            <p:cNvPicPr/>
            <p:nvPr/>
          </p:nvPicPr>
          <p:blipFill rotWithShape="1">
            <a:blip r:embed="rId5"/>
            <a:srcRect l="74307" t="87946"/>
            <a:stretch/>
          </p:blipFill>
          <p:spPr>
            <a:xfrm>
              <a:off x="7564534" y="4536231"/>
              <a:ext cx="1884267" cy="864096"/>
            </a:xfrm>
            <a:prstGeom prst="rect">
              <a:avLst/>
            </a:prstGeom>
          </p:spPr>
        </p:pic>
        <p:pic>
          <p:nvPicPr>
            <p:cNvPr id="6" name="19Z125.eps" descr="id:2147491143;FounderCES"/>
            <p:cNvPicPr/>
            <p:nvPr/>
          </p:nvPicPr>
          <p:blipFill rotWithShape="1">
            <a:blip r:embed="rId5"/>
            <a:srcRect l="36913" t="87946" r="33721"/>
            <a:stretch/>
          </p:blipFill>
          <p:spPr>
            <a:xfrm>
              <a:off x="7564534" y="3312095"/>
              <a:ext cx="2153648" cy="864096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9058951" y="20849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071993" y="34371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867688" y="46477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038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一、把口诀填写完整。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得五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五二十五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五二十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80517" y="1746954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80517" y="2347820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1117" y="2967190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8915" y="352315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656084" y="409361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一十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3AK82G.eps" descr="id:2147489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717" y="775593"/>
            <a:ext cx="4289460" cy="5361036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12518"/>
            <a:ext cx="2656496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二、连一连。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256981" y="1151855"/>
            <a:ext cx="1224136" cy="16561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233691" y="2808039"/>
            <a:ext cx="1031402" cy="14959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230420" y="4394308"/>
            <a:ext cx="1204117" cy="136761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994377" y="1171489"/>
            <a:ext cx="1440160" cy="46085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691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51366"/>
            <a:ext cx="10807700" cy="5297033"/>
            <a:chOff x="361950" y="719807"/>
            <a:chExt cx="10807700" cy="5297033"/>
          </a:xfrm>
        </p:grpSpPr>
        <p:pic>
          <p:nvPicPr>
            <p:cNvPr id="2" name="19Z123.eps" descr="id:214749103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28589" y="1583903"/>
              <a:ext cx="4968552" cy="2131746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图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列式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计算。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2968" y="3835022"/>
              <a:ext cx="5489177" cy="2181818"/>
            </a:xfrm>
            <a:prstGeom prst="rect">
              <a:avLst/>
            </a:prstGeom>
          </p:spPr>
        </p:pic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7273205" y="4299221"/>
              <a:ext cx="3709670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533664" y="395707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56087" y="395707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354963" y="397959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613850" y="396960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955727" y="5318416"/>
            <a:ext cx="3898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778150" y="531841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777026" y="53409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035913" y="533094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433270" y="4332156"/>
            <a:ext cx="18325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四五二十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17" y="2952055"/>
            <a:ext cx="5573694" cy="108123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61950" y="1009514"/>
            <a:ext cx="10807700" cy="3958765"/>
            <a:chOff x="361950" y="719807"/>
            <a:chExt cx="10807700" cy="395876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864493" y="4051862"/>
              <a:ext cx="3709670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1286031" y="32295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171781" y="320855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210947" y="323108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650949" y="323159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016621" y="4341569"/>
            <a:ext cx="245131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五五二十五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5" name="24LK11G.eps" descr="id:2147489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22741" y="1009514"/>
            <a:ext cx="4789803" cy="175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436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863823"/>
            <a:ext cx="8711455" cy="4819781"/>
            <a:chOff x="361950" y="863823"/>
            <a:chExt cx="8711455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63823"/>
              <a:ext cx="5399087" cy="4819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四、用一句口诀写乘法算式。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一五得五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1×5=5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5×1=5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四五二十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5184973" y="1454754"/>
              <a:ext cx="3888432" cy="4228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二五一十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三五十五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5391999" y="2041558"/>
            <a:ext cx="201471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5×2=10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2×5=10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5966" y="4398899"/>
            <a:ext cx="2014711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5×4=20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4×5=20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71346" y="4402915"/>
            <a:ext cx="2014711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3×5=15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5×3=15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040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2348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盒牛奶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盒牛奶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每瓶插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瓶一共插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枝花。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141666" y="209371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037799" y="38640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61037" y="386514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37841" y="444299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0" name="24LK12G.eps" descr="id:2147489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6417" y="1079847"/>
            <a:ext cx="1391270" cy="2270042"/>
          </a:xfrm>
          <a:prstGeom prst="rect">
            <a:avLst/>
          </a:prstGeom>
        </p:spPr>
      </p:pic>
      <p:pic>
        <p:nvPicPr>
          <p:cNvPr id="11" name="OM2R148G.eps" descr="id:21474899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37301" y="3168079"/>
            <a:ext cx="1478638" cy="223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093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863823"/>
            <a:ext cx="11946209" cy="4643704"/>
            <a:chOff x="361950" y="900639"/>
            <a:chExt cx="11946209" cy="464370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00639"/>
              <a:ext cx="595035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6480515"/>
                </p:ext>
              </p:extLst>
            </p:nvPr>
          </p:nvGraphicFramePr>
          <p:xfrm>
            <a:off x="636200" y="1635653"/>
            <a:ext cx="11671959" cy="30811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文档" r:id="rId3" imgW="3826872" imgH="1010215" progId="Word.Document.12">
                    <p:embed/>
                  </p:oleObj>
                </mc:Choice>
                <mc:Fallback>
                  <p:oleObj name="文档" r:id="rId3" imgW="3826872" imgH="1010215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36200" y="1635653"/>
                          <a:ext cx="11671959" cy="308115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4861079"/>
              <a:ext cx="63578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你的算法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4032845" y="304508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03489" y="4834773"/>
            <a:ext cx="3632726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5×4=20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或</a:t>
            </a:r>
            <a:r>
              <a:rPr lang="en-US" altLang="zh-CN" dirty="0" smtClean="0">
                <a:ea typeface="宋体" panose="02010600030101010101" pitchFamily="2" charset="-122"/>
              </a:rPr>
              <a:t>4×5=20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4730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150</Words>
  <Application>Microsoft Office PowerPoint</Application>
  <PresentationFormat>自定义</PresentationFormat>
  <Paragraphs>79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56</cp:revision>
  <dcterms:created xsi:type="dcterms:W3CDTF">2020-07-20T09:37:23Z</dcterms:created>
  <dcterms:modified xsi:type="dcterms:W3CDTF">2024-09-10T02:51:27Z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