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6" r:id="rId4"/>
    <p:sldId id="737" r:id="rId5"/>
    <p:sldId id="738" r:id="rId6"/>
    <p:sldId id="739" r:id="rId7"/>
    <p:sldId id="740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4" r:id="rId3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__1.docx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6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dirty="0">
                <a:solidFill>
                  <a:srgbClr val="D60093"/>
                </a:solidFill>
              </a:rPr>
              <a:t>　整理和复习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2977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一、填一填。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结果是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的口诀有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结果是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的口诀有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在算式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“3×9=(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都是乘数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积是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所用的乘法口诀是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320877" y="1943943"/>
            <a:ext cx="2451312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四九三十六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499739" y="1931632"/>
            <a:ext cx="245131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六六三十六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032845" y="2493868"/>
            <a:ext cx="245131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四六二十四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7158915" y="2504378"/>
            <a:ext cx="245131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三八二十四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509818" y="309607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978781" y="309534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9531076" y="310119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557264" y="3683665"/>
            <a:ext cx="2244525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三九二十七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  <p:bldP spid="12" grpId="0"/>
      <p:bldP spid="13" grpId="0"/>
      <p:bldP spid="14" grpId="0"/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870318"/>
            <a:ext cx="10807700" cy="4674025"/>
            <a:chOff x="361950" y="798310"/>
            <a:chExt cx="10807700" cy="4674025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798310"/>
              <a:ext cx="10807700" cy="12741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</a:t>
              </a:r>
              <a:r>
                <a:rPr lang="zh-CN" altLang="zh-CN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看</a:t>
              </a:r>
              <a:r>
                <a:rPr lang="zh-CN" altLang="zh-CN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图</a:t>
              </a:r>
              <a:r>
                <a:rPr lang="zh-CN" altLang="en-US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填空并</a:t>
              </a:r>
              <a:r>
                <a:rPr lang="zh-CN" altLang="zh-CN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列式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计算。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40757" y="4634240"/>
              <a:ext cx="4028571" cy="838095"/>
            </a:xfrm>
            <a:prstGeom prst="rect">
              <a:avLst/>
            </a:prstGeom>
          </p:spPr>
        </p:pic>
      </p:grpSp>
      <p:pic>
        <p:nvPicPr>
          <p:cNvPr id="12" name="23AK141G.eps" descr="id:214749094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397681" y="2356581"/>
            <a:ext cx="5492661" cy="2035634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4176861" y="382136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731227" y="380034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456781" y="480943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289065" y="479892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248869" y="4784663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6583093" y="479892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719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61950" y="870318"/>
            <a:ext cx="10807700" cy="4674025"/>
            <a:chOff x="361950" y="798310"/>
            <a:chExt cx="10807700" cy="4674025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798310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40757" y="4634240"/>
              <a:ext cx="4028571" cy="838095"/>
            </a:xfrm>
            <a:prstGeom prst="rect">
              <a:avLst/>
            </a:prstGeom>
          </p:spPr>
        </p:pic>
        <p:pic>
          <p:nvPicPr>
            <p:cNvPr id="6" name="V63.eps" descr="id:2147492440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656581" y="1425020"/>
              <a:ext cx="6840760" cy="2893083"/>
            </a:xfrm>
            <a:prstGeom prst="rect">
              <a:avLst/>
            </a:prstGeom>
          </p:spPr>
        </p:pic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3971347" y="382136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689029" y="380034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456781" y="480943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289065" y="479892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248869" y="4784663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×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6583093" y="479892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34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63823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三、找规律填数。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1.81,72,63,(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),45,(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2.0,8,16,24,(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8" name="19Z101.eps" descr="id:21474924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20477" y="3257281"/>
            <a:ext cx="8784976" cy="1821542"/>
          </a:xfrm>
          <a:prstGeom prst="rect">
            <a:avLst/>
          </a:prstGeom>
        </p:spPr>
      </p:pic>
      <p:sp>
        <p:nvSpPr>
          <p:cNvPr id="9" name="矩形 8"/>
          <p:cNvSpPr>
            <a:spLocks noChangeAspect="1"/>
          </p:cNvSpPr>
          <p:nvPr/>
        </p:nvSpPr>
        <p:spPr>
          <a:xfrm>
            <a:off x="2520677" y="145206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248869" y="145206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417371" y="143186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639858" y="205494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808360" y="203473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009427" y="207049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725842" y="387104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082078" y="443683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517601" y="441580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307969" y="324922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6743492" y="322820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5307969" y="440448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6743492" y="438346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8179015" y="3883726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7559899" y="323871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8995422" y="321769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7559899" y="439397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8995422" y="437295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7434257" y="5184303"/>
            <a:ext cx="286328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答案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不唯一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81418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05759"/>
            <a:ext cx="318228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四、我会解答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6649875"/>
              </p:ext>
            </p:extLst>
          </p:nvPr>
        </p:nvGraphicFramePr>
        <p:xfrm>
          <a:off x="504453" y="1222301"/>
          <a:ext cx="10770091" cy="36370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文档" r:id="rId4" imgW="3884295" imgH="1311734" progId="Word.Document.12">
                  <p:embed/>
                </p:oleObj>
              </mc:Choice>
              <mc:Fallback>
                <p:oleObj name="文档" r:id="rId4" imgW="3884295" imgH="131173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4453" y="1222301"/>
                        <a:ext cx="10770091" cy="36370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361950" y="3939147"/>
            <a:ext cx="10807700" cy="24314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泉泉给老师买了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枝康乃馨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一共花了多少钱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4×9=36(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丫丫给妈妈买了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枝百合和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枝玫瑰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拿了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元钱够吗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5+8=13(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15&gt;13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够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267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206538"/>
            <a:ext cx="10807700" cy="12495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你还能提出其他用乘法解决的数学问题并解答吗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略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642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</TotalTime>
  <Words>154</Words>
  <Application>Microsoft Office PowerPoint</Application>
  <PresentationFormat>自定义</PresentationFormat>
  <Paragraphs>59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NEU-BZ-S92</vt:lpstr>
      <vt:lpstr>方正启体简体</vt:lpstr>
      <vt:lpstr>方正书宋_GBK</vt:lpstr>
      <vt:lpstr>黑体</vt:lpstr>
      <vt:lpstr>华文琥珀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2020-07-20T09:37:23Z</dcterms:created>
  <dcterms:modified xsi:type="dcterms:W3CDTF">2024-09-10T03:20:00Z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