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6" r:id="rId5"/>
    <p:sldId id="737" r:id="rId6"/>
    <p:sldId id="733" r:id="rId7"/>
    <p:sldId id="738" r:id="rId8"/>
    <p:sldId id="739" r:id="rId9"/>
    <p:sldId id="740" r:id="rId10"/>
    <p:sldId id="742" r:id="rId11"/>
    <p:sldId id="741" r:id="rId12"/>
    <p:sldId id="743" r:id="rId13"/>
    <p:sldId id="744" r:id="rId14"/>
    <p:sldId id="734" r:id="rId15"/>
    <p:sldId id="745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1.docx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</a:t>
            </a:r>
            <a:r>
              <a:rPr lang="en-US" altLang="zh-CN" sz="4000" dirty="0">
                <a:solidFill>
                  <a:srgbClr val="D60093"/>
                </a:solidFill>
              </a:rPr>
              <a:t>9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70795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303329"/>
              </p:ext>
            </p:extLst>
          </p:nvPr>
        </p:nvGraphicFramePr>
        <p:xfrm>
          <a:off x="504453" y="1492126"/>
          <a:ext cx="7843838" cy="448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2575969" imgH="1471299" progId="Word.Document.12">
                  <p:embed/>
                </p:oleObj>
              </mc:Choice>
              <mc:Fallback>
                <p:oleObj name="文档" r:id="rId4" imgW="2575969" imgH="147129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4453" y="1492126"/>
                        <a:ext cx="7843838" cy="4483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矩形 11"/>
          <p:cNvSpPr>
            <a:spLocks noChangeAspect="1"/>
          </p:cNvSpPr>
          <p:nvPr/>
        </p:nvSpPr>
        <p:spPr>
          <a:xfrm>
            <a:off x="834683" y="14921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986653" y="14921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34683" y="21140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986653" y="21140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547569" y="15018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699539" y="150188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547569" y="21238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699539" y="21238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92485" y="302525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944455" y="302525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92485" y="36472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944455" y="36472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505371" y="30139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657341" y="30139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4505371" y="3635946"/>
            <a:ext cx="3898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657341" y="36359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784460" y="44891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1936430" y="44891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784460" y="51110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1936430" y="51110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13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4082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八、下面每组算式卡片的得数都相等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能填出括号中的数吗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V54.eps" descr="id:21474923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2087959"/>
            <a:ext cx="7056784" cy="346558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586973" y="341563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88629" y="44950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625133" y="23759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406545" y="44950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7494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组同学在拔河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拔河的一共有多少人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6×9=54(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组同学在打乒乓球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打乒乓球的一共有多少人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4×9=36(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4LK15G.eps" descr="id:21474909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1367879"/>
            <a:ext cx="478194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362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278546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3828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十、我会做。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班的同学分成两个小组给小树浇水。第一小组有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个同学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每人浇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棵小树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第一小组一共浇了多少棵小树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第二小组的同学再浇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棵小树就和第一小组同样多了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第二小组一共浇了多少棵小树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4413" y="4100840"/>
            <a:ext cx="529023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4=36(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36-3=33(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2803"/>
            <a:ext cx="10807700" cy="393338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十一、奇妙的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9=18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1+8=9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9=27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2+7=9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9=36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chemeClr val="tx1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9=45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+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r>
              <a:rPr lang="en-US" altLang="zh-CN" sz="4000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endParaRPr lang="zh-CN" altLang="zh-CN" dirty="0">
              <a:solidFill>
                <a:schemeClr val="tx1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接着往下写两组。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66151" y="2664023"/>
            <a:ext cx="192873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3     6      9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91426" y="3399493"/>
            <a:ext cx="192873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4     5      9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66973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9=54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5+4=9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7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9=63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6+3=9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6091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九四十五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九八十一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九三十六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461577" y="204354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十八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049069" y="2043547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二十七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9903" y="264720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026223" y="2626803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五十四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457370" y="3226424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七十二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257427" y="3228003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九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78646" y="3817863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六十三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219627" y="383317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  <p:bldP spid="13" grpId="0"/>
      <p:bldP spid="15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13183"/>
            <a:ext cx="10111985" cy="5294738"/>
            <a:chOff x="361950" y="647799"/>
            <a:chExt cx="10111985" cy="5294738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5756704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二、读口诀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写两道乘法算式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19w63.eps" descr="id:2147492299;FounderCES"/>
            <p:cNvPicPr/>
            <p:nvPr/>
          </p:nvPicPr>
          <p:blipFill rotWithShape="1">
            <a:blip r:embed="rId2"/>
            <a:srcRect b="52914"/>
            <a:stretch/>
          </p:blipFill>
          <p:spPr>
            <a:xfrm>
              <a:off x="432445" y="1306381"/>
              <a:ext cx="5184576" cy="2630170"/>
            </a:xfrm>
            <a:prstGeom prst="rect">
              <a:avLst/>
            </a:prstGeom>
          </p:spPr>
        </p:pic>
        <p:pic>
          <p:nvPicPr>
            <p:cNvPr id="14" name="19w63.eps" descr="id:2147492299;FounderCES"/>
            <p:cNvPicPr/>
            <p:nvPr/>
          </p:nvPicPr>
          <p:blipFill rotWithShape="1">
            <a:blip r:embed="rId2"/>
            <a:srcRect t="51808"/>
            <a:stretch/>
          </p:blipFill>
          <p:spPr>
            <a:xfrm>
              <a:off x="5289359" y="3250597"/>
              <a:ext cx="5184576" cy="2691940"/>
            </a:xfrm>
            <a:prstGeom prst="rect">
              <a:avLst/>
            </a:prstGeom>
          </p:spPr>
        </p:pic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1944613" y="23604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369947" y="236048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519199" y="236048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1944613" y="33025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369947" y="33025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519199" y="330255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778739" y="44026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204073" y="440260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8353325" y="440260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5778739" y="53446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204073" y="53446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353325" y="534468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4704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三、找规律填数。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9×9=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少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16621" y="151189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896941" y="15118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016621" y="20979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896941" y="20979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016621" y="268402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96941" y="26840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914028" y="323496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968809" y="325818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570875" y="32607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914028" y="385076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968809" y="387398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570875" y="38765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914028" y="442672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968809" y="444994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570875" y="445249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438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796570"/>
            <a:ext cx="10807700" cy="4819781"/>
            <a:chOff x="361950" y="796570"/>
            <a:chExt cx="10807700" cy="4819781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96570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四、看图写算式。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99.eps" descr="id:214749231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64493" y="1544246"/>
              <a:ext cx="6264696" cy="2623795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864493" y="43412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289827" y="43412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509818" y="434122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198179" y="490675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623513" y="490675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920846" y="49172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955453"/>
            <a:ext cx="10807700" cy="4228850"/>
            <a:chOff x="361950" y="883445"/>
            <a:chExt cx="10807700" cy="42288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83445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V52.eps" descr="id:214749232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008509" y="1391258"/>
              <a:ext cx="5544616" cy="2257016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864493" y="39150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289827" y="39150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509818" y="391505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198179" y="448058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623513" y="448058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920846" y="449109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3573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98787"/>
            <a:ext cx="277031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五、我会连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V53.eps" descr="id:21474923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03195" y="1336349"/>
            <a:ext cx="5328592" cy="4852726"/>
          </a:xfrm>
          <a:prstGeom prst="rect">
            <a:avLst/>
          </a:prstGeom>
        </p:spPr>
      </p:pic>
      <p:cxnSp>
        <p:nvCxnSpPr>
          <p:cNvPr id="5" name="直接连接符 4"/>
          <p:cNvCxnSpPr/>
          <p:nvPr/>
        </p:nvCxnSpPr>
        <p:spPr>
          <a:xfrm>
            <a:off x="4608909" y="2592015"/>
            <a:ext cx="2088232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3744813" y="2664023"/>
            <a:ext cx="2160240" cy="576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3744813" y="2592015"/>
            <a:ext cx="3384376" cy="64807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V="1">
            <a:off x="3240757" y="4032175"/>
            <a:ext cx="1656184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4752925" y="4032175"/>
            <a:ext cx="216024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 flipV="1">
            <a:off x="3456781" y="4032175"/>
            <a:ext cx="2448272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 flipV="1">
            <a:off x="5328989" y="4032175"/>
            <a:ext cx="2016224" cy="86409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730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326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里最大能填几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)×7&lt;64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)&lt;46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)×6&lt;53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)&lt;37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)×9&lt;65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)&lt;55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02995" y="22007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624390" y="22007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02995" y="283242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624390" y="283242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02995" y="34109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624390" y="341097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871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303</TotalTime>
  <Words>310</Words>
  <Application>Microsoft Office PowerPoint</Application>
  <PresentationFormat>自定义</PresentationFormat>
  <Paragraphs>145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47</cp:revision>
  <dcterms:created xsi:type="dcterms:W3CDTF">2020-07-20T09:37:23Z</dcterms:created>
  <dcterms:modified xsi:type="dcterms:W3CDTF">2024-09-10T03:15:29Z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