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9" r:id="rId9"/>
    <p:sldId id="741" r:id="rId10"/>
    <p:sldId id="742" r:id="rId11"/>
    <p:sldId id="743" r:id="rId12"/>
    <p:sldId id="744" r:id="rId13"/>
    <p:sldId id="745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8623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__2.docx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Word___3.docx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4.doc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、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、</a:t>
            </a:r>
            <a:r>
              <a:rPr lang="en-US" altLang="zh-CN" sz="4000" dirty="0">
                <a:solidFill>
                  <a:srgbClr val="D60093"/>
                </a:solidFill>
              </a:rPr>
              <a:t>4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629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看图读儿歌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只兔子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只耳朵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只兔子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只耳朵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只兔子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只耳朵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只兔子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只耳朵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4" name="20WRG14.eps" descr="id:2147491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781" y="1336349"/>
            <a:ext cx="4104456" cy="2309992"/>
          </a:xfrm>
          <a:prstGeom prst="rect">
            <a:avLst/>
          </a:prstGeom>
        </p:spPr>
      </p:pic>
      <p:sp>
        <p:nvSpPr>
          <p:cNvPr id="25" name="矩形 24"/>
          <p:cNvSpPr>
            <a:spLocks noChangeAspect="1"/>
          </p:cNvSpPr>
          <p:nvPr/>
        </p:nvSpPr>
        <p:spPr>
          <a:xfrm>
            <a:off x="2222135" y="41761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256225" y="41867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553125" y="42018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222135" y="48184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256225" y="48289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6430129" y="481257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2159161" y="53576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4193251" y="53681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6398685" y="535177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649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1" grpId="0"/>
      <p:bldP spid="33" grpId="0"/>
      <p:bldP spid="35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695125"/>
            <a:ext cx="11970409" cy="5240400"/>
            <a:chOff x="361950" y="695125"/>
            <a:chExt cx="11970409" cy="524040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95125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七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解决问题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19z78.eps" descr="id:2147491278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88629" y="1400746"/>
              <a:ext cx="5832648" cy="1843533"/>
            </a:xfrm>
            <a:prstGeom prst="rect">
              <a:avLst/>
            </a:prstGeom>
          </p:spPr>
        </p:pic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8284434"/>
                </p:ext>
              </p:extLst>
            </p:nvPr>
          </p:nvGraphicFramePr>
          <p:xfrm>
            <a:off x="660400" y="3373895"/>
            <a:ext cx="11671959" cy="15838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文档" r:id="rId5" imgW="3826872" imgH="519303" progId="Word.Document.12">
                    <p:embed/>
                  </p:oleObj>
                </mc:Choice>
                <mc:Fallback>
                  <p:oleObj name="文档" r:id="rId5" imgW="3826872" imgH="51930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60400" y="3373895"/>
                          <a:ext cx="11671959" cy="15838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64693" y="5040287"/>
              <a:ext cx="5457143" cy="895238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2891227" y="51505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85737" y="515103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886431" y="51615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286113" y="516154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7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60399" y="935831"/>
            <a:ext cx="11669770" cy="4394955"/>
            <a:chOff x="660399" y="1293404"/>
            <a:chExt cx="11669770" cy="4394955"/>
          </a:xfrm>
        </p:grpSpPr>
        <p:grpSp>
          <p:nvGrpSpPr>
            <p:cNvPr id="6" name="组合 5"/>
            <p:cNvGrpSpPr/>
            <p:nvPr/>
          </p:nvGrpSpPr>
          <p:grpSpPr>
            <a:xfrm>
              <a:off x="2088629" y="1293404"/>
              <a:ext cx="6033207" cy="4394955"/>
              <a:chOff x="2088629" y="1285405"/>
              <a:chExt cx="6033207" cy="4394955"/>
            </a:xfrm>
          </p:grpSpPr>
          <p:pic>
            <p:nvPicPr>
              <p:cNvPr id="14" name="19z78.eps" descr="id:2147491278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88629" y="1285405"/>
                <a:ext cx="5832648" cy="1843533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693" y="4785122"/>
                <a:ext cx="5457143" cy="895238"/>
              </a:xfrm>
              <a:prstGeom prst="rect">
                <a:avLst/>
              </a:prstGeom>
            </p:spPr>
          </p:pic>
        </p:grp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3896403"/>
                </p:ext>
              </p:extLst>
            </p:nvPr>
          </p:nvGraphicFramePr>
          <p:xfrm>
            <a:off x="660399" y="3228099"/>
            <a:ext cx="11669770" cy="1473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文档" r:id="rId6" imgW="3826154" imgH="483006" progId="Word.Document.12">
                    <p:embed/>
                  </p:oleObj>
                </mc:Choice>
                <mc:Fallback>
                  <p:oleObj name="文档" r:id="rId6" imgW="3826154" imgH="48300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60399" y="3228099"/>
                          <a:ext cx="11669770" cy="14731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2891227" y="45520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85737" y="455259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86431" y="456310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410829" y="456310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006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0399" y="986819"/>
            <a:ext cx="11669770" cy="4464496"/>
            <a:chOff x="660399" y="935831"/>
            <a:chExt cx="11669770" cy="4464496"/>
          </a:xfrm>
        </p:grpSpPr>
        <p:grpSp>
          <p:nvGrpSpPr>
            <p:cNvPr id="6" name="组合 5"/>
            <p:cNvGrpSpPr/>
            <p:nvPr/>
          </p:nvGrpSpPr>
          <p:grpSpPr>
            <a:xfrm>
              <a:off x="2088629" y="935831"/>
              <a:ext cx="6033207" cy="4464496"/>
              <a:chOff x="2088629" y="1285405"/>
              <a:chExt cx="6033207" cy="4464496"/>
            </a:xfrm>
          </p:grpSpPr>
          <p:pic>
            <p:nvPicPr>
              <p:cNvPr id="14" name="19z78.eps" descr="id:2147491278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88629" y="1285405"/>
                <a:ext cx="5832648" cy="1843533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693" y="4854663"/>
                <a:ext cx="5457143" cy="895238"/>
              </a:xfrm>
              <a:prstGeom prst="rect">
                <a:avLst/>
              </a:prstGeom>
            </p:spPr>
          </p:pic>
        </p:grpSp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9783837"/>
                </p:ext>
              </p:extLst>
            </p:nvPr>
          </p:nvGraphicFramePr>
          <p:xfrm>
            <a:off x="660399" y="2941545"/>
            <a:ext cx="11669770" cy="1473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文档" r:id="rId6" imgW="3826154" imgH="483006" progId="Word.Document.12">
                    <p:embed/>
                  </p:oleObj>
                </mc:Choice>
                <mc:Fallback>
                  <p:oleObj name="文档" r:id="rId6" imgW="3826154" imgH="48300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60399" y="2941545"/>
                          <a:ext cx="11669770" cy="14731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2891227" y="46592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85737" y="465973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86431" y="46702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286113" y="467024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29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58497"/>
            <a:ext cx="11742454" cy="4717376"/>
            <a:chOff x="361950" y="791815"/>
            <a:chExt cx="11742454" cy="47173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91815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八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猜一猜。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同一种图形代表同一个数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1634504"/>
                </p:ext>
              </p:extLst>
            </p:nvPr>
          </p:nvGraphicFramePr>
          <p:xfrm>
            <a:off x="432445" y="1530323"/>
            <a:ext cx="11671959" cy="39788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3" name="文档" r:id="rId4" imgW="3826872" imgH="1304547" progId="Word.Document.12">
                    <p:embed/>
                  </p:oleObj>
                </mc:Choice>
                <mc:Fallback>
                  <p:oleObj name="文档" r:id="rId4" imgW="3826872" imgH="130454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32445" y="1530323"/>
                          <a:ext cx="11671959" cy="39788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304653" y="43786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70875" y="43786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7089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一、把口诀填完整。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36701" y="176833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得三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09627" y="179895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得四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2376294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得二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20137" y="2364874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得六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15681" y="297236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得九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799117" y="296094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得四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715681" y="353876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十二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809627" y="353785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得八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684592" y="412037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十六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78538" y="411946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08761"/>
            <a:ext cx="10807700" cy="38595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二、计算并写出口诀。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3×3=</a:t>
            </a:r>
            <a:r>
              <a:rPr lang="en-US" altLang="zh-CN" sz="54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4×2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54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sz="5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3×4=</a:t>
            </a:r>
            <a:r>
              <a:rPr lang="en-US" altLang="zh-CN" sz="54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3×2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54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sz="5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45432" y="2665358"/>
            <a:ext cx="2039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三三得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九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56581" y="18824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34503" y="2686151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二四得八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845652" y="19032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352132" y="4238570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三四十二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533585" y="345565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541203" y="4259363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二三得六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852352" y="34764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91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88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三、用一句口诀写出两道乘法算式。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三四十二　　　　二四得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一二得二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一三得三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6476" y="2210919"/>
            <a:ext cx="179868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3×4=12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4×3=12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25306" y="2210918"/>
            <a:ext cx="1798687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2×4=8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4×2=8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88662" y="2221428"/>
            <a:ext cx="1798687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1×2=2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2×1=2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1472" y="3973520"/>
            <a:ext cx="1798687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2×3=6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3×2=6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710302" y="3973519"/>
            <a:ext cx="1798687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1×3=3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3×1=3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073658" y="3984029"/>
            <a:ext cx="1798687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1×4=4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4×1=4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083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774299"/>
            <a:ext cx="10807700" cy="5335598"/>
            <a:chOff x="361950" y="719807"/>
            <a:chExt cx="10807700" cy="5335598"/>
          </a:xfrm>
        </p:grpSpPr>
        <p:pic>
          <p:nvPicPr>
            <p:cNvPr id="3" name="Y62.eps" descr="id:214749122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6501" y="1367879"/>
              <a:ext cx="6624736" cy="2430303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1980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图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列式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计算。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493" y="3960167"/>
              <a:ext cx="5056277" cy="2095238"/>
            </a:xfrm>
            <a:prstGeom prst="rect">
              <a:avLst/>
            </a:prstGeom>
          </p:spPr>
        </p:pic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6631230" y="4341569"/>
              <a:ext cx="453040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080517" y="40251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448669" y="40251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59019" y="40461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536119" y="53793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904271" y="53793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314621" y="54003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876762" y="4389524"/>
            <a:ext cx="2039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二三得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957193"/>
            <a:ext cx="10807700" cy="4299118"/>
            <a:chOff x="361950" y="719807"/>
            <a:chExt cx="10807700" cy="429911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1235393" y="4392215"/>
              <a:ext cx="453040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Y63.eps" descr="id:214749123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6501" y="935831"/>
              <a:ext cx="6346821" cy="1944344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68549" y="3240087"/>
              <a:ext cx="5000000" cy="885714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584573" y="355550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138939" y="355550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51107" y="35765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353544" y="4629601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三三得九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911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25321"/>
            <a:ext cx="10858498" cy="4797838"/>
            <a:chOff x="361950" y="957193"/>
            <a:chExt cx="10858498" cy="479783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957193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Y64.eps" descr="id:214749124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6501" y="1164576"/>
              <a:ext cx="6336704" cy="2003503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0517" y="3393126"/>
              <a:ext cx="5609524" cy="2361905"/>
            </a:xfrm>
            <a:prstGeom prst="rect">
              <a:avLst/>
            </a:prstGeom>
          </p:spPr>
        </p:pic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6690041" y="3976909"/>
              <a:ext cx="453040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1368549" y="350594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867673" y="350594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310367" y="349543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14803" y="49636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47991" y="49636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24933" y="496362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993285" y="3928577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三四十二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1679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216421" y="647799"/>
            <a:ext cx="11233248" cy="4730720"/>
            <a:chOff x="216421" y="647799"/>
            <a:chExt cx="11233248" cy="473072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47799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填一填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19z74.eps" descr="id:2147491264;FounderCES"/>
            <p:cNvPicPr/>
            <p:nvPr/>
          </p:nvPicPr>
          <p:blipFill rotWithShape="1">
            <a:blip r:embed="rId3"/>
            <a:srcRect b="55752"/>
            <a:stretch/>
          </p:blipFill>
          <p:spPr>
            <a:xfrm>
              <a:off x="216421" y="1295871"/>
              <a:ext cx="5688632" cy="2876795"/>
            </a:xfrm>
            <a:prstGeom prst="rect">
              <a:avLst/>
            </a:prstGeom>
          </p:spPr>
        </p:pic>
        <p:pic>
          <p:nvPicPr>
            <p:cNvPr id="16" name="19z74.eps" descr="id:2147491264;FounderCES"/>
            <p:cNvPicPr/>
            <p:nvPr/>
          </p:nvPicPr>
          <p:blipFill rotWithShape="1">
            <a:blip r:embed="rId3"/>
            <a:srcRect t="45789"/>
            <a:stretch/>
          </p:blipFill>
          <p:spPr>
            <a:xfrm>
              <a:off x="6138575" y="2087959"/>
              <a:ext cx="5311094" cy="3290560"/>
            </a:xfrm>
            <a:prstGeom prst="rect">
              <a:avLst/>
            </a:prstGeom>
          </p:spPr>
        </p:pic>
      </p:grpSp>
      <p:cxnSp>
        <p:nvCxnSpPr>
          <p:cNvPr id="53" name="直接连接符 52"/>
          <p:cNvCxnSpPr/>
          <p:nvPr/>
        </p:nvCxnSpPr>
        <p:spPr>
          <a:xfrm flipH="1" flipV="1">
            <a:off x="5473005" y="2087959"/>
            <a:ext cx="1008112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5517758" y="2087959"/>
            <a:ext cx="2043479" cy="2160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5545013" y="2087959"/>
            <a:ext cx="3384376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5761037" y="2773797"/>
            <a:ext cx="4392488" cy="7543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 flipV="1">
            <a:off x="5761037" y="3572102"/>
            <a:ext cx="1368152" cy="1800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5761037" y="3523210"/>
            <a:ext cx="252028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5473005" y="2303983"/>
            <a:ext cx="3888432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 flipV="1">
            <a:off x="5761037" y="3908351"/>
            <a:ext cx="720080" cy="6494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 flipV="1">
            <a:off x="5473005" y="2405553"/>
            <a:ext cx="2232248" cy="23019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 flipV="1">
            <a:off x="5761037" y="3752122"/>
            <a:ext cx="3384376" cy="8056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 flipV="1">
            <a:off x="5448125" y="2400645"/>
            <a:ext cx="4705400" cy="18468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4170224" y="1348400"/>
            <a:ext cx="1420582" cy="1217641"/>
            <a:chOff x="4340455" y="1511895"/>
            <a:chExt cx="1420582" cy="1217641"/>
          </a:xfrm>
        </p:grpSpPr>
        <p:sp>
          <p:nvSpPr>
            <p:cNvPr id="65" name="矩形 64"/>
            <p:cNvSpPr>
              <a:spLocks noChangeAspect="1"/>
            </p:cNvSpPr>
            <p:nvPr/>
          </p:nvSpPr>
          <p:spPr>
            <a:xfrm>
              <a:off x="4340455" y="1511895"/>
              <a:ext cx="1420582" cy="12176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ea typeface="宋体" panose="02010600030101010101" pitchFamily="2" charset="-122"/>
                  <a:cs typeface="宋体" panose="02010600030101010101" pitchFamily="2" charset="-122"/>
                </a:rPr>
                <a:t>①②</a:t>
              </a:r>
              <a:r>
                <a:rPr lang="zh-CN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endPara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⑦⑨</a:t>
              </a:r>
              <a:r>
                <a:rPr lang="en-US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endParaRPr lang="zh-CN" altLang="en-US" dirty="0"/>
            </a:p>
          </p:txBody>
        </p:sp>
        <p:pic>
          <p:nvPicPr>
            <p:cNvPr id="66" name="图片 65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296389" y="2189935"/>
              <a:ext cx="439768" cy="439768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4529224" y="2914389"/>
            <a:ext cx="1420582" cy="1217641"/>
            <a:chOff x="4548700" y="3031370"/>
            <a:chExt cx="1420582" cy="1217641"/>
          </a:xfrm>
        </p:grpSpPr>
        <p:sp>
          <p:nvSpPr>
            <p:cNvPr id="68" name="矩形 67"/>
            <p:cNvSpPr>
              <a:spLocks noChangeAspect="1"/>
            </p:cNvSpPr>
            <p:nvPr/>
          </p:nvSpPr>
          <p:spPr>
            <a:xfrm>
              <a:off x="4548700" y="3031370"/>
              <a:ext cx="1420582" cy="12176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ea typeface="宋体" panose="02010600030101010101" pitchFamily="2" charset="-122"/>
                  <a:cs typeface="宋体" panose="02010600030101010101" pitchFamily="2" charset="-122"/>
                </a:rPr>
                <a:t>④⑤</a:t>
              </a:r>
              <a:r>
                <a:rPr lang="zh-CN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⑥</a:t>
              </a:r>
              <a:endPara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⑧</a:t>
              </a:r>
              <a:r>
                <a:rPr lang="en-US" altLang="zh-CN" dirty="0" smtClean="0"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endParaRPr lang="zh-CN" altLang="en-US" dirty="0"/>
            </a:p>
          </p:txBody>
        </p:sp>
        <p:pic>
          <p:nvPicPr>
            <p:cNvPr id="69" name="图片 6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076505" y="3732898"/>
              <a:ext cx="439768" cy="4397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5343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192</Words>
  <Application>Microsoft Office PowerPoint</Application>
  <PresentationFormat>自定义</PresentationFormat>
  <Paragraphs>121</Paragraphs>
  <Slides>15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2024-09-10T02:52:24Z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