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731" r:id="rId3"/>
    <p:sldId id="732" r:id="rId4"/>
    <p:sldId id="736" r:id="rId5"/>
    <p:sldId id="737" r:id="rId6"/>
    <p:sldId id="738" r:id="rId7"/>
    <p:sldId id="733" r:id="rId8"/>
    <p:sldId id="739" r:id="rId9"/>
    <p:sldId id="741" r:id="rId10"/>
    <p:sldId id="742" r:id="rId11"/>
    <p:sldId id="743" r:id="rId12"/>
    <p:sldId id="734" r:id="rId13"/>
    <p:sldId id="735" r:id="rId14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5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40019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13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package" Target="../embeddings/Microsoft_Word___1.docx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>
                <a:solidFill>
                  <a:srgbClr val="D60093"/>
                </a:solidFill>
              </a:rPr>
              <a:t>3</a:t>
            </a:r>
            <a:r>
              <a:rPr lang="zh-CN" altLang="zh-CN" sz="4000" dirty="0">
                <a:solidFill>
                  <a:srgbClr val="D60093"/>
                </a:solidFill>
              </a:rPr>
              <a:t>课时　解决问题</a:t>
            </a:r>
            <a:r>
              <a:rPr lang="en-US" altLang="zh-CN" sz="4000" dirty="0">
                <a:solidFill>
                  <a:srgbClr val="D60093"/>
                </a:solidFill>
              </a:rPr>
              <a:t>(</a:t>
            </a:r>
            <a:r>
              <a:rPr lang="zh-CN" altLang="zh-CN" sz="4000" dirty="0">
                <a:solidFill>
                  <a:srgbClr val="D60093"/>
                </a:solidFill>
              </a:rPr>
              <a:t>一</a:t>
            </a:r>
            <a:r>
              <a:rPr lang="en-US" altLang="zh-CN" sz="4000" dirty="0">
                <a:solidFill>
                  <a:srgbClr val="D60093"/>
                </a:solidFill>
              </a:rPr>
              <a:t>)</a:t>
            </a:r>
            <a:endParaRPr lang="zh-CN" altLang="zh-CN" sz="40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84843"/>
            <a:ext cx="183095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购物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BM2R54G.eps" descr="id:2147490923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72605" y="1551127"/>
            <a:ext cx="7560840" cy="4137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4655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200456"/>
            <a:ext cx="10807700" cy="361329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小猴要买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个风筝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应付多少钱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5×8=40(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小狗买了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辆玩具坦克和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个皮球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需要多少钱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3×5+3=18(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你还能提出其他用乘法解决的数学问题并解答吗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略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85556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821783"/>
            <a:ext cx="3696846" cy="6443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六、找规律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填数</a:t>
            </a:r>
            <a:r>
              <a:rPr lang="zh-CN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6" name="BM2R224G.eps" descr="id:214749093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160637" y="1514284"/>
            <a:ext cx="6408712" cy="3786653"/>
          </a:xfrm>
          <a:prstGeom prst="rect">
            <a:avLst/>
          </a:prstGeom>
        </p:spPr>
      </p:pic>
      <p:sp>
        <p:nvSpPr>
          <p:cNvPr id="7" name="矩形 6"/>
          <p:cNvSpPr>
            <a:spLocks noChangeAspect="1"/>
          </p:cNvSpPr>
          <p:nvPr/>
        </p:nvSpPr>
        <p:spPr>
          <a:xfrm>
            <a:off x="7332167" y="2126525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77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981857" y="4286512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5977061" y="5300937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略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92776"/>
            <a:ext cx="575670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一、计算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并写出用到的口诀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9652859"/>
              </p:ext>
            </p:extLst>
          </p:nvPr>
        </p:nvGraphicFramePr>
        <p:xfrm>
          <a:off x="421935" y="1744386"/>
          <a:ext cx="11671959" cy="351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文档" r:id="rId4" imgW="3826872" imgH="1151451" progId="Word.Document.12">
                  <p:embed/>
                </p:oleObj>
              </mc:Choice>
              <mc:Fallback>
                <p:oleObj name="文档" r:id="rId4" imgW="3826872" imgH="115145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21935" y="1744386"/>
                        <a:ext cx="11671959" cy="3511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2459179" y="1598466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459178" y="2091771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151442" y="1872281"/>
            <a:ext cx="2244525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四八三十二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2459179" y="2784619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2459178" y="3277924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5151442" y="3058434"/>
            <a:ext cx="1832553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五八四十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2439041" y="3981069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2439040" y="4474374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5131304" y="4254884"/>
            <a:ext cx="2244525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六八四十八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655911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二、算一算。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5×7+7=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8×6-6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8×3+8=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5+7+7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8×7-7=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5×8-8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944613" y="2223951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059579" y="2231310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944613" y="2813316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5962096" y="2852992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1944612" y="3420154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6063005" y="3427633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70202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61950" y="647799"/>
            <a:ext cx="10807700" cy="5523596"/>
            <a:chOff x="361950" y="647799"/>
            <a:chExt cx="10807700" cy="5523596"/>
          </a:xfrm>
        </p:grpSpPr>
        <p:pic>
          <p:nvPicPr>
            <p:cNvPr id="11" name="19z94.eps" descr="id:2147496712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1440557" y="1295871"/>
              <a:ext cx="5328592" cy="2329409"/>
            </a:xfrm>
            <a:prstGeom prst="rect">
              <a:avLst/>
            </a:prstGeom>
          </p:spPr>
        </p:pic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647799"/>
              <a:ext cx="10807700" cy="127419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三、看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图</a:t>
              </a:r>
              <a:r>
                <a:rPr lang="zh-CN" altLang="en-US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并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列式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计算。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40557" y="3942824"/>
              <a:ext cx="5095238" cy="2228571"/>
            </a:xfrm>
            <a:prstGeom prst="rect">
              <a:avLst/>
            </a:prstGeom>
          </p:spPr>
        </p:pic>
      </p:grpSp>
      <p:sp>
        <p:nvSpPr>
          <p:cNvPr id="13" name="矩形 12"/>
          <p:cNvSpPr>
            <a:spLocks noChangeAspect="1"/>
          </p:cNvSpPr>
          <p:nvPr/>
        </p:nvSpPr>
        <p:spPr>
          <a:xfrm>
            <a:off x="1709289" y="403217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3240757" y="403217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4608909" y="4043140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1606696" y="5421347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3773478" y="542134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5297429" y="540032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7134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20" grpId="0"/>
      <p:bldP spid="21" grpId="0"/>
      <p:bldP spid="22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61950" y="772699"/>
            <a:ext cx="7487319" cy="5214202"/>
            <a:chOff x="361950" y="772699"/>
            <a:chExt cx="7487319" cy="5214202"/>
          </a:xfrm>
        </p:grpSpPr>
        <p:grpSp>
          <p:nvGrpSpPr>
            <p:cNvPr id="12" name="组合 11"/>
            <p:cNvGrpSpPr/>
            <p:nvPr/>
          </p:nvGrpSpPr>
          <p:grpSpPr>
            <a:xfrm>
              <a:off x="361950" y="772699"/>
              <a:ext cx="6173845" cy="5214202"/>
              <a:chOff x="361950" y="957193"/>
              <a:chExt cx="6173845" cy="5214202"/>
            </a:xfrm>
          </p:grpSpPr>
          <p:sp>
            <p:nvSpPr>
              <p:cNvPr id="2" name="矩形 1"/>
              <p:cNvSpPr>
                <a:spLocks noChangeAspect="1"/>
              </p:cNvSpPr>
              <p:nvPr/>
            </p:nvSpPr>
            <p:spPr>
              <a:xfrm>
                <a:off x="361950" y="957193"/>
                <a:ext cx="574551" cy="68326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2.</a:t>
                </a:r>
                <a:endParaRPr lang="zh-CN" altLang="zh-CN" dirty="0">
                  <a:solidFill>
                    <a:srgbClr val="000000"/>
                  </a:solidFill>
                  <a:effectLst/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3" name="图片 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440557" y="3942824"/>
                <a:ext cx="5095238" cy="2228571"/>
              </a:xfrm>
              <a:prstGeom prst="rect">
                <a:avLst/>
              </a:prstGeom>
            </p:spPr>
          </p:pic>
        </p:grpSp>
        <p:pic>
          <p:nvPicPr>
            <p:cNvPr id="6" name="19z95.eps" descr="id:2147496719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936501" y="1367879"/>
              <a:ext cx="6912768" cy="2067936"/>
            </a:xfrm>
            <a:prstGeom prst="rect">
              <a:avLst/>
            </a:prstGeom>
          </p:spPr>
        </p:pic>
      </p:grpSp>
      <p:sp>
        <p:nvSpPr>
          <p:cNvPr id="8" name="矩形 7"/>
          <p:cNvSpPr>
            <a:spLocks noChangeAspect="1"/>
          </p:cNvSpPr>
          <p:nvPr/>
        </p:nvSpPr>
        <p:spPr>
          <a:xfrm>
            <a:off x="1709289" y="386714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240757" y="386713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7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4608909" y="3878105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1606696" y="5256312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3773478" y="525631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5297429" y="523529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3211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3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35831"/>
            <a:ext cx="461216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四、猜猜这个数是多少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9" name="BM2R49G.eps" descr="id:214749089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776809" y="1729924"/>
            <a:ext cx="7512620" cy="3670403"/>
          </a:xfrm>
          <a:prstGeom prst="rect">
            <a:avLst/>
          </a:prstGeom>
        </p:spPr>
      </p:pic>
      <p:sp>
        <p:nvSpPr>
          <p:cNvPr id="10" name="矩形 9"/>
          <p:cNvSpPr>
            <a:spLocks noChangeAspect="1"/>
          </p:cNvSpPr>
          <p:nvPr/>
        </p:nvSpPr>
        <p:spPr>
          <a:xfrm>
            <a:off x="3293794" y="2962565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7614274" y="2974412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4680917" y="4854231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46341"/>
            <a:ext cx="10807700" cy="1235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五、我会解答。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李老师带着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个小朋友去公园玩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买票最少需要多少钱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8" name="23AK129G.eps" descr="id:214749077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160637" y="2227359"/>
            <a:ext cx="6912768" cy="2454450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61950" y="4753037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楷体" panose="02010609060101010101" pitchFamily="49" charset="-122"/>
              </a:rPr>
              <a:t>4&lt;5&lt;8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楷体" panose="02010609060101010101" pitchFamily="49" charset="-122"/>
              </a:rPr>
              <a:t>6+1=7(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lang="en-US" altLang="zh-CN" dirty="0">
                <a:ea typeface="楷体" panose="02010609060101010101" pitchFamily="49" charset="-122"/>
              </a:rPr>
              <a:t>)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楷体" panose="02010609060101010101" pitchFamily="49" charset="-122"/>
              </a:rPr>
              <a:t>4</a:t>
            </a:r>
            <a:r>
              <a:rPr lang="en-US" altLang="zh-CN" dirty="0">
                <a:ea typeface="宋体" panose="02010600030101010101" pitchFamily="2" charset="-122"/>
              </a:rPr>
              <a:t>×</a:t>
            </a:r>
            <a:r>
              <a:rPr lang="en-US" altLang="zh-CN" dirty="0">
                <a:ea typeface="楷体" panose="02010609060101010101" pitchFamily="49" charset="-122"/>
              </a:rPr>
              <a:t>7=28(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ea typeface="楷体" panose="02010609060101010101" pitchFamily="49" charset="-122"/>
              </a:rPr>
              <a:t>)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039133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3031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latin typeface="NEU-BZ-S9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latin typeface="NEU-BZ-S9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        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 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一共要多少钱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7×8=56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你还能提出其他用乘法解决的数学问题并解答吗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略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8" name="V36.eps" descr="id:214749675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08509" y="740827"/>
            <a:ext cx="6264696" cy="2058911"/>
          </a:xfrm>
          <a:prstGeom prst="rect">
            <a:avLst/>
          </a:prstGeom>
        </p:spPr>
      </p:pic>
      <p:pic>
        <p:nvPicPr>
          <p:cNvPr id="9" name="V37.eps" descr="id:214749676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016621" y="2857248"/>
            <a:ext cx="1584176" cy="1413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5988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270</TotalTime>
  <Words>199</Words>
  <Application>Microsoft Office PowerPoint</Application>
  <PresentationFormat>自定义</PresentationFormat>
  <Paragraphs>71</Paragraphs>
  <Slides>13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7" baseType="lpstr">
      <vt:lpstr>NEU-BZ-S92</vt:lpstr>
      <vt:lpstr>方正启体简体</vt:lpstr>
      <vt:lpstr>方正书宋_GBK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46</cp:revision>
  <dcterms:created xsi:type="dcterms:W3CDTF">2020-07-20T09:37:23Z</dcterms:created>
  <dcterms:modified xsi:type="dcterms:W3CDTF">2024-09-10T03:13:13Z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