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7" r:id="rId3"/>
  </p:sldMasterIdLst>
  <p:notesMasterIdLst>
    <p:notesMasterId r:id="rId13"/>
  </p:notesMasterIdLst>
  <p:sldIdLst>
    <p:sldId id="350" r:id="rId4"/>
    <p:sldId id="342" r:id="rId5"/>
    <p:sldId id="296" r:id="rId6"/>
    <p:sldId id="347" r:id="rId7"/>
    <p:sldId id="348" r:id="rId8"/>
    <p:sldId id="345" r:id="rId9"/>
    <p:sldId id="349" r:id="rId10"/>
    <p:sldId id="346" r:id="rId11"/>
    <p:sldId id="351" r:id="rId1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image" Target="../media/image1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D4A161-3A3E-48D8-B682-26E3E4A41775}" type="datetimeFigureOut">
              <a:rPr lang="zh-CN" altLang="en-US" smtClean="0"/>
              <a:t>2024-09-13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9D2A3F-7B77-420C-9EDE-6AE7D962B02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2800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03643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7516478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625640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53392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340328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9047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031263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230376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713327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5195439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010445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18793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64118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00177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14.xml"/><Relationship Id="rId9" Type="http://schemas.openxmlformats.org/officeDocument/2006/relationships/slide" Target="../slides/slid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13997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6791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emf"/><Relationship Id="rId5" Type="http://schemas.openxmlformats.org/officeDocument/2006/relationships/package" Target="../embeddings/Microsoft_Word___1.docx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package" Target="../embeddings/Microsoft_Word___3.docx"/><Relationship Id="rId3" Type="http://schemas.openxmlformats.org/officeDocument/2006/relationships/image" Target="../media/image15.jpeg"/><Relationship Id="rId7" Type="http://schemas.openxmlformats.org/officeDocument/2006/relationships/oleObject" Target="../embeddings/oleObject3.bin"/><Relationship Id="rId12" Type="http://schemas.openxmlformats.org/officeDocument/2006/relationships/image" Target="../media/image14.emf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2.emf"/><Relationship Id="rId11" Type="http://schemas.openxmlformats.org/officeDocument/2006/relationships/package" Target="../embeddings/Microsoft_Word___4.docx"/><Relationship Id="rId5" Type="http://schemas.openxmlformats.org/officeDocument/2006/relationships/package" Target="../embeddings/Microsoft_Word___2.docx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2.bin"/><Relationship Id="rId9" Type="http://schemas.openxmlformats.org/officeDocument/2006/relationships/image" Target="../media/image1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>
                <a:solidFill>
                  <a:srgbClr val="D60093"/>
                </a:solidFill>
              </a:rPr>
              <a:t>第</a:t>
            </a:r>
            <a:r>
              <a:rPr lang="en-US" altLang="zh-CN" sz="4232" b="1">
                <a:solidFill>
                  <a:srgbClr val="D60093"/>
                </a:solidFill>
              </a:rPr>
              <a:t>6</a:t>
            </a:r>
            <a:r>
              <a:rPr lang="zh-CN" altLang="en-US" sz="4232" b="1">
                <a:solidFill>
                  <a:srgbClr val="D60093"/>
                </a:solidFill>
              </a:rPr>
              <a:t>课时　加法</a:t>
            </a:r>
          </a:p>
        </p:txBody>
      </p:sp>
    </p:spTree>
    <p:extLst>
      <p:ext uri="{BB962C8B-B14F-4D97-AF65-F5344CB8AC3E}">
        <p14:creationId xmlns:p14="http://schemas.microsoft.com/office/powerpoint/2010/main" val="3950084590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能力提升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963707"/>
            <a:ext cx="409439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一、摆一摆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写一写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3013187"/>
              </p:ext>
            </p:extLst>
          </p:nvPr>
        </p:nvGraphicFramePr>
        <p:xfrm>
          <a:off x="571500" y="1651000"/>
          <a:ext cx="10388600" cy="3619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文档" r:id="rId5" imgW="4547547" imgH="1590132" progId="Word.Document.12">
                  <p:embed/>
                </p:oleObj>
              </mc:Choice>
              <mc:Fallback>
                <p:oleObj name="文档" r:id="rId5" imgW="4547547" imgH="159013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71500" y="1651000"/>
                        <a:ext cx="10388600" cy="3619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矩形 3"/>
          <p:cNvSpPr>
            <a:spLocks noChangeAspect="1"/>
          </p:cNvSpPr>
          <p:nvPr/>
        </p:nvSpPr>
        <p:spPr>
          <a:xfrm>
            <a:off x="6858142" y="2710854"/>
            <a:ext cx="492443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 </a:t>
            </a:r>
            <a:endParaRPr lang="zh-CN" altLang="en-US" sz="32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7066263" y="4501554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559014"/>
            <a:ext cx="409439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二、数一数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填一填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4" name="JM1TR61Z.eps" descr="id:2147487397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67684" y="1242278"/>
            <a:ext cx="4156157" cy="913765"/>
          </a:xfrm>
          <a:prstGeom prst="rect">
            <a:avLst/>
          </a:prstGeom>
        </p:spPr>
      </p:pic>
      <p:sp>
        <p:nvSpPr>
          <p:cNvPr id="18" name="矩形 17"/>
          <p:cNvSpPr>
            <a:spLocks noChangeAspect="1"/>
          </p:cNvSpPr>
          <p:nvPr/>
        </p:nvSpPr>
        <p:spPr>
          <a:xfrm>
            <a:off x="2493123" y="2545754"/>
            <a:ext cx="492443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 </a:t>
            </a:r>
            <a:endParaRPr lang="zh-CN" altLang="en-US" sz="32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2349494" y="3841154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endParaRPr lang="zh-CN" altLang="en-US" sz="3200"/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3633935" y="3841154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endParaRPr lang="zh-CN" altLang="en-US" sz="3200"/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5401423" y="3841154"/>
            <a:ext cx="492443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 </a:t>
            </a:r>
            <a:endParaRPr lang="zh-CN" altLang="en-US" sz="320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7491" y="2456812"/>
            <a:ext cx="6727025" cy="2169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4514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541553"/>
            <a:ext cx="5428089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三、照样子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画一画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算一算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JM1TR62Z.eps" descr="id:2147487404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30717" y="1224817"/>
            <a:ext cx="8076840" cy="4387850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8474823" y="1567854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endParaRPr lang="zh-CN" altLang="en-US" sz="3200"/>
          </a:p>
        </p:txBody>
      </p:sp>
      <p:graphicFrame>
        <p:nvGraphicFramePr>
          <p:cNvPr id="6" name="对象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06213594"/>
              </p:ext>
            </p:extLst>
          </p:nvPr>
        </p:nvGraphicFramePr>
        <p:xfrm>
          <a:off x="7131237" y="2311839"/>
          <a:ext cx="2812893" cy="5038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9" name="文档" r:id="rId5" imgW="1121893" imgH="200840" progId="Word.Document.12">
                  <p:embed/>
                </p:oleObj>
              </mc:Choice>
              <mc:Fallback>
                <p:oleObj name="文档" r:id="rId5" imgW="1121893" imgH="20084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131237" y="2311839"/>
                        <a:ext cx="2812893" cy="50380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矩形 6"/>
          <p:cNvSpPr>
            <a:spLocks noChangeAspect="1"/>
          </p:cNvSpPr>
          <p:nvPr/>
        </p:nvSpPr>
        <p:spPr>
          <a:xfrm>
            <a:off x="3864723" y="4044354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endParaRPr lang="zh-CN" altLang="en-US" sz="3200"/>
          </a:p>
        </p:txBody>
      </p:sp>
      <p:graphicFrame>
        <p:nvGraphicFramePr>
          <p:cNvPr id="8" name="对象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52761414"/>
              </p:ext>
            </p:extLst>
          </p:nvPr>
        </p:nvGraphicFramePr>
        <p:xfrm>
          <a:off x="2662648" y="4793570"/>
          <a:ext cx="2794000" cy="495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0" name="文档" r:id="rId8" imgW="1121893" imgH="198676" progId="Word.Document.12">
                  <p:embed/>
                </p:oleObj>
              </mc:Choice>
              <mc:Fallback>
                <p:oleObj name="文档" r:id="rId8" imgW="1121893" imgH="19867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2662648" y="4793570"/>
                        <a:ext cx="2794000" cy="495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矩形 8"/>
          <p:cNvSpPr>
            <a:spLocks noChangeAspect="1"/>
          </p:cNvSpPr>
          <p:nvPr/>
        </p:nvSpPr>
        <p:spPr>
          <a:xfrm>
            <a:off x="8474823" y="4044354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endParaRPr lang="zh-CN" altLang="en-US" sz="3200"/>
          </a:p>
        </p:txBody>
      </p:sp>
      <p:graphicFrame>
        <p:nvGraphicFramePr>
          <p:cNvPr id="10" name="对象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98272992"/>
              </p:ext>
            </p:extLst>
          </p:nvPr>
        </p:nvGraphicFramePr>
        <p:xfrm>
          <a:off x="7150100" y="4826000"/>
          <a:ext cx="2781300" cy="660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1" name="文档" r:id="rId11" imgW="1121893" imgH="266464" progId="Word.Document.12">
                  <p:embed/>
                </p:oleObj>
              </mc:Choice>
              <mc:Fallback>
                <p:oleObj name="文档" r:id="rId11" imgW="1121893" imgH="26646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7150100" y="4826000"/>
                        <a:ext cx="2781300" cy="660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51795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能力提升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963707"/>
            <a:ext cx="409439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四、算一算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填一填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5" name="JM1TR62-1Z.eps" descr="id:2147487418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67534" y="1646971"/>
            <a:ext cx="2385067" cy="2139184"/>
          </a:xfrm>
          <a:prstGeom prst="rect">
            <a:avLst/>
          </a:prstGeom>
        </p:spPr>
      </p:pic>
      <p:pic>
        <p:nvPicPr>
          <p:cNvPr id="16" name="JM1TR62-2Z.eps" descr="id:2147487425;FounderCES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32717" y="1646971"/>
            <a:ext cx="2457076" cy="2139184"/>
          </a:xfrm>
          <a:prstGeom prst="rect">
            <a:avLst/>
          </a:prstGeom>
        </p:spPr>
      </p:pic>
      <p:sp>
        <p:nvSpPr>
          <p:cNvPr id="17" name="矩形 16"/>
          <p:cNvSpPr>
            <a:spLocks noChangeAspect="1"/>
          </p:cNvSpPr>
          <p:nvPr/>
        </p:nvSpPr>
        <p:spPr>
          <a:xfrm>
            <a:off x="3622979" y="1688969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endParaRPr lang="zh-CN" altLang="en-US" sz="32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3622979" y="2416929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endParaRPr lang="zh-CN" altLang="en-US" sz="32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3622979" y="3058195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endParaRPr lang="zh-CN" altLang="en-US" sz="3200"/>
          </a:p>
        </p:txBody>
      </p:sp>
      <p:sp>
        <p:nvSpPr>
          <p:cNvPr id="27" name="矩形 26"/>
          <p:cNvSpPr>
            <a:spLocks noChangeAspect="1"/>
          </p:cNvSpPr>
          <p:nvPr/>
        </p:nvSpPr>
        <p:spPr>
          <a:xfrm>
            <a:off x="7115479" y="1692730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endParaRPr lang="zh-CN" altLang="en-US" sz="3200"/>
          </a:p>
        </p:txBody>
      </p:sp>
      <p:sp>
        <p:nvSpPr>
          <p:cNvPr id="28" name="矩形 27"/>
          <p:cNvSpPr>
            <a:spLocks noChangeAspect="1"/>
          </p:cNvSpPr>
          <p:nvPr/>
        </p:nvSpPr>
        <p:spPr>
          <a:xfrm>
            <a:off x="7115479" y="2395930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endParaRPr lang="zh-CN" altLang="en-US" sz="3200"/>
          </a:p>
        </p:txBody>
      </p:sp>
      <p:sp>
        <p:nvSpPr>
          <p:cNvPr id="29" name="矩形 28"/>
          <p:cNvSpPr>
            <a:spLocks noChangeAspect="1"/>
          </p:cNvSpPr>
          <p:nvPr/>
        </p:nvSpPr>
        <p:spPr>
          <a:xfrm>
            <a:off x="7115479" y="3038930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7" grpId="0"/>
      <p:bldP spid="28" grpId="0"/>
      <p:bldP spid="2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773398"/>
            <a:ext cx="589456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五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zh-CN" altLang="en-US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帮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小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老鼠找房子。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连一连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JM1TR63Z.eps" descr="id:2147487432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8200" y="1456662"/>
            <a:ext cx="10329676" cy="3580448"/>
          </a:xfrm>
          <a:prstGeom prst="rect">
            <a:avLst/>
          </a:prstGeom>
        </p:spPr>
      </p:pic>
      <p:cxnSp>
        <p:nvCxnSpPr>
          <p:cNvPr id="4" name="直接连接符 3"/>
          <p:cNvCxnSpPr/>
          <p:nvPr/>
        </p:nvCxnSpPr>
        <p:spPr>
          <a:xfrm>
            <a:off x="1516547" y="2566424"/>
            <a:ext cx="6763853" cy="1395976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3231047" y="2566424"/>
            <a:ext cx="2433153" cy="1395976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flipH="1">
            <a:off x="3670166" y="2566424"/>
            <a:ext cx="1289601" cy="1395976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H="1">
            <a:off x="3789780" y="2548898"/>
            <a:ext cx="3137936" cy="143102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H="1">
            <a:off x="6368465" y="2566424"/>
            <a:ext cx="2433503" cy="1413502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H="1">
            <a:off x="8984665" y="2566424"/>
            <a:ext cx="1826769" cy="1413502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6702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988020"/>
            <a:ext cx="7992894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六、看图写加法算式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比一比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看谁写得多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4" name="JM1TR64Z.eps" descr="id:2147487446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52985" y="1671284"/>
            <a:ext cx="4396964" cy="3644900"/>
          </a:xfrm>
          <a:prstGeom prst="rect">
            <a:avLst/>
          </a:prstGeom>
        </p:spPr>
      </p:pic>
      <p:sp>
        <p:nvSpPr>
          <p:cNvPr id="16" name="矩形 15"/>
          <p:cNvSpPr>
            <a:spLocks noChangeAspect="1"/>
          </p:cNvSpPr>
          <p:nvPr/>
        </p:nvSpPr>
        <p:spPr>
          <a:xfrm>
            <a:off x="6262884" y="1830481"/>
            <a:ext cx="223651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sz="3200" smtClean="0">
                <a:solidFill>
                  <a:srgbClr val="000000"/>
                </a:solidFill>
                <a:effectLst/>
                <a:latin typeface="NEU-BZ-S92"/>
                <a:ea typeface="方正楷体_GBK"/>
                <a:cs typeface="Times New Roman" panose="02020603050405020304" pitchFamily="18" charset="0"/>
              </a:rPr>
              <a:t>加法算式：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8176699" y="2513745"/>
            <a:ext cx="2385364" cy="18651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1+2=3</a:t>
            </a:r>
            <a:r>
              <a:rPr lang="zh-CN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en-US" altLang="zh-CN" sz="3200" smtClean="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2+3=5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4+1=5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07724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3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310</TotalTime>
  <Words>98</Words>
  <Application>Microsoft Office PowerPoint</Application>
  <PresentationFormat>宽屏</PresentationFormat>
  <Paragraphs>36</Paragraphs>
  <Slides>9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3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26" baseType="lpstr">
      <vt:lpstr>NEU-BZ-S92</vt:lpstr>
      <vt:lpstr>方正楷体_GBK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1_专业教辅课件Q:251490010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39</cp:revision>
  <dcterms:created xsi:type="dcterms:W3CDTF">2021-07-19T03:09:34Z</dcterms:created>
  <dcterms:modified xsi:type="dcterms:W3CDTF">2024-09-13T00:45:19Z</dcterms:modified>
</cp:coreProperties>
</file>