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5" r:id="rId7"/>
    <p:sldId id="347" r:id="rId8"/>
    <p:sldId id="348" r:id="rId9"/>
    <p:sldId id="349" r:id="rId10"/>
    <p:sldId id="346" r:id="rId11"/>
    <p:sldId id="350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FA665-4CF9-4771-9390-67E528AC488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FB697-83D0-4796-85F8-0AB7464643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01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88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615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427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433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7353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5388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36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1176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4538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52552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790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316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060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235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28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单元回顾</a:t>
            </a:r>
          </a:p>
        </p:txBody>
      </p:sp>
    </p:spTree>
    <p:extLst>
      <p:ext uri="{BB962C8B-B14F-4D97-AF65-F5344CB8AC3E}">
        <p14:creationId xmlns:p14="http://schemas.microsoft.com/office/powerpoint/2010/main" val="194118454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318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知识复习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重难突破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重点集训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知识复习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JK02G.eps" descr="id:214748991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66953" y="1111938"/>
            <a:ext cx="8276049" cy="383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05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认识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立体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图形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我说你猜。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XM1TR113Z.eps" descr="id:214749001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8367" y="2146300"/>
            <a:ext cx="6955885" cy="357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035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明确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这几种立体图形的名称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的特征。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104333827"/>
              </p:ext>
            </p:extLst>
          </p:nvPr>
        </p:nvGraphicFramePr>
        <p:xfrm>
          <a:off x="692150" y="1243623"/>
          <a:ext cx="10807700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2279650"/>
                <a:gridCol w="852805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立体图形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特征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长方体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长长方方的、有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个平平的面、面有大有小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正方体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四四方方的、有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个平平的面、面的大小一样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圆柱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直直的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上下一样粗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两端是圆圆的、平平的面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球体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球</a:t>
                      </a: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可以向四面八方滚动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3836652"/>
            <a:ext cx="28632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是圆柱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8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5940"/>
            <a:ext cx="96904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重点二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立体图形的拼搭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71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2638810"/>
              </p:ext>
            </p:extLst>
          </p:nvPr>
        </p:nvGraphicFramePr>
        <p:xfrm>
          <a:off x="692150" y="1146515"/>
          <a:ext cx="8155226" cy="413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3" imgW="3914776" imgH="1984240" progId="Word.Document.12">
                  <p:embed/>
                </p:oleObj>
              </mc:Choice>
              <mc:Fallback>
                <p:oleObj name="文档" r:id="rId3" imgW="3914776" imgH="19842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2150" y="1146515"/>
                        <a:ext cx="8155226" cy="413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5022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XM1TR114Z.eps" descr="id:214749004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0634" y="2844800"/>
            <a:ext cx="8597733" cy="271748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18455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拼成后的立体图形是由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个小正方体组成的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所以可以数一数上下的立体图形的个数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合在一起如果是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个小正方体就有可能组成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然后看拼成后的形状是否与要拼的立体图形一致。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重点集训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15Z.eps" descr="id:214749005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896098"/>
            <a:ext cx="10454074" cy="211710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125250" y="212429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779550" y="212429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125250" y="30784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779550" y="30784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XM1TR116Z.eps" descr="id:21474900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4167" y="1969134"/>
            <a:ext cx="8353920" cy="346646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619934" y="3188016"/>
            <a:ext cx="6270066" cy="7362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156200" y="3041808"/>
            <a:ext cx="0" cy="109839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009900" y="3111500"/>
            <a:ext cx="4131234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7582960" y="3111500"/>
            <a:ext cx="1766107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27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297</TotalTime>
  <Words>180</Words>
  <Application>Microsoft Office PowerPoint</Application>
  <PresentationFormat>宽屏</PresentationFormat>
  <Paragraphs>33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2024-09-13T02:48:40Z</dcterms:modified>
</cp:coreProperties>
</file>