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3"/>
  </p:notesMasterIdLst>
  <p:sldIdLst>
    <p:sldId id="351" r:id="rId4"/>
    <p:sldId id="342" r:id="rId5"/>
    <p:sldId id="296" r:id="rId6"/>
    <p:sldId id="347" r:id="rId7"/>
    <p:sldId id="348" r:id="rId8"/>
    <p:sldId id="349" r:id="rId9"/>
    <p:sldId id="345" r:id="rId10"/>
    <p:sldId id="346" r:id="rId11"/>
    <p:sldId id="350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D93239-0810-46BD-95CE-F7A942017212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316D2B-88A0-4638-9AD7-FF233DC1F7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4494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133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3165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2198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890029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9987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3403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4321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3605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97981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1693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776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9115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2709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4975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873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148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6</a:t>
            </a:r>
            <a:r>
              <a:rPr lang="zh-CN" altLang="en-US" sz="4232" b="1">
                <a:solidFill>
                  <a:srgbClr val="D60093"/>
                </a:solidFill>
              </a:rPr>
              <a:t>课时　解决问题</a:t>
            </a:r>
            <a:r>
              <a:rPr lang="en-US" altLang="zh-CN" sz="4232" b="1">
                <a:solidFill>
                  <a:srgbClr val="D60093"/>
                </a:solidFill>
              </a:rPr>
              <a:t>(2)</a:t>
            </a:r>
          </a:p>
        </p:txBody>
      </p:sp>
    </p:spTree>
    <p:extLst>
      <p:ext uri="{BB962C8B-B14F-4D97-AF65-F5344CB8AC3E}">
        <p14:creationId xmlns:p14="http://schemas.microsoft.com/office/powerpoint/2010/main" val="35103209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81729"/>
            <a:ext cx="522290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一、在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里填上合适的数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3302" y="1564993"/>
            <a:ext cx="8923809" cy="500000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940613" y="1550804"/>
            <a:ext cx="682366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940613" y="205048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940612" y="255470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030013" y="1564993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986347" y="2050481"/>
            <a:ext cx="682366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 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030013" y="2548016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950013" y="358941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7625048" y="357348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1950013" y="475657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7668713" y="475657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1950013" y="585473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7586726" y="589183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19314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二、看一看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102578"/>
            <a:ext cx="6677025" cy="3600450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1452626" y="4028985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    +   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21459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8496"/>
          <a:stretch/>
        </p:blipFill>
        <p:spPr>
          <a:xfrm>
            <a:off x="887412" y="3189513"/>
            <a:ext cx="7419975" cy="168411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668526" y="4092485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+     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7412" y="953179"/>
            <a:ext cx="8616835" cy="2236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32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0762" y="893762"/>
            <a:ext cx="6924675" cy="387667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668526" y="4092485"/>
            <a:ext cx="29803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   +    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13987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81729"/>
            <a:ext cx="457368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三、原来有多少颗草莓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3336326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画一画。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“○”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表示草莓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还剩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 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吃了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 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863" y="5201452"/>
            <a:ext cx="5991225" cy="723900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1681226" y="3887417"/>
            <a:ext cx="3467616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○○○○○○○○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744449" y="4499276"/>
            <a:ext cx="3467616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○○○○○○○○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799676" y="5201452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+    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  <p:pic>
        <p:nvPicPr>
          <p:cNvPr id="19" name="24JK21G.eps" descr="id:214749115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99676" y="1627678"/>
            <a:ext cx="5413088" cy="168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4187"/>
            <a:ext cx="498405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四、原来有多少本故事书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1573"/>
          <a:stretch/>
        </p:blipFill>
        <p:spPr>
          <a:xfrm>
            <a:off x="1951650" y="3524293"/>
            <a:ext cx="8610600" cy="828558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4370326" y="3602202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     +    9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/>
          </a:p>
        </p:txBody>
      </p:sp>
      <p:pic>
        <p:nvPicPr>
          <p:cNvPr id="15" name="DM1TR121Z.eps" descr="id:2147491171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98600" y="1767451"/>
            <a:ext cx="9036329" cy="1605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6284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303</TotalTime>
  <Words>102</Words>
  <Application>Microsoft Office PowerPoint</Application>
  <PresentationFormat>宽屏</PresentationFormat>
  <Paragraphs>37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38</cp:revision>
  <dcterms:created xsi:type="dcterms:W3CDTF">2021-07-19T03:09:34Z</dcterms:created>
  <dcterms:modified xsi:type="dcterms:W3CDTF">2024-09-13T06:09:24Z</dcterms:modified>
</cp:coreProperties>
</file>