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0"/>
  </p:notesMasterIdLst>
  <p:sldIdLst>
    <p:sldId id="347" r:id="rId4"/>
    <p:sldId id="342" r:id="rId5"/>
    <p:sldId id="296" r:id="rId6"/>
    <p:sldId id="345" r:id="rId7"/>
    <p:sldId id="346" r:id="rId8"/>
    <p:sldId id="348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DFF751-8AB1-4B82-B143-20527B53E332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2B224B-C4C2-4A01-9564-11823494F0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1182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268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970552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2937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5228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2924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8677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7913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6618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87652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4300677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127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63454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66490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19827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418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2</a:t>
            </a:r>
            <a:r>
              <a:rPr lang="zh-CN" altLang="en-US" sz="4232" b="1">
                <a:solidFill>
                  <a:srgbClr val="D60093"/>
                </a:solidFill>
              </a:rPr>
              <a:t>课时　</a:t>
            </a:r>
            <a:r>
              <a:rPr lang="en-US" altLang="zh-CN" sz="4232" b="1">
                <a:solidFill>
                  <a:srgbClr val="D60093"/>
                </a:solidFill>
              </a:rPr>
              <a:t>11~20</a:t>
            </a:r>
            <a:r>
              <a:rPr lang="zh-CN" altLang="en-US" sz="4232" b="1">
                <a:solidFill>
                  <a:srgbClr val="D60093"/>
                </a:solidFill>
              </a:rPr>
              <a:t>的认识</a:t>
            </a:r>
            <a:r>
              <a:rPr lang="en-US" altLang="zh-CN" sz="4232" b="1">
                <a:solidFill>
                  <a:srgbClr val="D60093"/>
                </a:solidFill>
              </a:rPr>
              <a:t>(1)</a:t>
            </a:r>
          </a:p>
        </p:txBody>
      </p:sp>
    </p:spTree>
    <p:extLst>
      <p:ext uri="{BB962C8B-B14F-4D97-AF65-F5344CB8AC3E}">
        <p14:creationId xmlns:p14="http://schemas.microsoft.com/office/powerpoint/2010/main" val="265997889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34102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一、填一填。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先圈出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再接着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数一数。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XM1TR122Z.eps" descr="id:2147485712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0272" y="2298383"/>
            <a:ext cx="10117751" cy="2164760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1867808" y="3821877"/>
            <a:ext cx="697627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 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4200339" y="3832763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十二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7259224" y="3854535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14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9686738" y="3854535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十四</a:t>
            </a:r>
            <a:endParaRPr lang="zh-CN" altLang="en-US" sz="32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787946" y="4658452"/>
            <a:ext cx="1826141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圈一圈略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8" grpId="0"/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223361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二、数一数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一个一个地正着数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九、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一个一个地倒着数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二十、十九、十八、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、十三。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1892567" y="2382717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十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3427452" y="2382716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十一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4897966" y="2382716"/>
            <a:ext cx="141577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十二　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6460271" y="2382716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十三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8169329" y="2382715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十四</a:t>
            </a:r>
            <a:endParaRPr lang="zh-CN" altLang="en-US" sz="320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9834589" y="2375144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十五</a:t>
            </a:r>
            <a:endParaRPr lang="zh-CN" altLang="en-US" sz="3200"/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8193798" y="3008560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十七</a:t>
            </a:r>
            <a:endParaRPr lang="zh-CN" altLang="en-US" sz="3200"/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9834589" y="3004774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十六</a:t>
            </a:r>
            <a:endParaRPr lang="zh-CN" altLang="en-US" sz="3200"/>
          </a:p>
        </p:txBody>
      </p:sp>
      <p:sp>
        <p:nvSpPr>
          <p:cNvPr id="30" name="矩形 29"/>
          <p:cNvSpPr>
            <a:spLocks noChangeAspect="1"/>
          </p:cNvSpPr>
          <p:nvPr/>
        </p:nvSpPr>
        <p:spPr>
          <a:xfrm>
            <a:off x="887164" y="3542073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十五</a:t>
            </a:r>
            <a:endParaRPr lang="zh-CN" altLang="en-US" sz="3200"/>
          </a:p>
        </p:txBody>
      </p:sp>
      <p:sp>
        <p:nvSpPr>
          <p:cNvPr id="31" name="矩形 30"/>
          <p:cNvSpPr>
            <a:spLocks noChangeAspect="1"/>
          </p:cNvSpPr>
          <p:nvPr/>
        </p:nvSpPr>
        <p:spPr>
          <a:xfrm>
            <a:off x="2552424" y="3542071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十四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7" grpId="0"/>
      <p:bldP spid="28" grpId="0"/>
      <p:bldP spid="29" grpId="0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63707"/>
            <a:ext cx="416331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乐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几张卡片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860273" y="5107474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张</a:t>
            </a:r>
            <a:endParaRPr lang="zh-CN" altLang="en-US" sz="3200"/>
          </a:p>
        </p:txBody>
      </p:sp>
      <p:pic>
        <p:nvPicPr>
          <p:cNvPr id="16" name="24JK03G.eps" descr="id:214749006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6834" y="1718765"/>
            <a:ext cx="9152256" cy="331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3114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295</TotalTime>
  <Words>83</Words>
  <Application>Microsoft Office PowerPoint</Application>
  <PresentationFormat>宽屏</PresentationFormat>
  <Paragraphs>34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6</vt:i4>
      </vt:variant>
    </vt:vector>
  </HeadingPairs>
  <TitlesOfParts>
    <vt:vector size="22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38</cp:revision>
  <dcterms:created xsi:type="dcterms:W3CDTF">2021-07-19T03:09:34Z</dcterms:created>
  <dcterms:modified xsi:type="dcterms:W3CDTF">2024-09-13T02:53:50Z</dcterms:modified>
</cp:coreProperties>
</file>