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1"/>
  </p:notesMasterIdLst>
  <p:sldIdLst>
    <p:sldId id="349" r:id="rId4"/>
    <p:sldId id="342" r:id="rId5"/>
    <p:sldId id="296" r:id="rId6"/>
    <p:sldId id="347" r:id="rId7"/>
    <p:sldId id="345" r:id="rId8"/>
    <p:sldId id="346" r:id="rId9"/>
    <p:sldId id="348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F414B-D8FC-4726-BF7C-87C870E2FCAC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E8B01-EDBE-4C02-B725-A3A9933AFA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0650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066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4764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849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89639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2512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8462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6551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10802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34981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6642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4317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2607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919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5181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45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990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10</a:t>
            </a:r>
            <a:r>
              <a:rPr lang="zh-CN" altLang="en-US" sz="4232" b="1">
                <a:solidFill>
                  <a:srgbClr val="D60093"/>
                </a:solidFill>
              </a:rPr>
              <a:t>的再认识</a:t>
            </a:r>
          </a:p>
        </p:txBody>
      </p:sp>
    </p:spTree>
    <p:extLst>
      <p:ext uri="{BB962C8B-B14F-4D97-AF65-F5344CB8AC3E}">
        <p14:creationId xmlns:p14="http://schemas.microsoft.com/office/powerpoint/2010/main" val="103598410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19Z.eps" descr="id:214748567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273" y="1521174"/>
            <a:ext cx="9669414" cy="121114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2932703"/>
            <a:ext cx="934743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个十和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个十和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901949" y="2932703"/>
            <a:ext cx="49244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170635" y="292618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47656"/>
            <a:ext cx="57807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49" y="1530919"/>
            <a:ext cx="10585303" cy="885709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192892" y="1585348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582525" y="1585348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696316" y="1602162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810107" y="1602162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9991991" y="1602162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453483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XM1TR120Z.eps" descr="id:214749001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2349" y="1703146"/>
            <a:ext cx="10429233" cy="2215712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画一画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778366" y="1501287"/>
            <a:ext cx="2337166" cy="201479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01110" y="1544830"/>
            <a:ext cx="2430917" cy="2027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473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四、涂一涂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使第二行涂色的花比第一行多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第三行涂色的花比第二行少。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21Z.eps" descr="id:214748569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863" y="2398804"/>
            <a:ext cx="8835141" cy="2717482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8943520" y="343691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071863" y="447502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51909" y="5221833"/>
            <a:ext cx="56893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(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第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个空答案不唯一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涂一涂略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6315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301</TotalTime>
  <Words>98</Words>
  <Application>Microsoft Office PowerPoint</Application>
  <PresentationFormat>宽屏</PresentationFormat>
  <Paragraphs>27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7</vt:i4>
      </vt:variant>
    </vt:vector>
  </HeadingPairs>
  <TitlesOfParts>
    <vt:vector size="23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2021-07-19T03:09:34Z</dcterms:created>
  <dcterms:modified xsi:type="dcterms:W3CDTF">2024-09-13T02:52:07Z</dcterms:modified>
</cp:coreProperties>
</file>