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6"/>
  </p:notesMasterIdLst>
  <p:sldIdLst>
    <p:sldId id="354" r:id="rId4"/>
    <p:sldId id="342" r:id="rId5"/>
    <p:sldId id="296" r:id="rId6"/>
    <p:sldId id="345" r:id="rId7"/>
    <p:sldId id="347" r:id="rId8"/>
    <p:sldId id="348" r:id="rId9"/>
    <p:sldId id="349" r:id="rId10"/>
    <p:sldId id="346" r:id="rId11"/>
    <p:sldId id="350" r:id="rId12"/>
    <p:sldId id="351" r:id="rId13"/>
    <p:sldId id="352" r:id="rId14"/>
    <p:sldId id="353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558" y="44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25F6C-DC94-4534-8F93-7FFF830FBF80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69C59-210D-4AB9-9327-91540754D7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075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284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5557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0561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29825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6724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780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646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898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12878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137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4923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6335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945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586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901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854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单元回顾</a:t>
            </a:r>
          </a:p>
        </p:txBody>
      </p:sp>
    </p:spTree>
    <p:extLst>
      <p:ext uri="{BB962C8B-B14F-4D97-AF65-F5344CB8AC3E}">
        <p14:creationId xmlns:p14="http://schemas.microsoft.com/office/powerpoint/2010/main" val="23609809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里填上合适的数。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)+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3=6+2		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)=6-1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10-(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)=4+4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8-4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)+2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7-3=2+(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7-5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)-1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29366" y="174325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706150" y="175879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566582" y="238452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096000" y="234973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261864" y="297128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067382" y="294067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962915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36934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四、课间活动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1TR81Z.eps" descr="id:214748973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722" y="920198"/>
            <a:ext cx="11029478" cy="235440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174127"/>
            <a:ext cx="652294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一共有多少个同学参加课间活动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3857391"/>
            <a:ext cx="4503481" cy="740009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692150" y="4597400"/>
            <a:ext cx="63401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请你提出其他数学问题并解答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61269" y="3881051"/>
            <a:ext cx="362150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   +   5   +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92150" y="521438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打球的同学比跑步的同学多几人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5-2=3(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768600" y="5820835"/>
            <a:ext cx="583079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31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1768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知识复习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重难突破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重点集训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知识复习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8" name="24XK36G.eps" descr="id:214748962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273" y="1091337"/>
            <a:ext cx="9869489" cy="4493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13774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运用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数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的分与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合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的知识解决问题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43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XM1TR77Z.eps" descr="id:214748967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4797" y="1746337"/>
            <a:ext cx="5785059" cy="300323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48716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先观察题目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找出填数的顺序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再根据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各数的组成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填出上面的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里的各数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最后确定下面的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里的数。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从上往下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111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重点二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6~10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的加、减法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49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下面的水果表示几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4782163"/>
              </p:ext>
            </p:extLst>
          </p:nvPr>
        </p:nvGraphicFramePr>
        <p:xfrm>
          <a:off x="969102" y="1828800"/>
          <a:ext cx="7251976" cy="2254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3" imgW="3829305" imgH="1190616" progId="Word.Document.12">
                  <p:embed/>
                </p:oleObj>
              </mc:Choice>
              <mc:Fallback>
                <p:oleObj name="文档" r:id="rId3" imgW="3829305" imgH="11906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9102" y="1828800"/>
                        <a:ext cx="7251976" cy="2254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408360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先算出左边的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3+4=7,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再确定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)+2=7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先算出右边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6-2=4,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再确定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7-(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)=4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25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59817"/>
            <a:ext cx="733085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重点三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解决问题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53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题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1TR78Z.eps" descr="id:214748970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8000" y="1243081"/>
            <a:ext cx="7754660" cy="485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80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89371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还有几朵花没浇水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请你从图中提出其他数学问题并解答。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先看图找出已知信息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再根据相应的已知信息来解决问题或者提出问题。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:(1)9-4=5(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一共有几只蝴蝶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8+1=9(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51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重点集训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79Z.eps" descr="id:2147489721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646971"/>
            <a:ext cx="10807700" cy="99818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227358" y="2098812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388713" y="2098812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689091" y="209881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0389213" y="1825428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XM1TR80Z.eps" descr="id:214748972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1284" y="1924684"/>
            <a:ext cx="2964815" cy="296481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5218766" y="207942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247466" y="308645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218766" y="402625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177366" y="30930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92150" y="640108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这四个数分别填入方格中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使横行的三个数与竖列的三个数相加的和相等。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99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304</TotalTime>
  <Words>278</Words>
  <Application>Microsoft Office PowerPoint</Application>
  <PresentationFormat>宽屏</PresentationFormat>
  <Paragraphs>55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2021-07-19T03:09:34Z</dcterms:created>
  <dcterms:modified xsi:type="dcterms:W3CDTF">2024-09-13T02:36:35Z</dcterms:modified>
</cp:coreProperties>
</file>