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5" r:id="rId9"/>
    <p:sldId id="349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D56DD-CEE9-47F4-9241-77969EB841A6}" type="datetimeFigureOut">
              <a:rPr lang="zh-CN" altLang="en-US" smtClean="0"/>
              <a:t>2024-09-12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F4CD6-EBFC-48ED-8DC5-CC3B3C93FC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902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10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91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155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0254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8994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840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0473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01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7834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818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4562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2543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825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0065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53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704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比大小</a:t>
            </a:r>
            <a:endParaRPr lang="zh-CN" altLang="en-US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9848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5136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一、比一比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09Z.eps" descr="id:214748664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381" y="1525224"/>
            <a:ext cx="6867590" cy="3950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941"/>
          <a:stretch/>
        </p:blipFill>
        <p:spPr>
          <a:xfrm>
            <a:off x="460375" y="380999"/>
            <a:ext cx="10787292" cy="567690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410608" y="5260579"/>
            <a:ext cx="18517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 &gt;    2 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177065" y="5260579"/>
            <a:ext cx="16466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=     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019722" y="5260579"/>
            <a:ext cx="16466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&lt;    4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936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096" y="1071818"/>
            <a:ext cx="11662293" cy="2981428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381214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383896" y="2075624"/>
            <a:ext cx="16209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83895" y="3152086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814381" y="2113085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14380" y="3189547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051381" y="2075624"/>
            <a:ext cx="16209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51380" y="3152086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2791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285750" y="98802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671284"/>
            <a:ext cx="10004592" cy="3423230"/>
          </a:xfrm>
          <a:prstGeom prst="rect">
            <a:avLst/>
          </a:prstGeom>
        </p:spPr>
      </p:pic>
      <p:pic>
        <p:nvPicPr>
          <p:cNvPr id="15" name="DM1TR34Z.eps" descr="id:214748505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0683" y="3382899"/>
            <a:ext cx="1562742" cy="417876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722054" y="42781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pic>
        <p:nvPicPr>
          <p:cNvPr id="17" name="DM1TR34Z-1.eps" descr="id:2147485059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0380" y="3468324"/>
            <a:ext cx="924933" cy="441308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7371740" y="4286470"/>
            <a:ext cx="113364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     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50" y="876300"/>
            <a:ext cx="8974320" cy="3554186"/>
          </a:xfrm>
          <a:prstGeom prst="rect">
            <a:avLst/>
          </a:prstGeom>
        </p:spPr>
      </p:pic>
      <p:pic>
        <p:nvPicPr>
          <p:cNvPr id="3" name="DM1TR34Z-2.eps" descr="id:21474850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1798" y="2543926"/>
            <a:ext cx="1863545" cy="59116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515225" y="3548778"/>
            <a:ext cx="113364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     4</a:t>
            </a:r>
            <a:endParaRPr lang="zh-CN" altLang="en-US" sz="3200"/>
          </a:p>
        </p:txBody>
      </p:sp>
      <p:pic>
        <p:nvPicPr>
          <p:cNvPr id="5" name="JM1TR15Z.eps" descr="id:214748507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91395" y="2713309"/>
            <a:ext cx="421777" cy="421777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6991395" y="3548778"/>
            <a:ext cx="113364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    &lt;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21164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9381"/>
            <a:ext cx="8552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在少的后面的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18Z.eps" descr="id:214748690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19567"/>
            <a:ext cx="9024818" cy="1466533"/>
          </a:xfrm>
          <a:prstGeom prst="rect">
            <a:avLst/>
          </a:prstGeom>
        </p:spPr>
      </p:pic>
      <p:pic>
        <p:nvPicPr>
          <p:cNvPr id="4" name="JM1TR19Z.eps" descr="id:214748691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3343022"/>
            <a:ext cx="9829800" cy="136525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9037910" y="20348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✔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80056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1069998"/>
            <a:ext cx="549701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小欢有几支铅笔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603721"/>
            <a:ext cx="70359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你是怎样想的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同桌之间互相说一说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1579" y="5290613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说一说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  <p:pic>
        <p:nvPicPr>
          <p:cNvPr id="16" name="24XK06G.eps" descr="id:214748753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8221" y="1870845"/>
            <a:ext cx="9419594" cy="237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309</TotalTime>
  <Words>108</Words>
  <Application>Microsoft Office PowerPoint</Application>
  <PresentationFormat>宽屏</PresentationFormat>
  <Paragraphs>32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2024-09-12T09:39:22Z</dcterms:modified>
</cp:coreProperties>
</file>