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1" r:id="rId4"/>
    <p:sldId id="342" r:id="rId5"/>
    <p:sldId id="296" r:id="rId6"/>
    <p:sldId id="347" r:id="rId7"/>
    <p:sldId id="348" r:id="rId8"/>
    <p:sldId id="349" r:id="rId9"/>
    <p:sldId id="345" r:id="rId10"/>
    <p:sldId id="350" r:id="rId11"/>
    <p:sldId id="346" r:id="rId12"/>
    <p:sldId id="35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F5281-1D2D-4B43-961B-7926C2CBF978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7CFAF-E4FF-42FE-AD04-7D8697DE58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32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880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71593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5266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255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8111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8837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9841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3543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599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39076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8728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110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624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21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242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04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整理和复习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158122431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756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522290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一、把得数相等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的连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起来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71Z.eps" descr="id:2147489588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561" y="1671284"/>
            <a:ext cx="10807700" cy="2957984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1515034" y="2472081"/>
            <a:ext cx="2198937" cy="134880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877234" y="2526753"/>
            <a:ext cx="2198937" cy="134880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883229" y="2526753"/>
            <a:ext cx="4192942" cy="134880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351262" y="2613838"/>
            <a:ext cx="2198937" cy="134880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8479971" y="2549036"/>
            <a:ext cx="2342061" cy="141360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08170"/>
            <a:ext cx="57807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558" y="1291434"/>
            <a:ext cx="11325225" cy="27432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672188" y="1291434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752079" y="1333432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9638279" y="132693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672188" y="2326558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908531" y="2349311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9586982" y="2326558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672188" y="3361682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5782324" y="3393368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9586981" y="3361682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025454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13064"/>
            <a:ext cx="481253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三、用下面的数写算式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286" y="1596328"/>
            <a:ext cx="10210800" cy="277177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107009" y="2567025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644866" y="2584257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280695" y="2584257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107009" y="3591921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644866" y="3609153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280695" y="3609153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25286" y="4360663"/>
            <a:ext cx="250902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答案不唯一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93725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43664"/>
            <a:ext cx="457368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里最小可以填几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3114" y="1526928"/>
            <a:ext cx="8382000" cy="200977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427809" y="167422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070913" y="167422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284013" y="167422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427809" y="272891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968320" y="272891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284013" y="272891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65155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7350" y="1732746"/>
            <a:ext cx="8877300" cy="236220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2008709" y="3337921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   + 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843609" y="4135661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说一说略　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1084187"/>
            <a:ext cx="1035251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五、说一说要解决的问题是什么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需要什么信息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再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94203"/>
            <a:ext cx="624882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六、看图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提出问题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并列式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19709" y="580803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略</a:t>
            </a:r>
            <a:endParaRPr lang="zh-CN" altLang="en-US" sz="32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5286" y="1077467"/>
            <a:ext cx="9655628" cy="459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77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692150" y="1084187"/>
            <a:ext cx="94291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七、移动一根火柴棒使算式成立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写出对应的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7" name="XM1TR214Z.eps" descr="id:214748960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54530" y="1881731"/>
            <a:ext cx="7214851" cy="160169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2150" y="3597708"/>
            <a:ext cx="200567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2+1+7=10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416</TotalTime>
  <Words>141</Words>
  <Application>Microsoft Office PowerPoint</Application>
  <PresentationFormat>宽屏</PresentationFormat>
  <Paragraphs>44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2024-09-13T02:32:09Z</dcterms:modified>
</cp:coreProperties>
</file>