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4"/>
  </p:notesMasterIdLst>
  <p:sldIdLst>
    <p:sldId id="352" r:id="rId4"/>
    <p:sldId id="342" r:id="rId5"/>
    <p:sldId id="296" r:id="rId6"/>
    <p:sldId id="347" r:id="rId7"/>
    <p:sldId id="348" r:id="rId8"/>
    <p:sldId id="349" r:id="rId9"/>
    <p:sldId id="345" r:id="rId10"/>
    <p:sldId id="350" r:id="rId11"/>
    <p:sldId id="346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0EB3A-B1DE-4301-8860-4C4AF5CA9796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98FDD-2263-40EF-8C31-5253FAFC25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479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318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5948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62581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41201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3846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0054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880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549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69580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61148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08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63321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067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409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1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238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5</a:t>
            </a:r>
            <a:r>
              <a:rPr lang="zh-CN" altLang="en-US" sz="4232" b="1">
                <a:solidFill>
                  <a:srgbClr val="D60093"/>
                </a:solidFill>
              </a:rPr>
              <a:t>课时　简单加、减法</a:t>
            </a:r>
          </a:p>
        </p:txBody>
      </p:sp>
    </p:spTree>
    <p:extLst>
      <p:ext uri="{BB962C8B-B14F-4D97-AF65-F5344CB8AC3E}">
        <p14:creationId xmlns:p14="http://schemas.microsoft.com/office/powerpoint/2010/main" val="132352423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709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177" y="1661160"/>
            <a:ext cx="3888680" cy="4042036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一、看图填一填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959"/>
          <a:stretch/>
        </p:blipFill>
        <p:spPr>
          <a:xfrm>
            <a:off x="5965370" y="1661160"/>
            <a:ext cx="4499429" cy="396240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258364" y="3027416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10       5        15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258364" y="4025854"/>
            <a:ext cx="25442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15      10       5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258364" y="5024292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15       5       10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338056" y="3006417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338056" y="3949696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338056" y="4961295"/>
            <a:ext cx="264687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9404"/>
            <a:ext cx="440216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二、看图列式并计算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8225" y="1152525"/>
            <a:ext cx="10115550" cy="340995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673856" y="3703995"/>
            <a:ext cx="28624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    +    11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363456" y="3751316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    -     2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88433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1475" y="1087437"/>
            <a:ext cx="11449050" cy="313372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038856" y="3449995"/>
            <a:ext cx="29883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   - 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68156" y="3507783"/>
            <a:ext cx="29803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   +     6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52175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283282" y="18118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10+6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12+5=		13+6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16-10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17-10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19-6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16-6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		17-5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19-10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6566"/>
            <a:ext cx="410561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写一写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78656" y="181182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76713" y="17730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79844" y="181875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81248" y="2414296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679305" y="2457714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79843" y="236149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98893" y="305556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500243" y="303568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174769" y="2986422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9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7133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XM1TR153Z.eps" descr="id:214749026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9302" y="1646971"/>
            <a:ext cx="8238446" cy="4518941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3707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H="1">
            <a:off x="3086100" y="2668024"/>
            <a:ext cx="741591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086100" y="2668024"/>
            <a:ext cx="2322425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456895" y="2668024"/>
            <a:ext cx="3763497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8100488" y="2668024"/>
            <a:ext cx="741591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H="1">
            <a:off x="3252184" y="4377542"/>
            <a:ext cx="1929416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4897967" y="4377542"/>
            <a:ext cx="370794" cy="66542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H="1">
            <a:off x="6388713" y="4377542"/>
            <a:ext cx="1320187" cy="66542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5474006" y="4377542"/>
            <a:ext cx="2614089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927440" y="2668023"/>
            <a:ext cx="750446" cy="68846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241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五、算一算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XM1TR154Z.eps" descr="id:214748597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9385" y="1407378"/>
            <a:ext cx="7924196" cy="23552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235956" y="147477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42527" y="147477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49098" y="147477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595016" y="14899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235955" y="29758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93965" y="2975895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849098" y="29758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619492" y="297589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2349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84798"/>
            <a:ext cx="10807700" cy="6820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六、从下面卡片中选出不同的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张卡片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写出四道算式。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8766" y="1766839"/>
            <a:ext cx="7066667" cy="4000000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2345680" y="4008795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16       3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914380" y="4008795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16       4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361859" y="5032468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12       7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930559" y="5032468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19       7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　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5766839"/>
            <a:ext cx="23391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答案不</a:t>
            </a: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310</TotalTime>
  <Words>127</Words>
  <Application>Microsoft Office PowerPoint</Application>
  <PresentationFormat>宽屏</PresentationFormat>
  <Paragraphs>52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2024-09-13T03:19:16Z</dcterms:modified>
</cp:coreProperties>
</file>