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0"/>
  </p:notesMasterIdLst>
  <p:sldIdLst>
    <p:sldId id="348" r:id="rId4"/>
    <p:sldId id="342" r:id="rId5"/>
    <p:sldId id="296" r:id="rId6"/>
    <p:sldId id="345" r:id="rId7"/>
    <p:sldId id="346" r:id="rId8"/>
    <p:sldId id="347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2ECC7-1062-4568-A826-3E242856EE40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E701A-5170-42B5-86C8-C22163D8318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8667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633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2729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68712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896105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3511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907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1520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2953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46042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04661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449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6686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434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9564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66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440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emf"/><Relationship Id="rId5" Type="http://schemas.openxmlformats.org/officeDocument/2006/relationships/package" Target="../embeddings/Microsoft_Word___1.docx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整理和复习</a:t>
            </a:r>
            <a:r>
              <a:rPr lang="en-US" altLang="zh-CN" sz="4232" b="1">
                <a:solidFill>
                  <a:srgbClr val="D60093"/>
                </a:solidFill>
              </a:rPr>
              <a:t>(1)</a:t>
            </a:r>
          </a:p>
        </p:txBody>
      </p:sp>
    </p:spTree>
    <p:extLst>
      <p:ext uri="{BB962C8B-B14F-4D97-AF65-F5344CB8AC3E}">
        <p14:creationId xmlns:p14="http://schemas.microsoft.com/office/powerpoint/2010/main" val="99414321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比一比。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JM1TR80Z.eps" descr="id:2147487649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51317" y="1521174"/>
            <a:ext cx="8536915" cy="128238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2975208"/>
            <a:ext cx="10807700" cy="6281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只小动物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从左边数第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号小动物。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9357913"/>
              </p:ext>
            </p:extLst>
          </p:nvPr>
        </p:nvGraphicFramePr>
        <p:xfrm>
          <a:off x="754122" y="3533691"/>
          <a:ext cx="9473409" cy="1240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文档" r:id="rId5" imgW="4547547" imgH="595308" progId="Word.Document.12">
                  <p:embed/>
                </p:oleObj>
              </mc:Choice>
              <mc:Fallback>
                <p:oleObj name="文档" r:id="rId5" imgW="4547547" imgH="59530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54122" y="3533691"/>
                        <a:ext cx="9473409" cy="12401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673712" y="4614570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帮小动物将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号码牌按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从大到小的顺序排一排。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只填数字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39438" y="5286400"/>
            <a:ext cx="5095875" cy="819150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2593216" y="3021122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447916" y="298224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4887861" y="3778627"/>
            <a:ext cx="41006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6637866" y="381186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3085659" y="5346131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4114359" y="537534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5182345" y="5384208"/>
            <a:ext cx="41006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6248016" y="539342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7293477" y="539342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7561" y="1564993"/>
            <a:ext cx="10896600" cy="331470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81729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260977" y="411238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280528" y="411238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3338107" y="410535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631530" y="410535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685630" y="411238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9739730" y="411238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9998"/>
            <a:ext cx="708078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想一想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说一说你的发现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0273" y="1753262"/>
            <a:ext cx="9753600" cy="1943100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1733288" y="193409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733288" y="287449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340088" y="193184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5340088" y="287224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8299188" y="193955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9367128" y="194726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8299188" y="282566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9367128" y="287224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09961" y="3814898"/>
            <a:ext cx="548419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后四个答案不唯一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说一说</a:t>
            </a: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  <p:bldP spid="23" grpId="0"/>
      <p:bldP spid="24" grpId="0"/>
      <p:bldP spid="25" grpId="0"/>
      <p:bldP spid="26" grpId="0"/>
      <p:bldP spid="27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5403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300</TotalTime>
  <Words>112</Words>
  <Application>Microsoft Office PowerPoint</Application>
  <PresentationFormat>宽屏</PresentationFormat>
  <Paragraphs>40</Paragraphs>
  <Slides>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23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37</cp:revision>
  <dcterms:created xsi:type="dcterms:W3CDTF">2021-07-19T03:09:34Z</dcterms:created>
  <dcterms:modified xsi:type="dcterms:W3CDTF">2024-09-13T00:57:29Z</dcterms:modified>
</cp:coreProperties>
</file>