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2" r:id="rId4"/>
    <p:sldId id="342" r:id="rId5"/>
    <p:sldId id="296" r:id="rId6"/>
    <p:sldId id="347" r:id="rId7"/>
    <p:sldId id="348" r:id="rId8"/>
    <p:sldId id="349" r:id="rId9"/>
    <p:sldId id="345" r:id="rId10"/>
    <p:sldId id="350" r:id="rId11"/>
    <p:sldId id="351" r:id="rId12"/>
    <p:sldId id="346" r:id="rId13"/>
    <p:sldId id="353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8DA"/>
    <a:srgbClr val="E4FFEE"/>
    <a:srgbClr val="C9FFDE"/>
    <a:srgbClr val="D5FFE5"/>
    <a:srgbClr val="4040C8"/>
    <a:srgbClr val="8FCFFF"/>
    <a:srgbClr val="C1EBF5"/>
    <a:srgbClr val="FFC000"/>
    <a:srgbClr val="3D7351"/>
    <a:srgbClr val="D982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A8BEF-F74A-477C-8E3C-48D65131C0B6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7D828B-5667-42F7-8AB3-0C2C629E087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26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140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944527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40456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9928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6800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3516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9735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5300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10200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6451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6377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4581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9629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531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862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26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课时　第几</a:t>
            </a:r>
          </a:p>
        </p:txBody>
      </p:sp>
    </p:spTree>
    <p:extLst>
      <p:ext uri="{BB962C8B-B14F-4D97-AF65-F5344CB8AC3E}">
        <p14:creationId xmlns:p14="http://schemas.microsoft.com/office/powerpoint/2010/main" val="329767818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741743"/>
            <a:ext cx="41056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比一比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赛一赛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JM1TR33Z.eps" descr="id:214748711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2979" y="1083375"/>
            <a:ext cx="4715726" cy="330231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4291474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现在第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i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号运动员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他在第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i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跑道。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跑道上是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i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号运动员。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跑道上是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i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号运动员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她现在排第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i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比她跑得快的有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i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名运动员。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22979" y="4315994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624026" y="431599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622979" y="489587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622979" y="55161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499779" y="549122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2328126" y="604971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18" grpId="0"/>
      <p:bldP spid="19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5410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421942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一、看一看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8" name="24XK07G.eps" descr="id:214748755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22653" y="1646971"/>
            <a:ext cx="6943861" cy="313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2603925"/>
            <a:ext cx="8218488" cy="1331663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2150450" y="1661386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276240" y="166882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402030" y="166138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527820" y="1648637"/>
            <a:ext cx="66710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0551017" y="1629184"/>
            <a:ext cx="66710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3546653" y="294912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088960" y="2949123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72038" y="706098"/>
            <a:ext cx="346954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08305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排队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7103" y="1220407"/>
            <a:ext cx="10911649" cy="1523224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1483342" y="706098"/>
            <a:ext cx="667108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55952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" grpId="0"/>
      <p:bldP spid="20" grpId="0"/>
      <p:bldP spid="21" grpId="0"/>
      <p:bldP spid="22" grpId="0"/>
      <p:bldP spid="23" grpId="0"/>
      <p:bldP spid="24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692150" y="688691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0" name="JM1TR23Z.eps" descr="id:214748759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63211" y="1237342"/>
            <a:ext cx="2571461" cy="2823029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692150" y="4406802"/>
            <a:ext cx="10807700" cy="683264"/>
            <a:chOff x="692150" y="4406802"/>
            <a:chExt cx="10807700" cy="683264"/>
          </a:xfrm>
        </p:grpSpPr>
        <p:sp>
          <p:nvSpPr>
            <p:cNvPr id="11" name="矩形 10"/>
            <p:cNvSpPr>
              <a:spLocks noChangeAspect="1"/>
            </p:cNvSpPr>
            <p:nvPr/>
          </p:nvSpPr>
          <p:spPr>
            <a:xfrm>
              <a:off x="692150" y="4406802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indent="406400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月月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获得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第</a:t>
              </a:r>
              <a:r>
                <a:rPr lang="en-US" altLang="zh-CN" sz="3200" smtClean="0">
                  <a:solidFill>
                    <a:srgbClr val="000000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名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乐乐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获得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第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</a:t>
              </a:r>
              <a:r>
                <a:rPr lang="en-US" altLang="zh-CN" sz="3200" smtClean="0">
                  <a:solidFill>
                    <a:srgbClr val="000000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名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齐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齐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获得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第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</a:t>
              </a:r>
              <a:r>
                <a:rPr lang="en-US" altLang="zh-CN" sz="3200" smtClean="0">
                  <a:solidFill>
                    <a:srgbClr val="000000"/>
                  </a:solidFill>
                  <a:latin typeface="Cambria Math" panose="02040503050406030204" pitchFamily="18" charset="0"/>
                  <a:ea typeface="NEU-BZ-S92"/>
                  <a:cs typeface="Times New Roman" panose="02020603050405020304" pitchFamily="18" charset="0"/>
                </a:rPr>
                <a:t>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名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95638" y="4434109"/>
              <a:ext cx="619125" cy="62865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232752" y="4456782"/>
              <a:ext cx="619125" cy="62865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355365" y="4456782"/>
              <a:ext cx="619125" cy="628650"/>
            </a:xfrm>
            <a:prstGeom prst="rect">
              <a:avLst/>
            </a:prstGeom>
          </p:spPr>
        </p:pic>
      </p:grpSp>
      <p:sp>
        <p:nvSpPr>
          <p:cNvPr id="16" name="矩形 15"/>
          <p:cNvSpPr>
            <a:spLocks noChangeAspect="1"/>
          </p:cNvSpPr>
          <p:nvPr/>
        </p:nvSpPr>
        <p:spPr>
          <a:xfrm>
            <a:off x="3236821" y="4437329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347389" y="443410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9470002" y="442780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97769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73314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做一做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JM1TR24Z.eps" descr="id:214748700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6484" y="1581467"/>
            <a:ext cx="5878315" cy="1028383"/>
          </a:xfrm>
          <a:prstGeom prst="rect">
            <a:avLst/>
          </a:prstGeom>
        </p:spPr>
      </p:pic>
      <p:pic>
        <p:nvPicPr>
          <p:cNvPr id="4" name="JM1TR26Z.eps" descr="id:214748701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85078" y="1197669"/>
            <a:ext cx="4844525" cy="2374583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2146975" y="338000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827504" y="339533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6641" y="3265841"/>
            <a:ext cx="8238316" cy="86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90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52395"/>
            <a:ext cx="10807700" cy="18178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四、按要求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做一做。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用自己喜欢的颜色涂色。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从左边数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个涂色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:</a:t>
            </a:r>
            <a:endParaRPr lang="zh-CN" altLang="en-US" sz="3200"/>
          </a:p>
        </p:txBody>
      </p:sp>
      <p:pic>
        <p:nvPicPr>
          <p:cNvPr id="15" name="JM1TR27Z.eps" descr="id:214748703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42185" y="2991167"/>
            <a:ext cx="6840180" cy="945833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3733800" y="2991167"/>
            <a:ext cx="901700" cy="945833"/>
          </a:xfrm>
          <a:prstGeom prst="ellipse">
            <a:avLst/>
          </a:prstGeom>
          <a:solidFill>
            <a:srgbClr val="FFC000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27776"/>
            <a:ext cx="429957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给左边的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把雨伞涂色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: </a:t>
            </a:r>
            <a:endParaRPr lang="zh-CN" altLang="en-US" sz="3200"/>
          </a:p>
        </p:txBody>
      </p:sp>
      <p:pic>
        <p:nvPicPr>
          <p:cNvPr id="3" name="JM1TR28Z.eps" descr="id:214748704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9367" y="1611040"/>
            <a:ext cx="6497655" cy="113030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2833751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从右边数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个涂色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: </a:t>
            </a:r>
            <a:endParaRPr lang="zh-CN" altLang="en-US" sz="3200"/>
          </a:p>
        </p:txBody>
      </p:sp>
      <p:pic>
        <p:nvPicPr>
          <p:cNvPr id="5" name="JM1TR29Z.eps" descr="id:214748704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5367" y="3562946"/>
            <a:ext cx="6395908" cy="802210"/>
          </a:xfrm>
          <a:prstGeom prst="rect">
            <a:avLst/>
          </a:prstGeom>
        </p:spPr>
      </p:pic>
      <p:pic>
        <p:nvPicPr>
          <p:cNvPr id="6" name="JM1TR28Z.eps" descr="id:2147487040;FounderCES"/>
          <p:cNvPicPr/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r="59448"/>
          <a:stretch/>
        </p:blipFill>
        <p:spPr>
          <a:xfrm>
            <a:off x="2559367" y="1603502"/>
            <a:ext cx="2634933" cy="1130300"/>
          </a:xfrm>
          <a:prstGeom prst="rect">
            <a:avLst/>
          </a:prstGeom>
        </p:spPr>
      </p:pic>
      <p:pic>
        <p:nvPicPr>
          <p:cNvPr id="7" name="JM1TR29Z.eps" descr="id:2147487047;FounderCES"/>
          <p:cNvPicPr/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</a14:imgLayer>
                </a14:imgProps>
              </a:ext>
            </a:extLst>
          </a:blip>
          <a:srcRect l="17714" r="63819"/>
          <a:stretch/>
        </p:blipFill>
        <p:spPr>
          <a:xfrm>
            <a:off x="3454400" y="3562946"/>
            <a:ext cx="1181100" cy="79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3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4029107"/>
              </p:ext>
            </p:extLst>
          </p:nvPr>
        </p:nvGraphicFramePr>
        <p:xfrm>
          <a:off x="780312" y="1047838"/>
          <a:ext cx="10420750" cy="2273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文档" r:id="rId3" imgW="4547547" imgH="992300" progId="Word.Document.12">
                  <p:embed/>
                </p:oleObj>
              </mc:Choice>
              <mc:Fallback>
                <p:oleObj name="文档" r:id="rId3" imgW="4547547" imgH="992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0312" y="1047838"/>
                        <a:ext cx="10420750" cy="22738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5050" y="3151187"/>
            <a:ext cx="6591300" cy="2028825"/>
          </a:xfrm>
          <a:prstGeom prst="rect">
            <a:avLst/>
          </a:prstGeom>
        </p:spPr>
      </p:pic>
      <p:pic>
        <p:nvPicPr>
          <p:cNvPr id="4" name="DM1TR44Z.eps" descr="id:2147485088;FounderCES"/>
          <p:cNvPicPr/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990687" y="3889374"/>
            <a:ext cx="2122683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9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340</TotalTime>
  <Words>139</Words>
  <Application>Microsoft Office PowerPoint</Application>
  <PresentationFormat>宽屏</PresentationFormat>
  <Paragraphs>44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9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2024-09-13T00:25:14Z</dcterms:modified>
</cp:coreProperties>
</file>