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49" r:id="rId4"/>
    <p:sldId id="342" r:id="rId5"/>
    <p:sldId id="296" r:id="rId6"/>
    <p:sldId id="347" r:id="rId7"/>
    <p:sldId id="345" r:id="rId8"/>
    <p:sldId id="348" r:id="rId9"/>
    <p:sldId id="346" r:id="rId10"/>
    <p:sldId id="350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14732-52FB-4648-800A-BB312A98F394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5FB9A-FBC8-4604-98D1-7867FDDDFD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618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273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06201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751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305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978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2869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946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0100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4319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71410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611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347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892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699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46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4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7</a:t>
            </a:r>
            <a:r>
              <a:rPr lang="zh-CN" altLang="en-US" sz="4232" b="1">
                <a:solidFill>
                  <a:srgbClr val="D60093"/>
                </a:solidFill>
              </a:rPr>
              <a:t>课时　解决问题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145904168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一、看图填一填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863" y="1493522"/>
            <a:ext cx="10243737" cy="522894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576657" y="3901266"/>
            <a:ext cx="4924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395557" y="491726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95557" y="5943959"/>
            <a:ext cx="25779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-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240857" y="409122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0437957" y="409122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146807" y="5943959"/>
            <a:ext cx="25779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-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1404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图算一算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5087" y="681501"/>
            <a:ext cx="9371013" cy="5914561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939807" y="2934059"/>
            <a:ext cx="25779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-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311907" y="2934059"/>
            <a:ext cx="25779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-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939807" y="5923321"/>
            <a:ext cx="25779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-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324607" y="5920681"/>
            <a:ext cx="25779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-    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42389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81729"/>
            <a:ext cx="466345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三、小猫钓鱼。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JM1TR166Z.eps" descr="id:2147488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75217" y="1564993"/>
            <a:ext cx="7126844" cy="4906640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2980266" y="2475263"/>
            <a:ext cx="43612" cy="91563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962744" y="2475262"/>
            <a:ext cx="1869856" cy="91563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223924" y="2400725"/>
            <a:ext cx="1776461" cy="99017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7093780" y="2400725"/>
            <a:ext cx="1655880" cy="91563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242086" y="4635500"/>
            <a:ext cx="5254214" cy="104306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4962744" y="4571380"/>
            <a:ext cx="43612" cy="91563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3365500" y="4635500"/>
            <a:ext cx="3634885" cy="104306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8749660" y="4635500"/>
            <a:ext cx="43612" cy="91563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193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163Z.eps" descr="id:21474885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2367" y="1102578"/>
            <a:ext cx="8883333" cy="280035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514607" y="1039078"/>
            <a:ext cx="800219" cy="29680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481338" y="1064478"/>
            <a:ext cx="800219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92697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692150" y="108418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五、下面哪幅图可以用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7-2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来表示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82737" y="1767451"/>
            <a:ext cx="8086725" cy="3171825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2925352" y="4121083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4535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101</Words>
  <Application>Microsoft Office PowerPoint</Application>
  <PresentationFormat>宽屏</PresentationFormat>
  <Paragraphs>35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2024-09-13T01:43:19Z</dcterms:modified>
</cp:coreProperties>
</file>