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47" r:id="rId4"/>
    <p:sldId id="342" r:id="rId5"/>
    <p:sldId id="296" r:id="rId6"/>
    <p:sldId id="345" r:id="rId7"/>
    <p:sldId id="346" r:id="rId8"/>
    <p:sldId id="348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D65F6-36C2-4A97-A19A-76EF779BFD91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5F6857-B999-457E-A411-4EA58E2323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67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12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14151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8301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7809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8217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4178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484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3178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28374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334187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3377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95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1886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844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739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54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整理和复习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40790540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522290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一、在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里填上合适的数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302" y="1671284"/>
            <a:ext cx="10768692" cy="173747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898650" y="1713282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806950" y="168903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740388" y="173218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051788" y="172452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327150" y="2640382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210050" y="26581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145257" y="26581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10051788" y="265813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二、照样子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JM1TR90Z.eps" descr="id:214748771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7134" y="1661160"/>
            <a:ext cx="6755765" cy="4734667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2980266" y="2640445"/>
            <a:ext cx="5541434" cy="101715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817782" y="2640443"/>
            <a:ext cx="0" cy="10171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352800" y="2640443"/>
            <a:ext cx="5395382" cy="10171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2980266" y="4494643"/>
            <a:ext cx="0" cy="101715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5016500" y="4421967"/>
            <a:ext cx="1625600" cy="111332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7052733" y="4507279"/>
            <a:ext cx="1625600" cy="111332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2512" y="2317750"/>
            <a:ext cx="6657975" cy="179070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2914650" y="2411026"/>
            <a:ext cx="74993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	 5	   1	    4	      2	       3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914650" y="3446076"/>
            <a:ext cx="7499350" cy="631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	 4	   3	     2	      1	       0</a:t>
            </a:r>
            <a:endParaRPr lang="en-US" altLang="zh-CN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112415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这六个数填在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使算式成立。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每个题中每个数只能用一次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4177683"/>
            <a:ext cx="36375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题答案不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唯一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5641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102</Words>
  <Application>Microsoft Office PowerPoint</Application>
  <PresentationFormat>宽屏</PresentationFormat>
  <Paragraphs>25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3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2024-09-13T00:59:42Z</dcterms:modified>
</cp:coreProperties>
</file>