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48" r:id="rId8"/>
    <p:sldId id="349" r:id="rId9"/>
    <p:sldId id="345" r:id="rId10"/>
    <p:sldId id="346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558" y="44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83DBC0-D4A7-48E5-AF0B-DB02B157EF6E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0D0DE-37AB-46CA-AA2F-E5DA585A9D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6696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918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89685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817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5709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0796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2506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9251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6327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93363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478327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2470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0161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066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758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714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222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5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6</a:t>
            </a:r>
            <a:r>
              <a:rPr lang="zh-CN" altLang="en-US" sz="4232" b="1">
                <a:solidFill>
                  <a:srgbClr val="D60093"/>
                </a:solidFill>
              </a:rPr>
              <a:t>和</a:t>
            </a:r>
            <a:r>
              <a:rPr lang="en-US" altLang="zh-CN" sz="4232" b="1">
                <a:solidFill>
                  <a:srgbClr val="D60093"/>
                </a:solidFill>
              </a:rPr>
              <a:t>7</a:t>
            </a:r>
            <a:r>
              <a:rPr lang="zh-CN" altLang="en-US" sz="4232" b="1">
                <a:solidFill>
                  <a:srgbClr val="D60093"/>
                </a:solidFill>
              </a:rPr>
              <a:t>的加、减法</a:t>
            </a:r>
          </a:p>
        </p:txBody>
      </p:sp>
    </p:spTree>
    <p:extLst>
      <p:ext uri="{BB962C8B-B14F-4D97-AF65-F5344CB8AC3E}">
        <p14:creationId xmlns:p14="http://schemas.microsoft.com/office/powerpoint/2010/main" val="97925927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1664399"/>
            <a:ext cx="11201400" cy="279082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9998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886825" y="2678879"/>
            <a:ext cx="49244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886824" y="3614912"/>
            <a:ext cx="49244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4102306" y="269408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4155027" y="361491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7267049" y="275855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7267049" y="363205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8441689" y="2694080"/>
            <a:ext cx="278313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   -     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8441689" y="3630113"/>
            <a:ext cx="278313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   -     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3746" y="886277"/>
            <a:ext cx="10933339" cy="5577152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331061"/>
            <a:ext cx="624882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并列出算式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218977" y="1499624"/>
            <a:ext cx="1240866" cy="19039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2307877" y="2451612"/>
            <a:ext cx="1151966" cy="95198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7153834" y="1829824"/>
            <a:ext cx="1621866" cy="12308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7153834" y="1767092"/>
            <a:ext cx="1621866" cy="12308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0443883" y="1829824"/>
            <a:ext cx="0" cy="129360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>
            <a:spLocks noChangeAspect="1"/>
          </p:cNvSpPr>
          <p:nvPr/>
        </p:nvSpPr>
        <p:spPr>
          <a:xfrm>
            <a:off x="2036214" y="4015387"/>
            <a:ext cx="15183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2036214" y="4803288"/>
            <a:ext cx="14157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2044071" y="5751245"/>
            <a:ext cx="14157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7846028" y="3992174"/>
            <a:ext cx="15183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</a:t>
            </a:r>
            <a:endParaRPr lang="zh-CN" altLang="en-US" sz="320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7846028" y="4805475"/>
            <a:ext cx="15183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</a:t>
            </a:r>
            <a:endParaRPr lang="zh-CN" altLang="en-US" sz="320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7846028" y="5702323"/>
            <a:ext cx="15183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 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94786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44971" y="1542498"/>
            <a:ext cx="8704579" cy="4029512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859234"/>
            <a:ext cx="31710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我爱运动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274246" y="375244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885485" y="380084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876085" y="380084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277680" y="4714612"/>
            <a:ext cx="14157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885485" y="4665430"/>
            <a:ext cx="14157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49613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42427"/>
            <a:ext cx="604364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四、将得数相同的算式连起来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73300" y="1625691"/>
            <a:ext cx="8216900" cy="2701306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2886634" y="2416204"/>
            <a:ext cx="2320366" cy="112027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3009900" y="2416204"/>
            <a:ext cx="2197100" cy="112027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369734" y="2416204"/>
            <a:ext cx="2320366" cy="112027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7493000" y="2416204"/>
            <a:ext cx="2197100" cy="112027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503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JM1TR142Z.eps" descr="id:214748871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9016" y="1712519"/>
            <a:ext cx="9854317" cy="2547454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55857"/>
            <a:ext cx="398057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、算一算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649771" y="220064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110271" y="160710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537584" y="218553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132767" y="361870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6429082" y="3656677"/>
            <a:ext cx="38985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6818932" y="2449618"/>
            <a:ext cx="3898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7773729" y="1721177"/>
            <a:ext cx="3898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9100280" y="173379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10099464" y="253741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10408864" y="363035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34" name="矩形 33"/>
          <p:cNvSpPr>
            <a:spLocks noChangeAspect="1"/>
          </p:cNvSpPr>
          <p:nvPr/>
        </p:nvSpPr>
        <p:spPr>
          <a:xfrm>
            <a:off x="1152985" y="3628686"/>
            <a:ext cx="3898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7" grpId="0"/>
      <p:bldP spid="28" grpId="0"/>
      <p:bldP spid="29" grpId="0"/>
      <p:bldP spid="30" grpId="0"/>
      <p:bldP spid="31" grpId="0"/>
      <p:bldP spid="32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23721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六、找规律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92150" y="1440449"/>
            <a:ext cx="10807700" cy="4327056"/>
            <a:chOff x="692150" y="1506985"/>
            <a:chExt cx="10807700" cy="432705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692150" y="1605191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锯成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2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根需要锯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: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2</a:t>
              </a:r>
              <a:r>
                <a:rPr lang="en-US" altLang="zh-CN" sz="3200" i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-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</a:t>
              </a:r>
              <a:r>
                <a:rPr lang="en-US" altLang="zh-CN" sz="3200" i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=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锯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成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3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根需要锯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2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: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3</a:t>
              </a:r>
              <a:r>
                <a:rPr lang="en-US" altLang="zh-CN" sz="3200" i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-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</a:t>
              </a:r>
              <a:r>
                <a:rPr lang="en-US" altLang="zh-CN" sz="3200" i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=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2(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奇奇想把一根木头锯成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7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根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需要锯几次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?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14" name="JM1TR143Z.eps" descr="id:2147488342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022980" y="1506985"/>
              <a:ext cx="3409820" cy="1069694"/>
            </a:xfrm>
            <a:prstGeom prst="rect">
              <a:avLst/>
            </a:prstGeom>
          </p:spPr>
        </p:pic>
        <p:pic>
          <p:nvPicPr>
            <p:cNvPr id="15" name="JM1TR143-1Z.eps" descr="id:2147488349;FounderCES"/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59186" y="3697553"/>
              <a:ext cx="3023959" cy="1015613"/>
            </a:xfrm>
            <a:prstGeom prst="rect">
              <a:avLst/>
            </a:prstGeom>
          </p:spPr>
        </p:pic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3191" y="5767505"/>
            <a:ext cx="3943350" cy="723900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1046834" y="5811483"/>
            <a:ext cx="278313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    -     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3879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310</TotalTime>
  <Words>152</Words>
  <Application>Microsoft Office PowerPoint</Application>
  <PresentationFormat>宽屏</PresentationFormat>
  <Paragraphs>55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40</cp:revision>
  <dcterms:created xsi:type="dcterms:W3CDTF">2021-07-19T03:09:34Z</dcterms:created>
  <dcterms:modified xsi:type="dcterms:W3CDTF">2024-09-13T01:33:18Z</dcterms:modified>
</cp:coreProperties>
</file>