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1"/>
  </p:notesMasterIdLst>
  <p:sldIdLst>
    <p:sldId id="350" r:id="rId4"/>
    <p:sldId id="342" r:id="rId5"/>
    <p:sldId id="296" r:id="rId6"/>
    <p:sldId id="348" r:id="rId7"/>
    <p:sldId id="345" r:id="rId8"/>
    <p:sldId id="346" r:id="rId9"/>
    <p:sldId id="349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06216-BE2E-4742-8BD0-E08DF560EC2E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8D0B25-F09A-44B6-8940-74D23DEC73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3501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14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998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40743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03310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8988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9762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4278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048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45249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53781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649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3684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732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201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87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23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课时　分与合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260753971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一、看图填一填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34Z.eps" descr="id:21474871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1646971"/>
            <a:ext cx="9869216" cy="320584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225555" y="4184064"/>
            <a:ext cx="4924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236643" y="418910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940133" y="418406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496180" y="418406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559784" y="4184064"/>
            <a:ext cx="4924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9342289" y="420506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0387317" y="420506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20" grpId="0"/>
      <p:bldP spid="21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97880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77571" y="157970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40089" y="289569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864714" y="157970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pic>
        <p:nvPicPr>
          <p:cNvPr id="8" name="24XK08G.eps" descr="id:214748773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93688" y="1592954"/>
            <a:ext cx="7365074" cy="193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62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305339"/>
            <a:ext cx="10807700" cy="7298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三、连一连。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把上下合起来数量是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的用线连起来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JM1TR37Z.eps" descr="id:214748714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86814" y="2208892"/>
            <a:ext cx="8583067" cy="2087336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>
            <a:off x="2545548" y="2738210"/>
            <a:ext cx="6685538" cy="11080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307715" y="2738210"/>
            <a:ext cx="0" cy="11080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178629" y="2698522"/>
            <a:ext cx="6481886" cy="11080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9268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四、想一想。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的分法公平吗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怎样分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才能让她们的苹果一样多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79863" y="4866170"/>
            <a:ext cx="982833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不公平。小欢给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个苹果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两人的苹果就一样多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24XK09G.eps" descr="id:214748776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9224" y="2370422"/>
            <a:ext cx="5481617" cy="239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0649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315</TotalTime>
  <Words>104</Words>
  <Application>Microsoft Office PowerPoint</Application>
  <PresentationFormat>宽屏</PresentationFormat>
  <Paragraphs>27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23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2024-09-13T00:33:31Z</dcterms:modified>
</cp:coreProperties>
</file>