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1" r:id="rId4"/>
    <p:sldId id="342" r:id="rId5"/>
    <p:sldId id="296" r:id="rId6"/>
    <p:sldId id="347" r:id="rId7"/>
    <p:sldId id="345" r:id="rId8"/>
    <p:sldId id="348" r:id="rId9"/>
    <p:sldId id="349" r:id="rId10"/>
    <p:sldId id="350" r:id="rId11"/>
    <p:sldId id="346" r:id="rId12"/>
    <p:sldId id="35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3FD47-D760-4BFE-8814-4AB933AA021D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87138-E44E-49CC-9F46-B69E3BF66F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827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308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873877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1789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5910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3118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1518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0887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916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96366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63878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413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116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577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267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16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911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5</a:t>
            </a:r>
            <a:r>
              <a:rPr lang="zh-CN" altLang="en-US" sz="4232" b="1">
                <a:solidFill>
                  <a:srgbClr val="D60093"/>
                </a:solidFill>
              </a:rPr>
              <a:t>课时　解决问题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170213078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8808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4187"/>
            <a:ext cx="45047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一、先数一数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再解答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106Z.eps" descr="id:214748698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0795" y="1767451"/>
            <a:ext cx="6843898" cy="154241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3309866"/>
            <a:ext cx="37529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一共有多少面小旗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8" name="DM1TR107Z.eps" descr="id:2147486988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6050" y="3993130"/>
            <a:ext cx="9917892" cy="193643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328961" y="4069330"/>
            <a:ext cx="9028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328961" y="4559008"/>
            <a:ext cx="800219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034693" y="4017692"/>
            <a:ext cx="800219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9034693" y="450737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28967"/>
            <a:ext cx="211147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怎样解答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5050" y="1312231"/>
            <a:ext cx="9867900" cy="3495675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3776893" y="143397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加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269030" y="3101156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    +    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815493" y="144154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加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718300" y="3148477"/>
            <a:ext cx="32880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+     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410367" y="412642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56831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5565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做一做。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一共有多少个球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6834" y="4014787"/>
            <a:ext cx="6705600" cy="1724025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1241885" y="4052887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 +    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849368" y="5042492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+     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18" name="DM1TR110Z.eps" descr="id:214749107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55838" y="2367954"/>
            <a:ext cx="5110973" cy="155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508" y="1517292"/>
            <a:ext cx="9128891" cy="254872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834029"/>
            <a:ext cx="365035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一共有多少把伞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694026" y="3277192"/>
            <a:ext cx="29803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+      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986626" y="3277192"/>
            <a:ext cx="29803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+     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583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6000" y="1405190"/>
            <a:ext cx="8800000" cy="4047619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721926"/>
            <a:ext cx="406072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一共有多少颗棋子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05226" y="4661492"/>
            <a:ext cx="32880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+     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697156" y="4645011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+    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189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6000" y="2081381"/>
            <a:ext cx="8600000" cy="269523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1398117"/>
            <a:ext cx="406072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一共有多少只兔子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214056" y="4022711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+    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05056" y="4022711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+     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902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9215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个小朋友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每人发一个苹果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选哪两盘刚好合适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 smtClean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Arial Unicode MS" panose="020B0604020202020204" pitchFamily="34" charset="-122"/>
                <a:ea typeface="方正楷体_GBK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并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列式计算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1300" y="2266354"/>
            <a:ext cx="8458200" cy="356235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2238604" y="404752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779104" y="404752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966656" y="5026011"/>
            <a:ext cx="29803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+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307</TotalTime>
  <Words>152</Words>
  <Application>Microsoft Office PowerPoint</Application>
  <PresentationFormat>宽屏</PresentationFormat>
  <Paragraphs>40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Arial Unicode MS</vt:lpstr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2024-09-13T06:05:59Z</dcterms:modified>
</cp:coreProperties>
</file>