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2" r:id="rId4"/>
    <p:sldId id="342" r:id="rId5"/>
    <p:sldId id="296" r:id="rId6"/>
    <p:sldId id="348" r:id="rId7"/>
    <p:sldId id="349" r:id="rId8"/>
    <p:sldId id="350" r:id="rId9"/>
    <p:sldId id="345" r:id="rId10"/>
    <p:sldId id="351" r:id="rId11"/>
    <p:sldId id="346" r:id="rId12"/>
    <p:sldId id="35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993D9-4437-4677-A5A8-2AE568613E02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046E2-5577-4CE6-B458-2C1AADEA08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20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815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30208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6728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4069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961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656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618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8641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6730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4339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1849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437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778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274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26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8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整理和复习</a:t>
            </a:r>
          </a:p>
        </p:txBody>
      </p:sp>
    </p:spTree>
    <p:extLst>
      <p:ext uri="{BB962C8B-B14F-4D97-AF65-F5344CB8AC3E}">
        <p14:creationId xmlns:p14="http://schemas.microsoft.com/office/powerpoint/2010/main" val="42749390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3089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24JK22G.eps" descr="id:214749119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1476" y="3301631"/>
            <a:ext cx="6359631" cy="2992068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53254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完整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127Z.eps" descr="id:214748719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424" y="1646970"/>
            <a:ext cx="8304576" cy="464672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8721291" y="4892988"/>
            <a:ext cx="41549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24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538704" y="2119220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3+8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919639" y="2591469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8+4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604713" y="2591469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4+8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2872854" y="3112169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7+6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4705997" y="3112169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5+8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1983313" y="3643937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8+6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3762395" y="3643937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6+8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2904691" y="4139954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7+8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1967793" y="4648185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8+8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9579693" y="5443680"/>
            <a:ext cx="415498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24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7273667" y="5729206"/>
            <a:ext cx="800219" cy="5000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相同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0" grpId="0"/>
      <p:bldP spid="21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769830"/>
            <a:ext cx="10591800" cy="225742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248334" y="2453094"/>
            <a:ext cx="8149666" cy="103940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645334" y="2453094"/>
            <a:ext cx="1917700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42334" y="2489558"/>
            <a:ext cx="2904566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2451100" y="2476679"/>
            <a:ext cx="2835085" cy="116822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535268" y="2436179"/>
            <a:ext cx="509867" cy="105632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2547099" y="2436179"/>
            <a:ext cx="5489945" cy="123230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9293410" y="2425473"/>
            <a:ext cx="211232" cy="10789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4953000" y="2436179"/>
            <a:ext cx="5647767" cy="11543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295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00270"/>
            <a:ext cx="57807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583534"/>
            <a:ext cx="9772650" cy="18478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825287" y="1625532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482887" y="1625532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140487" y="1615132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033036" y="2629429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482887" y="2629429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140487" y="2632196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9448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781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661378"/>
            <a:ext cx="8859122" cy="275822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236643" y="2540529"/>
            <a:ext cx="16209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236642" y="3565425"/>
            <a:ext cx="16209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65843" y="2551222"/>
            <a:ext cx="20313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65843" y="3565425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2150" y="4408538"/>
            <a:ext cx="250902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答案不唯一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70685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五、看图算一算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122" y="1571622"/>
            <a:ext cx="9115425" cy="3248025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152985" y="4073425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+    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261034" y="4073425"/>
            <a:ext cx="2980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+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9381"/>
          <a:stretch/>
        </p:blipFill>
        <p:spPr>
          <a:xfrm>
            <a:off x="896937" y="3233057"/>
            <a:ext cx="9763125" cy="834118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171634" y="3324125"/>
            <a:ext cx="29650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+ 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413434" y="3324125"/>
            <a:ext cx="28624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 +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331" y="1214968"/>
            <a:ext cx="11205705" cy="210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62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692150" y="1084187"/>
            <a:ext cx="47772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六、一共有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多少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7" name="24JK23G.eps" descr="id:214749122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32398" y="1133129"/>
            <a:ext cx="665568" cy="585379"/>
          </a:xfrm>
          <a:prstGeom prst="rect">
            <a:avLst/>
          </a:prstGeom>
        </p:spPr>
      </p:pic>
      <p:pic>
        <p:nvPicPr>
          <p:cNvPr id="18" name="24JK24G.eps" descr="id:2147491234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4073" y="1767450"/>
            <a:ext cx="8700025" cy="315008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8063" y="5033282"/>
            <a:ext cx="4667250" cy="666750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538373" y="5033282"/>
            <a:ext cx="371685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+   6   -    1      11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313</TotalTime>
  <Words>113</Words>
  <Application>Microsoft Office PowerPoint</Application>
  <PresentationFormat>宽屏</PresentationFormat>
  <Paragraphs>45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2024-09-13T06:16:14Z</dcterms:modified>
</cp:coreProperties>
</file>