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4"/>
  </p:notesMasterIdLst>
  <p:sldIdLst>
    <p:sldId id="352" r:id="rId4"/>
    <p:sldId id="342" r:id="rId5"/>
    <p:sldId id="296" r:id="rId6"/>
    <p:sldId id="347" r:id="rId7"/>
    <p:sldId id="348" r:id="rId8"/>
    <p:sldId id="345" r:id="rId9"/>
    <p:sldId id="349" r:id="rId10"/>
    <p:sldId id="350" r:id="rId11"/>
    <p:sldId id="346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53255-F8DD-4432-BF69-1258E9BA6949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1A1245-675A-41BD-921A-49C4512F69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3422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089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0789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58441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73743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1030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471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141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974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27621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9791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403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9492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403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8483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302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401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整理和复习</a:t>
            </a:r>
            <a:r>
              <a:rPr lang="en-US" altLang="zh-CN" sz="4232" b="1">
                <a:solidFill>
                  <a:srgbClr val="D60093"/>
                </a:solidFill>
              </a:rPr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237821892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5324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24XK33G.eps" descr="id:214748948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3922" y="1404047"/>
            <a:ext cx="10283992" cy="5049817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787462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782513" y="2550517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977695" y="2533054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2+0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737347" y="2923555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2+1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52295" y="3357778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4+0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2522399" y="3357778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2+2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1778162" y="3748279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4+1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3266636" y="3769278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2+3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940683" y="4162724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+0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2530882" y="4180778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4+2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4121081" y="4180778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2+4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5711280" y="4200766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0+6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1705015" y="4581160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6+1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3303616" y="4599214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4+3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4918064" y="4589220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2+5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6591367" y="4634094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0+7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940683" y="5015593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8+0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5" name="矩形 34"/>
          <p:cNvSpPr>
            <a:spLocks noChangeAspect="1"/>
          </p:cNvSpPr>
          <p:nvPr/>
        </p:nvSpPr>
        <p:spPr>
          <a:xfrm>
            <a:off x="2539284" y="5010714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6+2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7" name="矩形 36"/>
          <p:cNvSpPr>
            <a:spLocks noChangeAspect="1"/>
          </p:cNvSpPr>
          <p:nvPr/>
        </p:nvSpPr>
        <p:spPr>
          <a:xfrm>
            <a:off x="4143513" y="4997662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4+4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8" name="矩形 37"/>
          <p:cNvSpPr>
            <a:spLocks noChangeAspect="1"/>
          </p:cNvSpPr>
          <p:nvPr/>
        </p:nvSpPr>
        <p:spPr>
          <a:xfrm>
            <a:off x="5774932" y="5010714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2+6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9" name="矩形 38"/>
          <p:cNvSpPr>
            <a:spLocks noChangeAspect="1"/>
          </p:cNvSpPr>
          <p:nvPr/>
        </p:nvSpPr>
        <p:spPr>
          <a:xfrm>
            <a:off x="7401824" y="5052258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0+8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0" name="矩形 39"/>
          <p:cNvSpPr>
            <a:spLocks noChangeAspect="1"/>
          </p:cNvSpPr>
          <p:nvPr/>
        </p:nvSpPr>
        <p:spPr>
          <a:xfrm>
            <a:off x="1735783" y="5402774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8+1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1" name="矩形 40"/>
          <p:cNvSpPr>
            <a:spLocks noChangeAspect="1"/>
          </p:cNvSpPr>
          <p:nvPr/>
        </p:nvSpPr>
        <p:spPr>
          <a:xfrm>
            <a:off x="3303615" y="5416098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6+3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2" name="矩形 41"/>
          <p:cNvSpPr>
            <a:spLocks noChangeAspect="1"/>
          </p:cNvSpPr>
          <p:nvPr/>
        </p:nvSpPr>
        <p:spPr>
          <a:xfrm>
            <a:off x="4942992" y="5457404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4+5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4" name="矩形 43"/>
          <p:cNvSpPr>
            <a:spLocks noChangeAspect="1"/>
          </p:cNvSpPr>
          <p:nvPr/>
        </p:nvSpPr>
        <p:spPr>
          <a:xfrm>
            <a:off x="6600799" y="5458328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2+7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5" name="矩形 44"/>
          <p:cNvSpPr>
            <a:spLocks noChangeAspect="1"/>
          </p:cNvSpPr>
          <p:nvPr/>
        </p:nvSpPr>
        <p:spPr>
          <a:xfrm>
            <a:off x="8225733" y="5457404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0+9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6" name="矩形 45"/>
          <p:cNvSpPr>
            <a:spLocks noChangeAspect="1"/>
          </p:cNvSpPr>
          <p:nvPr/>
        </p:nvSpPr>
        <p:spPr>
          <a:xfrm>
            <a:off x="832029" y="5881773"/>
            <a:ext cx="1031051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10+0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8" name="矩形 47"/>
          <p:cNvSpPr>
            <a:spLocks noChangeAspect="1"/>
          </p:cNvSpPr>
          <p:nvPr/>
        </p:nvSpPr>
        <p:spPr>
          <a:xfrm>
            <a:off x="2539284" y="5912077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8+2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9" name="矩形 48"/>
          <p:cNvSpPr>
            <a:spLocks noChangeAspect="1"/>
          </p:cNvSpPr>
          <p:nvPr/>
        </p:nvSpPr>
        <p:spPr>
          <a:xfrm>
            <a:off x="4160483" y="5862338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6+4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0" name="矩形 49"/>
          <p:cNvSpPr>
            <a:spLocks noChangeAspect="1"/>
          </p:cNvSpPr>
          <p:nvPr/>
        </p:nvSpPr>
        <p:spPr>
          <a:xfrm>
            <a:off x="5742059" y="5897284"/>
            <a:ext cx="8258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4+6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1" name="矩形 50"/>
          <p:cNvSpPr>
            <a:spLocks noChangeAspect="1"/>
          </p:cNvSpPr>
          <p:nvPr/>
        </p:nvSpPr>
        <p:spPr>
          <a:xfrm>
            <a:off x="7401823" y="5876492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2+8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0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0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5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0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0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5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0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XM1TR65Z.eps" descr="id:214748952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6284" y="597216"/>
            <a:ext cx="11141399" cy="5384484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9124950" y="958254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918450" y="1840820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31850" y="1802720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2-0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741299" y="2243239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3-1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831849" y="2653778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4-0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2575182" y="2655383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4-2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4242948" y="2668241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4-4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1741299" y="3170732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5-1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3484632" y="3170732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5-3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5113941" y="3170732"/>
            <a:ext cx="83388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5-5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811216" y="3571577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6-0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2553875" y="3648723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6-2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4318515" y="3648723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6-4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1741299" y="4062865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7-1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3462651" y="4062865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7-3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5152398" y="4062865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7-5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5" name="矩形 34"/>
          <p:cNvSpPr>
            <a:spLocks noChangeAspect="1"/>
          </p:cNvSpPr>
          <p:nvPr/>
        </p:nvSpPr>
        <p:spPr>
          <a:xfrm>
            <a:off x="859316" y="4500548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8-0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6" name="矩形 35"/>
          <p:cNvSpPr>
            <a:spLocks noChangeAspect="1"/>
          </p:cNvSpPr>
          <p:nvPr/>
        </p:nvSpPr>
        <p:spPr>
          <a:xfrm>
            <a:off x="2575181" y="4500548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8-2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7" name="矩形 36"/>
          <p:cNvSpPr>
            <a:spLocks noChangeAspect="1"/>
          </p:cNvSpPr>
          <p:nvPr/>
        </p:nvSpPr>
        <p:spPr>
          <a:xfrm>
            <a:off x="4253529" y="4536962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8-4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8" name="矩形 37"/>
          <p:cNvSpPr>
            <a:spLocks noChangeAspect="1"/>
          </p:cNvSpPr>
          <p:nvPr/>
        </p:nvSpPr>
        <p:spPr>
          <a:xfrm>
            <a:off x="6051267" y="4522576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8-6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9" name="矩形 38"/>
          <p:cNvSpPr>
            <a:spLocks noChangeAspect="1"/>
          </p:cNvSpPr>
          <p:nvPr/>
        </p:nvSpPr>
        <p:spPr>
          <a:xfrm>
            <a:off x="1730716" y="4942672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9-1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0" name="矩形 39"/>
          <p:cNvSpPr>
            <a:spLocks noChangeAspect="1"/>
          </p:cNvSpPr>
          <p:nvPr/>
        </p:nvSpPr>
        <p:spPr>
          <a:xfrm>
            <a:off x="3468367" y="4972442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9-3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1" name="矩形 40"/>
          <p:cNvSpPr>
            <a:spLocks noChangeAspect="1"/>
          </p:cNvSpPr>
          <p:nvPr/>
        </p:nvSpPr>
        <p:spPr>
          <a:xfrm>
            <a:off x="5206018" y="4960050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9-5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2" name="矩形 41"/>
          <p:cNvSpPr>
            <a:spLocks noChangeAspect="1"/>
          </p:cNvSpPr>
          <p:nvPr/>
        </p:nvSpPr>
        <p:spPr>
          <a:xfrm>
            <a:off x="6950136" y="4981388"/>
            <a:ext cx="83388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9-7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3" name="矩形 42"/>
          <p:cNvSpPr>
            <a:spLocks noChangeAspect="1"/>
          </p:cNvSpPr>
          <p:nvPr/>
        </p:nvSpPr>
        <p:spPr>
          <a:xfrm>
            <a:off x="756723" y="5418347"/>
            <a:ext cx="10390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10-0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4" name="矩形 43"/>
          <p:cNvSpPr>
            <a:spLocks noChangeAspect="1"/>
          </p:cNvSpPr>
          <p:nvPr/>
        </p:nvSpPr>
        <p:spPr>
          <a:xfrm>
            <a:off x="2500183" y="5418347"/>
            <a:ext cx="10390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10-2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5" name="矩形 44"/>
          <p:cNvSpPr>
            <a:spLocks noChangeAspect="1"/>
          </p:cNvSpPr>
          <p:nvPr/>
        </p:nvSpPr>
        <p:spPr>
          <a:xfrm>
            <a:off x="4175298" y="5418347"/>
            <a:ext cx="10390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10-4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6" name="矩形 45"/>
          <p:cNvSpPr>
            <a:spLocks noChangeAspect="1"/>
          </p:cNvSpPr>
          <p:nvPr/>
        </p:nvSpPr>
        <p:spPr>
          <a:xfrm>
            <a:off x="5975485" y="5439346"/>
            <a:ext cx="10390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10-6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7" name="矩形 46"/>
          <p:cNvSpPr>
            <a:spLocks noChangeAspect="1"/>
          </p:cNvSpPr>
          <p:nvPr/>
        </p:nvSpPr>
        <p:spPr>
          <a:xfrm>
            <a:off x="7694827" y="5400390"/>
            <a:ext cx="10390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10-8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53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7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二、算一算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769830"/>
            <a:ext cx="10229850" cy="290512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647950" y="181182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395125" y="183042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142300" y="183830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647950" y="290175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590050" y="290175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0337225" y="290175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647950" y="392441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292532" y="388465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0039707" y="386563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50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77896"/>
            <a:ext cx="65566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三、先说一说图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里的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意思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再解答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962" y="1766887"/>
            <a:ext cx="11268075" cy="3324225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1152985" y="4455169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    +     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426785" y="4407848"/>
            <a:ext cx="278313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    -    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0037" y="1766887"/>
            <a:ext cx="11591925" cy="332422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949785" y="4302769"/>
            <a:ext cx="425308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   -     2     -     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535173" y="4302769"/>
            <a:ext cx="414248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    -     1     +    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60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532" y="1673869"/>
            <a:ext cx="11509095" cy="285210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773270"/>
            <a:ext cx="57807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270585" y="1673869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872078" y="1702775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502328" y="1700473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91300" y="2717785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657285" y="2717785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9502328" y="2717785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150213" y="3676840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652878" y="3731474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9374332" y="3711179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51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4" name="XM1TR70Z-1.eps" descr="id:214748957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5401" y="1950357"/>
            <a:ext cx="3813599" cy="3233700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6496180" y="206212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496180" y="298182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496179" y="390152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778379" y="466352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600448" y="460315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5632466" y="460689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1121428"/>
            <a:ext cx="901881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五、算一算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每横行、竖列上三个数的和是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多少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315</TotalTime>
  <Words>177</Words>
  <Application>Microsoft Office PowerPoint</Application>
  <PresentationFormat>宽屏</PresentationFormat>
  <Paragraphs>103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38</cp:revision>
  <dcterms:created xsi:type="dcterms:W3CDTF">2021-07-19T03:09:34Z</dcterms:created>
  <dcterms:modified xsi:type="dcterms:W3CDTF">2024-09-13T02:27:47Z</dcterms:modified>
</cp:coreProperties>
</file>