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0"/>
  </p:notesMasterIdLst>
  <p:sldIdLst>
    <p:sldId id="348" r:id="rId4"/>
    <p:sldId id="342" r:id="rId5"/>
    <p:sldId id="296" r:id="rId6"/>
    <p:sldId id="345" r:id="rId7"/>
    <p:sldId id="346" r:id="rId8"/>
    <p:sldId id="34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02C86-637B-422D-B3A3-135433122DE9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18E9E-EF43-4A53-B429-BEE6A64BB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79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2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2075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662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79462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167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103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458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49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9973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783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0420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049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851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4299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7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46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10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10</a:t>
            </a:r>
            <a:r>
              <a:rPr lang="zh-CN" altLang="en-US" sz="4232" b="1">
                <a:solidFill>
                  <a:srgbClr val="D60093"/>
                </a:solidFill>
              </a:rPr>
              <a:t>的认识</a:t>
            </a:r>
          </a:p>
        </p:txBody>
      </p:sp>
    </p:spTree>
    <p:extLst>
      <p:ext uri="{BB962C8B-B14F-4D97-AF65-F5344CB8AC3E}">
        <p14:creationId xmlns:p14="http://schemas.microsoft.com/office/powerpoint/2010/main" val="42459087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6Z.eps" descr="id:214748900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1851594"/>
            <a:ext cx="10344556" cy="208520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4651744" y="1915094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96180" y="20547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671180" y="333729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69669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二、接着画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直到每种物品都有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1TR20Z.eps" descr="id:214748902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49" y="1753262"/>
            <a:ext cx="10599641" cy="272983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539654"/>
            <a:ext cx="6976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187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1767451"/>
            <a:ext cx="9734550" cy="2581275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809880" y="19150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199730" y="28950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93441" y="28950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228248" y="267395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091848" y="26744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881196" y="267395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9744796" y="267447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8210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295</TotalTime>
  <Words>66</Words>
  <Application>Microsoft Office PowerPoint</Application>
  <PresentationFormat>宽屏</PresentationFormat>
  <Paragraphs>25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36</cp:revision>
  <dcterms:created xsi:type="dcterms:W3CDTF">2021-07-19T03:09:34Z</dcterms:created>
  <dcterms:modified xsi:type="dcterms:W3CDTF">2024-09-13T02:01:15Z</dcterms:modified>
</cp:coreProperties>
</file>