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8" r:id="rId3"/>
  </p:sldMasterIdLst>
  <p:notesMasterIdLst>
    <p:notesMasterId r:id="rId13"/>
  </p:notesMasterIdLst>
  <p:sldIdLst>
    <p:sldId id="351" r:id="rId4"/>
    <p:sldId id="342" r:id="rId5"/>
    <p:sldId id="296" r:id="rId6"/>
    <p:sldId id="347" r:id="rId7"/>
    <p:sldId id="345" r:id="rId8"/>
    <p:sldId id="348" r:id="rId9"/>
    <p:sldId id="349" r:id="rId10"/>
    <p:sldId id="346" r:id="rId11"/>
    <p:sldId id="350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FFEE"/>
    <a:srgbClr val="C9FFDE"/>
    <a:srgbClr val="D5FFE5"/>
    <a:srgbClr val="4040C8"/>
    <a:srgbClr val="8FCFFF"/>
    <a:srgbClr val="C1EBF5"/>
    <a:srgbClr val="FFC000"/>
    <a:srgbClr val="3D7351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CE662-0C34-488B-A0A4-E799AED9137D}" type="datetimeFigureOut">
              <a:rPr lang="zh-CN" altLang="en-US" smtClean="0"/>
              <a:t>2024-09-13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7D3EB-1F39-45D4-9EC8-C74D173294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82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577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7870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56859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695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006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139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863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577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928494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:a16="http://schemas.microsoft.com/office/drawing/2014/main" xmlns="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3369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246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2799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4276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350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8.xml"/><Relationship Id="rId9" Type="http://schemas.openxmlformats.org/officeDocument/2006/relationships/slide" Target="../slides/slide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32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152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第</a:t>
            </a: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课时　</a:t>
            </a:r>
            <a:r>
              <a:rPr lang="en-US" altLang="zh-CN" sz="4232" b="1">
                <a:solidFill>
                  <a:srgbClr val="D60093"/>
                </a:solidFill>
              </a:rPr>
              <a:t>11~20</a:t>
            </a:r>
            <a:r>
              <a:rPr lang="zh-CN" altLang="en-US" sz="4232" b="1">
                <a:solidFill>
                  <a:srgbClr val="D60093"/>
                </a:solidFill>
              </a:rPr>
              <a:t>的认识</a:t>
            </a:r>
            <a:r>
              <a:rPr lang="en-US" altLang="zh-CN" sz="4232" b="1">
                <a:solidFill>
                  <a:srgbClr val="D60093"/>
                </a:solidFill>
              </a:rPr>
              <a:t>(2)</a:t>
            </a:r>
          </a:p>
        </p:txBody>
      </p:sp>
    </p:spTree>
    <p:extLst>
      <p:ext uri="{BB962C8B-B14F-4D97-AF65-F5344CB8AC3E}">
        <p14:creationId xmlns:p14="http://schemas.microsoft.com/office/powerpoint/2010/main" val="74122801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一、写一写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读一读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29Z.eps" descr="id:214748574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571622"/>
            <a:ext cx="9568125" cy="293506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1822450" y="3323855"/>
            <a:ext cx="110799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13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733942" y="392119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十三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683250" y="332385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17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594742" y="392119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十七</a:t>
            </a:r>
            <a:endParaRPr lang="zh-CN" altLang="en-US" sz="320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9258089" y="3365853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9169581" y="396318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二十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8" grpId="0"/>
      <p:bldP spid="19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68514"/>
            <a:ext cx="40943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二、照样子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画一画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30Z.eps" descr="id:214748575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74749" y="1051778"/>
            <a:ext cx="9154513" cy="4942622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2012950" y="497485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15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454487" y="497485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12</a:t>
            </a:r>
            <a:endParaRPr lang="zh-CN" altLang="en-US" sz="320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692987" y="497485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grpSp>
        <p:nvGrpSpPr>
          <p:cNvPr id="6" name="组合 5"/>
          <p:cNvGrpSpPr/>
          <p:nvPr/>
        </p:nvGrpSpPr>
        <p:grpSpPr>
          <a:xfrm>
            <a:off x="1854358" y="3578101"/>
            <a:ext cx="1126885" cy="863906"/>
            <a:chOff x="1854358" y="3578101"/>
            <a:chExt cx="1126885" cy="863906"/>
          </a:xfrm>
        </p:grpSpPr>
        <p:pic>
          <p:nvPicPr>
            <p:cNvPr id="21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54358" y="4196812"/>
              <a:ext cx="317183" cy="239383"/>
            </a:xfrm>
            <a:prstGeom prst="rect">
              <a:avLst/>
            </a:prstGeom>
          </p:spPr>
        </p:pic>
        <p:pic>
          <p:nvPicPr>
            <p:cNvPr id="23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54140" y="4202624"/>
              <a:ext cx="317183" cy="239383"/>
            </a:xfrm>
            <a:prstGeom prst="rect">
              <a:avLst/>
            </a:prstGeom>
          </p:spPr>
        </p:pic>
        <p:pic>
          <p:nvPicPr>
            <p:cNvPr id="24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64060" y="4042803"/>
              <a:ext cx="317183" cy="239383"/>
            </a:xfrm>
            <a:prstGeom prst="rect">
              <a:avLst/>
            </a:prstGeom>
          </p:spPr>
        </p:pic>
        <p:pic>
          <p:nvPicPr>
            <p:cNvPr id="25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64060" y="3882982"/>
              <a:ext cx="317183" cy="239383"/>
            </a:xfrm>
            <a:prstGeom prst="rect">
              <a:avLst/>
            </a:prstGeom>
          </p:spPr>
        </p:pic>
        <p:pic>
          <p:nvPicPr>
            <p:cNvPr id="26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64060" y="3723702"/>
              <a:ext cx="317183" cy="239383"/>
            </a:xfrm>
            <a:prstGeom prst="rect">
              <a:avLst/>
            </a:prstGeom>
          </p:spPr>
        </p:pic>
        <p:pic>
          <p:nvPicPr>
            <p:cNvPr id="27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54139" y="3578101"/>
              <a:ext cx="317183" cy="239383"/>
            </a:xfrm>
            <a:prstGeom prst="rect">
              <a:avLst/>
            </a:prstGeom>
          </p:spPr>
        </p:pic>
      </p:grpSp>
      <p:grpSp>
        <p:nvGrpSpPr>
          <p:cNvPr id="32" name="组合 31"/>
          <p:cNvGrpSpPr/>
          <p:nvPr/>
        </p:nvGrpSpPr>
        <p:grpSpPr>
          <a:xfrm>
            <a:off x="5186461" y="4058141"/>
            <a:ext cx="1137377" cy="393392"/>
            <a:chOff x="5186461" y="4058141"/>
            <a:chExt cx="1137377" cy="393392"/>
          </a:xfrm>
        </p:grpSpPr>
        <p:pic>
          <p:nvPicPr>
            <p:cNvPr id="28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86461" y="4196812"/>
              <a:ext cx="317183" cy="239383"/>
            </a:xfrm>
            <a:prstGeom prst="rect">
              <a:avLst/>
            </a:prstGeom>
          </p:spPr>
        </p:pic>
        <p:pic>
          <p:nvPicPr>
            <p:cNvPr id="30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06655" y="4212150"/>
              <a:ext cx="317183" cy="239383"/>
            </a:xfrm>
            <a:prstGeom prst="rect">
              <a:avLst/>
            </a:prstGeom>
          </p:spPr>
        </p:pic>
        <p:pic>
          <p:nvPicPr>
            <p:cNvPr id="31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02602" y="4058141"/>
              <a:ext cx="317183" cy="239383"/>
            </a:xfrm>
            <a:prstGeom prst="rect">
              <a:avLst/>
            </a:prstGeom>
          </p:spPr>
        </p:pic>
      </p:grpSp>
      <p:grpSp>
        <p:nvGrpSpPr>
          <p:cNvPr id="53" name="组合 52"/>
          <p:cNvGrpSpPr/>
          <p:nvPr/>
        </p:nvGrpSpPr>
        <p:grpSpPr>
          <a:xfrm>
            <a:off x="8559557" y="3405193"/>
            <a:ext cx="1055931" cy="1052152"/>
            <a:chOff x="8559557" y="3405193"/>
            <a:chExt cx="1055931" cy="1052152"/>
          </a:xfrm>
        </p:grpSpPr>
        <p:pic>
          <p:nvPicPr>
            <p:cNvPr id="35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57810" y="4281746"/>
              <a:ext cx="257678" cy="175599"/>
            </a:xfrm>
            <a:prstGeom prst="rect">
              <a:avLst/>
            </a:prstGeom>
          </p:spPr>
        </p:pic>
        <p:pic>
          <p:nvPicPr>
            <p:cNvPr id="45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59557" y="4250130"/>
              <a:ext cx="266860" cy="201403"/>
            </a:xfrm>
            <a:prstGeom prst="rect">
              <a:avLst/>
            </a:prstGeom>
          </p:spPr>
        </p:pic>
        <p:pic>
          <p:nvPicPr>
            <p:cNvPr id="46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57810" y="4156304"/>
              <a:ext cx="257678" cy="175599"/>
            </a:xfrm>
            <a:prstGeom prst="rect">
              <a:avLst/>
            </a:prstGeom>
          </p:spPr>
        </p:pic>
        <p:pic>
          <p:nvPicPr>
            <p:cNvPr id="47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57810" y="4013007"/>
              <a:ext cx="257678" cy="175599"/>
            </a:xfrm>
            <a:prstGeom prst="rect">
              <a:avLst/>
            </a:prstGeom>
          </p:spPr>
        </p:pic>
        <p:pic>
          <p:nvPicPr>
            <p:cNvPr id="48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57810" y="3882802"/>
              <a:ext cx="257678" cy="175599"/>
            </a:xfrm>
            <a:prstGeom prst="rect">
              <a:avLst/>
            </a:prstGeom>
          </p:spPr>
        </p:pic>
        <p:pic>
          <p:nvPicPr>
            <p:cNvPr id="49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57810" y="3751752"/>
              <a:ext cx="257678" cy="175599"/>
            </a:xfrm>
            <a:prstGeom prst="rect">
              <a:avLst/>
            </a:prstGeom>
          </p:spPr>
        </p:pic>
        <p:pic>
          <p:nvPicPr>
            <p:cNvPr id="50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57810" y="3626307"/>
              <a:ext cx="257678" cy="175599"/>
            </a:xfrm>
            <a:prstGeom prst="rect">
              <a:avLst/>
            </a:prstGeom>
          </p:spPr>
        </p:pic>
        <p:pic>
          <p:nvPicPr>
            <p:cNvPr id="51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57810" y="3502064"/>
              <a:ext cx="257678" cy="175599"/>
            </a:xfrm>
            <a:prstGeom prst="rect">
              <a:avLst/>
            </a:prstGeom>
          </p:spPr>
        </p:pic>
        <p:pic>
          <p:nvPicPr>
            <p:cNvPr id="52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57810" y="3405193"/>
              <a:ext cx="257678" cy="17559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081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692150" y="4405090"/>
            <a:ext cx="1056090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改正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改正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　改正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6" name="矩形 15"/>
          <p:cNvSpPr>
            <a:spLocks noChangeAspect="1"/>
          </p:cNvSpPr>
          <p:nvPr/>
        </p:nvSpPr>
        <p:spPr>
          <a:xfrm>
            <a:off x="2508931" y="4378719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508932" y="364104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✖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163730" y="3543077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754751" y="362449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✖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9920949" y="438175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100306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三、下面是三位同学写的数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书写正确的在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打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书写错误的在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打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✖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并在下方改正。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991933"/>
              </p:ext>
            </p:extLst>
          </p:nvPr>
        </p:nvGraphicFramePr>
        <p:xfrm>
          <a:off x="381000" y="2151251"/>
          <a:ext cx="11754735" cy="2253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文档" r:id="rId4" imgW="6206924" imgH="1190108" progId="Word.Document.12">
                  <p:embed/>
                </p:oleObj>
              </mc:Choice>
              <mc:Fallback>
                <p:oleObj name="文档" r:id="rId4" imgW="6206924" imgH="119010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1000" y="2151251"/>
                        <a:ext cx="11754735" cy="22538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XM1TR132Z.eps" descr="id:214748577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359189"/>
            <a:ext cx="10570677" cy="3599815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885121" y="2372200"/>
            <a:ext cx="579774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0067221" y="2517830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012121" y="4451722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10364738" y="4433305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19</a:t>
            </a:r>
            <a:endParaRPr lang="zh-CN" altLang="en-US" sz="320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463550" y="675925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四、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猜一猜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001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24JK08G.eps" descr="id:214749012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2378" y="859463"/>
            <a:ext cx="9213850" cy="54947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692150" y="176199"/>
            <a:ext cx="27606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五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、连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一连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2946400" y="2375924"/>
            <a:ext cx="1349934" cy="9768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144321" y="2375924"/>
            <a:ext cx="2063179" cy="976876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5312229" y="2375924"/>
            <a:ext cx="4026005" cy="103428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589777" y="4036064"/>
            <a:ext cx="6856609" cy="110168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917848" y="4036064"/>
            <a:ext cx="1951829" cy="103428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2362200" y="4093468"/>
            <a:ext cx="7084186" cy="103428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233155" y="1988027"/>
            <a:ext cx="5071159" cy="136477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5007429" y="4026063"/>
            <a:ext cx="2471419" cy="120279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595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0645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六、请用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颗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     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0~20(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包括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之间的不同的数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并写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里。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XM1TR134Z-1.eps" descr="id:214748579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05796" y="1386230"/>
            <a:ext cx="317183" cy="239383"/>
          </a:xfrm>
          <a:prstGeom prst="rect">
            <a:avLst/>
          </a:prstGeom>
        </p:spPr>
      </p:pic>
      <p:pic>
        <p:nvPicPr>
          <p:cNvPr id="15" name="XM1TR134Z.eps" descr="id:2147485803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6834" y="2380654"/>
            <a:ext cx="9507367" cy="210121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175496" y="3016003"/>
            <a:ext cx="317183" cy="415258"/>
            <a:chOff x="2175496" y="3016003"/>
            <a:chExt cx="317183" cy="415258"/>
          </a:xfrm>
        </p:grpSpPr>
        <p:pic>
          <p:nvPicPr>
            <p:cNvPr id="16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75496" y="3191878"/>
              <a:ext cx="317183" cy="239383"/>
            </a:xfrm>
            <a:prstGeom prst="rect">
              <a:avLst/>
            </a:prstGeom>
          </p:spPr>
        </p:pic>
        <p:pic>
          <p:nvPicPr>
            <p:cNvPr id="17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75496" y="3016003"/>
              <a:ext cx="317183" cy="239383"/>
            </a:xfrm>
            <a:prstGeom prst="rect">
              <a:avLst/>
            </a:prstGeom>
          </p:spPr>
        </p:pic>
      </p:grpSp>
      <p:sp>
        <p:nvSpPr>
          <p:cNvPr id="18" name="矩形 17"/>
          <p:cNvSpPr>
            <a:spLocks noChangeAspect="1"/>
          </p:cNvSpPr>
          <p:nvPr/>
        </p:nvSpPr>
        <p:spPr>
          <a:xfrm>
            <a:off x="1621721" y="3988517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</a:t>
            </a:r>
            <a:endParaRPr lang="zh-CN" altLang="en-US" sz="3200"/>
          </a:p>
        </p:txBody>
      </p:sp>
      <p:grpSp>
        <p:nvGrpSpPr>
          <p:cNvPr id="4" name="组合 3"/>
          <p:cNvGrpSpPr/>
          <p:nvPr/>
        </p:nvGrpSpPr>
        <p:grpSpPr>
          <a:xfrm>
            <a:off x="5223496" y="3173805"/>
            <a:ext cx="1189687" cy="257456"/>
            <a:chOff x="5223496" y="3173805"/>
            <a:chExt cx="1189687" cy="257456"/>
          </a:xfrm>
        </p:grpSpPr>
        <p:pic>
          <p:nvPicPr>
            <p:cNvPr id="19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23496" y="3191878"/>
              <a:ext cx="317183" cy="239383"/>
            </a:xfrm>
            <a:prstGeom prst="rect">
              <a:avLst/>
            </a:prstGeom>
          </p:spPr>
        </p:pic>
        <p:pic>
          <p:nvPicPr>
            <p:cNvPr id="23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96000" y="3173805"/>
              <a:ext cx="317183" cy="239383"/>
            </a:xfrm>
            <a:prstGeom prst="rect">
              <a:avLst/>
            </a:prstGeom>
          </p:spPr>
        </p:pic>
      </p:grpSp>
      <p:sp>
        <p:nvSpPr>
          <p:cNvPr id="24" name="矩形 23"/>
          <p:cNvSpPr>
            <a:spLocks noChangeAspect="1"/>
          </p:cNvSpPr>
          <p:nvPr/>
        </p:nvSpPr>
        <p:spPr>
          <a:xfrm>
            <a:off x="5473300" y="3988517"/>
            <a:ext cx="579774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11</a:t>
            </a:r>
            <a:endParaRPr lang="zh-CN" altLang="en-US" sz="3200"/>
          </a:p>
        </p:txBody>
      </p:sp>
      <p:grpSp>
        <p:nvGrpSpPr>
          <p:cNvPr id="25" name="组合 24"/>
          <p:cNvGrpSpPr/>
          <p:nvPr/>
        </p:nvGrpSpPr>
        <p:grpSpPr>
          <a:xfrm>
            <a:off x="9128720" y="3045612"/>
            <a:ext cx="317183" cy="415258"/>
            <a:chOff x="2175496" y="3016003"/>
            <a:chExt cx="317183" cy="415258"/>
          </a:xfrm>
        </p:grpSpPr>
        <p:pic>
          <p:nvPicPr>
            <p:cNvPr id="26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75496" y="3191878"/>
              <a:ext cx="317183" cy="239383"/>
            </a:xfrm>
            <a:prstGeom prst="rect">
              <a:avLst/>
            </a:prstGeom>
          </p:spPr>
        </p:pic>
        <p:pic>
          <p:nvPicPr>
            <p:cNvPr id="27" name="XM1TR134Z-1.eps" descr="id:2147485796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75496" y="3016003"/>
              <a:ext cx="317183" cy="239383"/>
            </a:xfrm>
            <a:prstGeom prst="rect">
              <a:avLst/>
            </a:prstGeom>
          </p:spPr>
        </p:pic>
      </p:grpSp>
      <p:sp>
        <p:nvSpPr>
          <p:cNvPr id="28" name="矩形 27"/>
          <p:cNvSpPr>
            <a:spLocks noChangeAspect="1"/>
          </p:cNvSpPr>
          <p:nvPr/>
        </p:nvSpPr>
        <p:spPr>
          <a:xfrm>
            <a:off x="9287311" y="3944896"/>
            <a:ext cx="595035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21935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3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313</TotalTime>
  <Words>107</Words>
  <Application>Microsoft Office PowerPoint</Application>
  <PresentationFormat>宽屏</PresentationFormat>
  <Paragraphs>39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1_专业教辅课件Q:251490010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2021-07-19T03:09:34Z</dcterms:created>
  <dcterms:modified xsi:type="dcterms:W3CDTF">2024-09-13T03:02:28Z</dcterms:modified>
</cp:coreProperties>
</file>