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4"/>
  </p:notesMasterIdLst>
  <p:sldIdLst>
    <p:sldId id="352" r:id="rId4"/>
    <p:sldId id="342" r:id="rId5"/>
    <p:sldId id="296" r:id="rId6"/>
    <p:sldId id="345" r:id="rId7"/>
    <p:sldId id="347" r:id="rId8"/>
    <p:sldId id="348" r:id="rId9"/>
    <p:sldId id="349" r:id="rId10"/>
    <p:sldId id="346" r:id="rId11"/>
    <p:sldId id="350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14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102" y="5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2D31F-54F6-4EB6-B57D-9151C710CFB4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DC9CE-AC89-45DE-94CE-F8C200E6C6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174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77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903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79972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0517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6894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596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420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870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14361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5206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8206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7041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454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7611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428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963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单元回顾</a:t>
            </a:r>
          </a:p>
        </p:txBody>
      </p:sp>
    </p:spTree>
    <p:extLst>
      <p:ext uri="{BB962C8B-B14F-4D97-AF65-F5344CB8AC3E}">
        <p14:creationId xmlns:p14="http://schemas.microsoft.com/office/powerpoint/2010/main" val="308912951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4911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知识复习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重难突破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重点集训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知识复习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8" name="24JK25G.eps" descr="id:214749125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51" y="1329652"/>
            <a:ext cx="10576145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" name="矩形 2"/>
          <p:cNvSpPr>
            <a:spLocks noChangeAspect="1"/>
          </p:cNvSpPr>
          <p:nvPr/>
        </p:nvSpPr>
        <p:spPr>
          <a:xfrm>
            <a:off x="692150" y="9696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凑十法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计算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加几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89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页做一做第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9+1+4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9+1+6=		9+1+8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9+5=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9+7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9+9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加几的进位加法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可以采用点数法、接数法、凑十法进行计算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其中凑十法比较简便。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4503901"/>
            <a:ext cx="327365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:14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latin typeface="Times New Roman" panose="02020603050405020304" pitchFamily="18" charset="0"/>
                <a:ea typeface="楷体" panose="02010609060101010101" pitchFamily="49" charset="-122"/>
              </a:rPr>
              <a:t>18 </a:t>
            </a:r>
            <a:endParaRPr lang="zh-CN" altLang="en-US" sz="3200"/>
          </a:p>
        </p:txBody>
      </p:sp>
      <p:pic>
        <p:nvPicPr>
          <p:cNvPr id="15" name="DM1TR140Z.eps" descr="id:214749126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95845" y="4133808"/>
            <a:ext cx="6796769" cy="153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692150" y="22248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重点二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寻找信息解决问题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95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页思考题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交换一个气球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使两人手中气球上的数的和相等。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9" name="24JK50G.eps" descr="id:214749127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8553" y="1440121"/>
            <a:ext cx="3148968" cy="1717749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692150" y="3157870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由题意可知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交换一个气球使两人手中气球上的数的和相等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3+4=7,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右边也有一个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剩下左边的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和右边的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进行交换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6+2=8,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交换就可以了。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把写有数字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的气球交换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两人手中气球上的数的和相等。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17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692150" y="4070589"/>
            <a:ext cx="293221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一共有多少人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626498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重点三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运用画图的策略解决问题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102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思考题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24JK26G.eps" descr="id:214749128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1347" y="1309762"/>
            <a:ext cx="6178922" cy="289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47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25008"/>
            <a:ext cx="892744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运用画图法来解决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    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来表示人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1TR141Z-1.eps" descr="id:214748735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9567" y="1077037"/>
            <a:ext cx="348933" cy="379206"/>
          </a:xfrm>
          <a:prstGeom prst="rect">
            <a:avLst/>
          </a:prstGeom>
        </p:spPr>
      </p:pic>
      <p:pic>
        <p:nvPicPr>
          <p:cNvPr id="4" name="DM1TR141Z.eps" descr="id:214748735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27517" y="1760301"/>
            <a:ext cx="6890559" cy="1136015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92150" y="3048345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此题的关键是不要忘记加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运用画图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策略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更好地找出已知条件和问题间的联系。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:9+1+5=15(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05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>
            <a:spLocks noChangeAspect="1"/>
          </p:cNvSpPr>
          <p:nvPr/>
        </p:nvSpPr>
        <p:spPr>
          <a:xfrm>
            <a:off x="692150" y="1091864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一、我会算。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9+1+7=	9+1+5=	9+1+2=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9+8=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9+6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9+3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重点集训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692150" y="2956990"/>
            <a:ext cx="522290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二、在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里填上合适的数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3203" y="3640254"/>
            <a:ext cx="8220075" cy="1781175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146736" y="1629731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 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277206" y="163484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330851" y="162973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602998" y="2241661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 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843760" y="224166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915055" y="219968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2913752" y="370076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7206352" y="370076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2105700" y="472558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7935313" y="472558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8" grpId="0"/>
      <p:bldP spid="19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655"/>
          <a:stretch/>
        </p:blipFill>
        <p:spPr>
          <a:xfrm>
            <a:off x="4852554" y="1708711"/>
            <a:ext cx="5593195" cy="160972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1025447"/>
            <a:ext cx="49840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三、这一队一共有多少人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166400" y="2195602"/>
            <a:ext cx="43243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    +     1   +     8       11</a:t>
            </a:r>
            <a:endParaRPr lang="zh-CN" altLang="en-US" sz="3200"/>
          </a:p>
        </p:txBody>
      </p:sp>
      <p:pic>
        <p:nvPicPr>
          <p:cNvPr id="6" name="24JK27G.eps" descr="id:214749131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5403" y="1783633"/>
            <a:ext cx="3873633" cy="154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879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304</TotalTime>
  <Words>218</Words>
  <Application>Microsoft Office PowerPoint</Application>
  <PresentationFormat>宽屏</PresentationFormat>
  <Paragraphs>41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2024-09-13T06:23:55Z</dcterms:modified>
</cp:coreProperties>
</file>