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8" r:id="rId3"/>
  </p:sldMasterIdLst>
  <p:notesMasterIdLst>
    <p:notesMasterId r:id="rId18"/>
  </p:notesMasterIdLst>
  <p:sldIdLst>
    <p:sldId id="356" r:id="rId4"/>
    <p:sldId id="342" r:id="rId5"/>
    <p:sldId id="296" r:id="rId6"/>
    <p:sldId id="345" r:id="rId7"/>
    <p:sldId id="347" r:id="rId8"/>
    <p:sldId id="348" r:id="rId9"/>
    <p:sldId id="349" r:id="rId10"/>
    <p:sldId id="350" r:id="rId11"/>
    <p:sldId id="351" r:id="rId12"/>
    <p:sldId id="346" r:id="rId13"/>
    <p:sldId id="352" r:id="rId14"/>
    <p:sldId id="353" r:id="rId15"/>
    <p:sldId id="354" r:id="rId16"/>
    <p:sldId id="355" r:id="rId1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C3C150-D13E-4EB1-B4ED-43976760E941}" type="datetimeFigureOut">
              <a:rPr lang="zh-CN" altLang="en-US" smtClean="0"/>
              <a:t>2024-09-13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283B9C-B167-4829-AE36-0992DE6376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97498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38850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83977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9616027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6941494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378693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79607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38150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27303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47568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404720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23371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68044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87206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86660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14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5133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10400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单元回顾</a:t>
            </a:r>
          </a:p>
        </p:txBody>
      </p:sp>
    </p:spTree>
    <p:extLst>
      <p:ext uri="{BB962C8B-B14F-4D97-AF65-F5344CB8AC3E}">
        <p14:creationId xmlns:p14="http://schemas.microsoft.com/office/powerpoint/2010/main" val="2068274200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重点集训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069998"/>
            <a:ext cx="988604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一、每个小朋友吃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个面包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在刚好合适的</a:t>
            </a:r>
            <a:r>
              <a:rPr lang="en-US" altLang="zh-CN" sz="320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□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里画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en-US" sz="3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4" name="DM1TR06Z.eps" descr="id:2147487796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52985" y="1753262"/>
            <a:ext cx="10006783" cy="2927350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9233466" y="4044669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7073" y="4037301"/>
            <a:ext cx="9968651" cy="1862756"/>
          </a:xfrm>
          <a:prstGeom prst="rect">
            <a:avLst/>
          </a:prstGeom>
        </p:spPr>
      </p:pic>
      <p:sp>
        <p:nvSpPr>
          <p:cNvPr id="2" name="矩形 1"/>
          <p:cNvSpPr>
            <a:spLocks noChangeAspect="1"/>
          </p:cNvSpPr>
          <p:nvPr/>
        </p:nvSpPr>
        <p:spPr>
          <a:xfrm>
            <a:off x="692150" y="880278"/>
            <a:ext cx="8869736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二、明明怎么做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就可以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使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小齐的同样多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4" name="DM1TR07Z.eps" descr="id:2147487803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36329" y="880278"/>
            <a:ext cx="863283" cy="796749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6780342" y="5150414"/>
            <a:ext cx="492443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 </a:t>
            </a:r>
            <a:endParaRPr lang="zh-CN" altLang="en-US" sz="320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2794357" y="4150786"/>
            <a:ext cx="492443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 </a:t>
            </a:r>
            <a:endParaRPr lang="zh-CN" altLang="en-US" sz="3200"/>
          </a:p>
        </p:txBody>
      </p:sp>
      <p:pic>
        <p:nvPicPr>
          <p:cNvPr id="8" name="24XK17G.eps" descr="id:2147488271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03840" y="1677026"/>
            <a:ext cx="5406760" cy="2246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1737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692150" y="687527"/>
            <a:ext cx="491512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三、看图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讲故事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填算式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3434800" y="3688530"/>
            <a:ext cx="454483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    +     2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    +     1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endParaRPr lang="zh-CN" altLang="en-US" sz="320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43125" y="1370790"/>
            <a:ext cx="6895558" cy="3114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8235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06979" y="1134923"/>
            <a:ext cx="9108834" cy="3164934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3608971" y="3499844"/>
            <a:ext cx="415049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     -      2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     -     1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709217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175639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>
                <a:latin typeface="华文隶书" panose="02010800040101010101" pitchFamily="2" charset="-122"/>
                <a:ea typeface="华文隶书" panose="02010800040101010101" pitchFamily="2" charset="-122"/>
              </a:rPr>
              <a:t>知识复习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>
                <a:latin typeface="华文隶书" panose="02010800040101010101" pitchFamily="2" charset="-122"/>
                <a:ea typeface="华文隶书" panose="02010800040101010101" pitchFamily="2" charset="-122"/>
              </a:rPr>
              <a:t>重难突破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重点集训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知识复习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pic>
        <p:nvPicPr>
          <p:cNvPr id="18" name="24xk14G.eps" descr="id:2147488201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3712" y="1027418"/>
            <a:ext cx="10594913" cy="4197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重难突破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773273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重点一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数的认识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见教材第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16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页第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题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用自己喜欢的方式表示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6" name="24XK15G.eps" descr="id:2147488215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18179" y="2070162"/>
            <a:ext cx="5926370" cy="1711135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692150" y="3781297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[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思路分析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]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由题意可知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用自己喜欢的方式来表示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这五个数字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是一道开放题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可以结合生活实际用说一说、画一画等方式来表达。目的是加深对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1~5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各数的认识和理解。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解答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答案示例。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可以用圆点、圆片、卡片、实物来表示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能够摆出漂亮的图案更好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439328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重点二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减法的含义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见教材第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26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页试一试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果怎么做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就可以使自己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花花的同样多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5" name="DM1TR03Z.eps" descr="id:2147487754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02188" y="1137610"/>
            <a:ext cx="685483" cy="426459"/>
          </a:xfrm>
          <a:prstGeom prst="rect">
            <a:avLst/>
          </a:prstGeom>
        </p:spPr>
      </p:pic>
      <p:pic>
        <p:nvPicPr>
          <p:cNvPr id="6" name="24XK16G.eps" descr="id:2147488229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02109" y="1713523"/>
            <a:ext cx="6739120" cy="2951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6981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692150" y="1747428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[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思路分析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]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由题意可知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先比较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的大小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知道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比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。所以果果吃掉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根还剩下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也就是和花花一样多了。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解答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:4-1=3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4810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369859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重点三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解决问题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见教材第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29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页第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题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看图讲故事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填算式。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7672" y="1587500"/>
            <a:ext cx="9937375" cy="3844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1455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83832" y="1116465"/>
            <a:ext cx="9618545" cy="4032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0109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1117635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[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思路分析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]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由题意可知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果果先摘了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个桃子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又摘了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个桃子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所以果果一共摘了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个桃子。花花先摘了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个桃子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又摘了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个桃子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一共也摘了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个桃子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3+2=4+1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。第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个故事同理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果果有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根香蕉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吃了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根香蕉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剩下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根香蕉。花花有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根香蕉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吃了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根香蕉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还剩下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根香蕉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4-2=3-1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解答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:3+2=4+1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4-2=3-1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3935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312</TotalTime>
  <Words>327</Words>
  <Application>Microsoft Office PowerPoint</Application>
  <PresentationFormat>宽屏</PresentationFormat>
  <Paragraphs>31</Paragraphs>
  <Slides>14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14</vt:i4>
      </vt:variant>
    </vt:vector>
  </HeadingPairs>
  <TitlesOfParts>
    <vt:vector size="31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Cambria Math</vt:lpstr>
      <vt:lpstr>Times New Roman</vt:lpstr>
      <vt:lpstr>Office 主题</vt:lpstr>
      <vt:lpstr>1_专业教辅课件Q:251490010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37</cp:revision>
  <dcterms:created xsi:type="dcterms:W3CDTF">2021-07-19T03:09:34Z</dcterms:created>
  <dcterms:modified xsi:type="dcterms:W3CDTF">2024-09-13T01:07:27Z</dcterms:modified>
</cp:coreProperties>
</file>