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1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4B348-C3A1-4527-BEF3-20575A180B5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DCE5E5-29CB-45A7-8D24-97F903FE4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455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415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34835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2024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0907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029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3501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357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125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57762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2546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0647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2924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170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414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8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2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</a:p>
        </p:txBody>
      </p:sp>
    </p:spTree>
    <p:extLst>
      <p:ext uri="{BB962C8B-B14F-4D97-AF65-F5344CB8AC3E}">
        <p14:creationId xmlns:p14="http://schemas.microsoft.com/office/powerpoint/2010/main" val="16775590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6424" y="1506985"/>
            <a:ext cx="10239375" cy="47434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191085" y="5467929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3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20385" y="5467929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-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550" y="809625"/>
            <a:ext cx="11163300" cy="43243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178385" y="4286829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-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20385" y="4286829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7528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637" y="938212"/>
            <a:ext cx="11134725" cy="49815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5494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81685" y="26485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91835" y="33317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01985" y="41826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0265" y="5073220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669135" y="264648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522835" y="342899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34698" y="4306886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-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16855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644"/>
          <a:stretch/>
        </p:blipFill>
        <p:spPr>
          <a:xfrm>
            <a:off x="673712" y="4506686"/>
            <a:ext cx="10598150" cy="216134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086770" y="5314520"/>
            <a:ext cx="267252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 +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267450" y="5215400"/>
            <a:ext cx="4163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小兔拔了几根胡萝卜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571087" y="5997784"/>
            <a:ext cx="374012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-     5        4  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根</a:t>
            </a:r>
            <a:endParaRPr lang="zh-CN" altLang="en-US" sz="3200"/>
          </a:p>
        </p:txBody>
      </p:sp>
      <p:pic>
        <p:nvPicPr>
          <p:cNvPr id="17" name="24XK29G.eps" descr="id:214748909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3614" y="1496176"/>
            <a:ext cx="7354946" cy="294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035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四、一共摘了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筐里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有几个苹果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正确的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6987" y="1243623"/>
            <a:ext cx="9420225" cy="29813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9896704" y="346356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271"/>
          <a:stretch/>
        </p:blipFill>
        <p:spPr>
          <a:xfrm>
            <a:off x="593302" y="2416629"/>
            <a:ext cx="10934700" cy="2883432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693535" y="27729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720918" y="27729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748301" y="27455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59536" y="41572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686919" y="41572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0714302" y="41298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4322" y="1588227"/>
            <a:ext cx="45736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五、树叶盖住的是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990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121</Words>
  <Application>Microsoft Office PowerPoint</Application>
  <PresentationFormat>宽屏</PresentationFormat>
  <Paragraphs>37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2024-09-13T01:58:41Z</dcterms:modified>
</cp:coreProperties>
</file>