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8" r:id="rId3"/>
  </p:sldMasterIdLst>
  <p:notesMasterIdLst>
    <p:notesMasterId r:id="rId15"/>
  </p:notesMasterIdLst>
  <p:sldIdLst>
    <p:sldId id="353" r:id="rId4"/>
    <p:sldId id="342" r:id="rId5"/>
    <p:sldId id="296" r:id="rId6"/>
    <p:sldId id="347" r:id="rId7"/>
    <p:sldId id="348" r:id="rId8"/>
    <p:sldId id="349" r:id="rId9"/>
    <p:sldId id="345" r:id="rId10"/>
    <p:sldId id="350" r:id="rId11"/>
    <p:sldId id="351" r:id="rId12"/>
    <p:sldId id="346" r:id="rId13"/>
    <p:sldId id="352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3CA11F-1067-43E6-BA6A-A5A0F45964B3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872FF3-A893-4B9E-B49C-80CC7A7CEA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7636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858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22916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881144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286157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7109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9967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95460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2651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47682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05775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47395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8105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20013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90618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612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295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6.emf"/><Relationship Id="rId4" Type="http://schemas.openxmlformats.org/officeDocument/2006/relationships/package" Target="../embeddings/Microsoft_Word___1.docx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2</a:t>
            </a:r>
            <a:r>
              <a:rPr lang="zh-CN" altLang="en-US" sz="4232" b="1">
                <a:solidFill>
                  <a:srgbClr val="D60093"/>
                </a:solidFill>
              </a:rPr>
              <a:t>课时　数与运算</a:t>
            </a:r>
            <a:r>
              <a:rPr lang="en-US" altLang="zh-CN" sz="4232" b="1">
                <a:solidFill>
                  <a:srgbClr val="D60093"/>
                </a:solidFill>
              </a:rPr>
              <a:t>(2)</a:t>
            </a:r>
          </a:p>
        </p:txBody>
      </p:sp>
    </p:spTree>
    <p:extLst>
      <p:ext uri="{BB962C8B-B14F-4D97-AF65-F5344CB8AC3E}">
        <p14:creationId xmlns:p14="http://schemas.microsoft.com/office/powerpoint/2010/main" val="413929045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223361"/>
            <a:ext cx="399179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想一想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做一做。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6000025"/>
              </p:ext>
            </p:extLst>
          </p:nvPr>
        </p:nvGraphicFramePr>
        <p:xfrm>
          <a:off x="774700" y="1905000"/>
          <a:ext cx="10337800" cy="212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文档" r:id="rId4" imgW="4527436" imgH="931363" progId="Word.Document.12">
                  <p:embed/>
                </p:oleObj>
              </mc:Choice>
              <mc:Fallback>
                <p:oleObj name="文档" r:id="rId4" imgW="4527436" imgH="93136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74700" y="1905000"/>
                        <a:ext cx="10337800" cy="2120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矩形 13"/>
          <p:cNvSpPr>
            <a:spLocks noChangeAspect="1"/>
          </p:cNvSpPr>
          <p:nvPr/>
        </p:nvSpPr>
        <p:spPr>
          <a:xfrm>
            <a:off x="4303778" y="2965450"/>
            <a:ext cx="723150" cy="641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18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78461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692150" y="1697760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3+9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		5+7=		10-3=		8+10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9-5=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5+4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13-2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11+7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86566"/>
            <a:ext cx="410561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算一算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945357" y="1692188"/>
            <a:ext cx="697627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 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894178" y="1653249"/>
            <a:ext cx="697627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 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998863" y="1653249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8282015" y="1653249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18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1945357" y="230513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3894178" y="221993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5961008" y="2264443"/>
            <a:ext cx="579774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11</a:t>
            </a:r>
            <a:endParaRPr lang="zh-CN" altLang="en-US" sz="320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8282015" y="2264443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18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742337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4+9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19-9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7+8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10+8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8-3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6+3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5" name="DM1TR151Z.eps" descr="id:214748744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72017" y="2489200"/>
            <a:ext cx="7517674" cy="2698433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352479" y="3023577"/>
            <a:ext cx="1346843" cy="12741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8-3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320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6+3 </a:t>
            </a:r>
            <a:endParaRPr lang="zh-CN" altLang="zh-CN" sz="3200">
              <a:solidFill>
                <a:srgbClr val="FF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6835294" y="2845777"/>
            <a:ext cx="1544012" cy="18651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4+9</a:t>
            </a: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7+8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320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10+8</a:t>
            </a:r>
            <a:endParaRPr lang="zh-CN" altLang="zh-CN" sz="3200">
              <a:solidFill>
                <a:srgbClr val="FF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92150" y="1115627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将算式得数大于中间数字的放右边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小于中间数字的放左边。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42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3335" y="1096276"/>
            <a:ext cx="10823185" cy="3007638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692150" y="463812"/>
            <a:ext cx="52565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里填上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&gt;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&lt;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839686" y="1235586"/>
            <a:ext cx="34365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&gt;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061529" y="1235586"/>
            <a:ext cx="343650" cy="641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&lt;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9851571" y="1235586"/>
            <a:ext cx="343650" cy="641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&lt;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839686" y="2304862"/>
            <a:ext cx="343650" cy="641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&lt;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717879" y="2258463"/>
            <a:ext cx="34365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&gt;</a:t>
            </a:r>
            <a:endParaRPr lang="zh-CN" altLang="en-US" sz="320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9896396" y="2349117"/>
            <a:ext cx="343650" cy="641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=</a:t>
            </a:r>
            <a:endParaRPr lang="zh-CN" altLang="en-US" sz="320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2011511" y="3332140"/>
            <a:ext cx="34365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&gt;</a:t>
            </a:r>
            <a:endParaRPr lang="zh-CN" altLang="en-US" sz="320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5374229" y="3323338"/>
            <a:ext cx="34365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&gt;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9896396" y="3332991"/>
            <a:ext cx="34365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&gt;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906844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  <p:bldP spid="12" grpId="0"/>
      <p:bldP spid="14" grpId="0"/>
      <p:bldP spid="15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378366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一共有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左边数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个数是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),8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,7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从右边数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个数。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请把这些数按从大到小的顺序排列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)&gt;(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)&gt;(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)&gt;(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)&gt;(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)&gt;(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)&gt;(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)&gt;(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8179550" y="1378366"/>
            <a:ext cx="343650" cy="641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427936" y="2019632"/>
            <a:ext cx="65965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618686" y="2019632"/>
            <a:ext cx="659650" cy="641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651936" y="2019632"/>
            <a:ext cx="659650" cy="641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285375" y="2573949"/>
            <a:ext cx="659650" cy="641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054850" y="3769532"/>
            <a:ext cx="1026085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7            6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0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1369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15" name="DM1TR152Z.eps" descr="id:214748745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52985" y="1571622"/>
            <a:ext cx="8579766" cy="4500326"/>
          </a:xfrm>
          <a:prstGeom prst="rect">
            <a:avLst/>
          </a:prstGeom>
        </p:spPr>
      </p:pic>
      <p:cxnSp>
        <p:nvCxnSpPr>
          <p:cNvPr id="16" name="直接连接符 15"/>
          <p:cNvCxnSpPr/>
          <p:nvPr/>
        </p:nvCxnSpPr>
        <p:spPr>
          <a:xfrm flipH="1">
            <a:off x="1689100" y="2566424"/>
            <a:ext cx="1476934" cy="237387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6263475" y="2566424"/>
            <a:ext cx="2855125" cy="242432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7691037" y="2561934"/>
            <a:ext cx="0" cy="242881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6164626" y="2589403"/>
            <a:ext cx="3052823" cy="240583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>
            <a:spLocks noChangeAspect="1"/>
          </p:cNvSpPr>
          <p:nvPr/>
        </p:nvSpPr>
        <p:spPr>
          <a:xfrm>
            <a:off x="692150" y="836513"/>
            <a:ext cx="425308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二、找朋友。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连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一连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DM1TR148Z.eps" descr="id:214748746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1293078"/>
            <a:ext cx="9632950" cy="985468"/>
          </a:xfrm>
          <a:prstGeom prst="rect">
            <a:avLst/>
          </a:prstGeom>
        </p:spPr>
      </p:pic>
      <p:pic>
        <p:nvPicPr>
          <p:cNvPr id="4" name="DM1TR149Z.eps" descr="id:214748747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0791" y="2739560"/>
            <a:ext cx="9740994" cy="968840"/>
          </a:xfrm>
          <a:prstGeom prst="rect">
            <a:avLst/>
          </a:prstGeom>
        </p:spPr>
      </p:pic>
      <p:pic>
        <p:nvPicPr>
          <p:cNvPr id="5" name="DM1TR150Z.eps" descr="id:2147487478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0790" y="4169413"/>
            <a:ext cx="9634309" cy="958229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2553450" y="1452495"/>
            <a:ext cx="72315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414750" y="1444180"/>
            <a:ext cx="723150" cy="641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17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077700" y="1452495"/>
            <a:ext cx="723150" cy="641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740650" y="1442441"/>
            <a:ext cx="723150" cy="641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18</a:t>
            </a:r>
            <a:endParaRPr lang="zh-CN" altLang="en-US" sz="32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9403600" y="1442441"/>
            <a:ext cx="723150" cy="641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</a:t>
            </a:r>
            <a:endParaRPr lang="zh-CN" altLang="en-US" sz="32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2553450" y="2899884"/>
            <a:ext cx="72315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14</a:t>
            </a:r>
            <a:endParaRPr lang="zh-CN" altLang="en-US" sz="320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4414750" y="2891569"/>
            <a:ext cx="723150" cy="641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320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6077700" y="2899884"/>
            <a:ext cx="72315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</a:t>
            </a:r>
            <a:endParaRPr lang="zh-CN" altLang="en-US" sz="320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7740650" y="2889830"/>
            <a:ext cx="723150" cy="641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320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9453393" y="2889830"/>
            <a:ext cx="723150" cy="641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2553450" y="4338884"/>
            <a:ext cx="723150" cy="641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16</a:t>
            </a:r>
            <a:endParaRPr lang="zh-CN" altLang="en-US" sz="32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4414750" y="4330569"/>
            <a:ext cx="723150" cy="641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14</a:t>
            </a:r>
            <a:endParaRPr lang="zh-CN" altLang="en-US" sz="320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6077700" y="4338884"/>
            <a:ext cx="723150" cy="641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16</a:t>
            </a:r>
            <a:endParaRPr lang="zh-CN" altLang="en-US" sz="320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7740650" y="4328830"/>
            <a:ext cx="723150" cy="641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11</a:t>
            </a:r>
            <a:endParaRPr lang="zh-CN" altLang="en-US" sz="3200"/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9453393" y="4328830"/>
            <a:ext cx="723150" cy="641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18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692150" y="533810"/>
            <a:ext cx="425308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三、开火车。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0526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22" grpId="0"/>
      <p:bldP spid="23" grpId="0"/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230120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四、算一算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3200" smtClean="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7+6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6+6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5+6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10+3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4+7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8+3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9+4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3+9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16-4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8+4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4350" y="1949450"/>
            <a:ext cx="11163300" cy="4476750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1236492" y="3338230"/>
            <a:ext cx="1836907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5+6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4+7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8+3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177546" y="3220941"/>
            <a:ext cx="1836907" cy="24045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6+6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3+9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endParaRPr lang="en-US" altLang="zh-CN" sz="320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16-4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8+4</a:t>
            </a: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949446" y="3338230"/>
            <a:ext cx="1836907" cy="18135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7+6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10+3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9+4</a:t>
            </a:r>
          </a:p>
        </p:txBody>
      </p:sp>
    </p:spTree>
    <p:extLst>
      <p:ext uri="{BB962C8B-B14F-4D97-AF65-F5344CB8AC3E}">
        <p14:creationId xmlns:p14="http://schemas.microsoft.com/office/powerpoint/2010/main" val="2562116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312</TotalTime>
  <Words>162</Words>
  <Application>Microsoft Office PowerPoint</Application>
  <PresentationFormat>宽屏</PresentationFormat>
  <Paragraphs>75</Paragraphs>
  <Slides>11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8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1_专业教辅课件Q:251490010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39</cp:revision>
  <dcterms:created xsi:type="dcterms:W3CDTF">2021-07-19T03:09:34Z</dcterms:created>
  <dcterms:modified xsi:type="dcterms:W3CDTF">2024-09-13T06:35:43Z</dcterms:modified>
</cp:coreProperties>
</file>