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9" r:id="rId9"/>
    <p:sldId id="345" r:id="rId10"/>
    <p:sldId id="351" r:id="rId11"/>
    <p:sldId id="346" r:id="rId12"/>
    <p:sldId id="35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7D53C-FB42-4274-A79F-0AD60AAB4736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60905-80DC-44B0-8F65-0609DBE6E8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647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234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20170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3077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3508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4455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692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1142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1931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6683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524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739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772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180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91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70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分与合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330528475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5629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41Z.eps" descr="id:214748717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98703" y="1823216"/>
            <a:ext cx="9122851" cy="164310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776557" y="187401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303857" y="187401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621663" y="188739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146581" y="187401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63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JM1TR36Z.eps" descr="id:214748718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4827" y="3517900"/>
            <a:ext cx="10403205" cy="21844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9358246" y="1427843"/>
            <a:ext cx="627981" cy="281214"/>
            <a:chOff x="9613900" y="1384300"/>
            <a:chExt cx="737372" cy="330200"/>
          </a:xfrm>
        </p:grpSpPr>
        <p:sp>
          <p:nvSpPr>
            <p:cNvPr id="5" name="椭圆 4"/>
            <p:cNvSpPr/>
            <p:nvPr/>
          </p:nvSpPr>
          <p:spPr>
            <a:xfrm>
              <a:off x="961390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021072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590800" y="5260122"/>
            <a:ext cx="907884" cy="264378"/>
            <a:chOff x="9613900" y="1384300"/>
            <a:chExt cx="1133920" cy="330200"/>
          </a:xfrm>
        </p:grpSpPr>
        <p:sp>
          <p:nvSpPr>
            <p:cNvPr id="23" name="椭圆 22"/>
            <p:cNvSpPr/>
            <p:nvPr/>
          </p:nvSpPr>
          <p:spPr>
            <a:xfrm>
              <a:off x="961390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021072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1041762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103942" y="3738775"/>
            <a:ext cx="1295650" cy="264378"/>
            <a:chOff x="9613900" y="1384300"/>
            <a:chExt cx="1618228" cy="330200"/>
          </a:xfrm>
        </p:grpSpPr>
        <p:sp>
          <p:nvSpPr>
            <p:cNvPr id="27" name="椭圆 26"/>
            <p:cNvSpPr/>
            <p:nvPr/>
          </p:nvSpPr>
          <p:spPr>
            <a:xfrm>
              <a:off x="961390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0021072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10465449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901928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470186" y="5049197"/>
            <a:ext cx="590384" cy="582092"/>
            <a:chOff x="9613900" y="1384300"/>
            <a:chExt cx="737372" cy="727015"/>
          </a:xfrm>
        </p:grpSpPr>
        <p:sp>
          <p:nvSpPr>
            <p:cNvPr id="32" name="椭圆 31"/>
            <p:cNvSpPr/>
            <p:nvPr/>
          </p:nvSpPr>
          <p:spPr>
            <a:xfrm>
              <a:off x="961390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0021072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9613900" y="1781115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10021072" y="1781115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6" name="24XK10G.eps" descr="id:214748778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0245" y="1282914"/>
            <a:ext cx="8355373" cy="1756439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5463989" y="2625779"/>
            <a:ext cx="907884" cy="264378"/>
            <a:chOff x="9613900" y="1384300"/>
            <a:chExt cx="1133920" cy="330200"/>
          </a:xfrm>
        </p:grpSpPr>
        <p:sp>
          <p:nvSpPr>
            <p:cNvPr id="38" name="椭圆 37"/>
            <p:cNvSpPr/>
            <p:nvPr/>
          </p:nvSpPr>
          <p:spPr>
            <a:xfrm>
              <a:off x="961390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0021072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417620" y="1384300"/>
              <a:ext cx="330200" cy="3302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椭圆 42"/>
          <p:cNvSpPr/>
          <p:nvPr/>
        </p:nvSpPr>
        <p:spPr>
          <a:xfrm>
            <a:off x="3498684" y="2625779"/>
            <a:ext cx="281214" cy="2812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45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6098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JM1TR43Z.eps" descr="id:214748719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97317"/>
            <a:ext cx="9681706" cy="189198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491057" y="244551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338078" y="156921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148657" y="234330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548957" y="159469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0073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44661"/>
            <a:ext cx="39805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盖房子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39Z.eps" descr="id:214748720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1784" y="1327925"/>
            <a:ext cx="2202815" cy="3675875"/>
          </a:xfrm>
          <a:prstGeom prst="rect">
            <a:avLst/>
          </a:prstGeom>
        </p:spPr>
      </p:pic>
      <p:pic>
        <p:nvPicPr>
          <p:cNvPr id="4" name="JM1TR38Z.eps" descr="id:21474872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6692" y="2256080"/>
            <a:ext cx="2094707" cy="274772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092192" y="362994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28097" y="427120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92692" y="284522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092692" y="356058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108692" y="42820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1005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2037" y="2600182"/>
            <a:ext cx="6659563" cy="3372924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6952992" y="516441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</a:rPr>
              <a:t>✔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500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五、要把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条鱼放进两个鱼缸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每个鱼缸至少有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条鱼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每个鱼缸的鱼会同样多吗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在正确答案的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JM1TR45Z.eps" descr="id:214748783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8945" y="1381978"/>
            <a:ext cx="5455356" cy="235716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6987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六、猜一猜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45-1Z.eps" descr="id:214748722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937384"/>
            <a:ext cx="3979536" cy="170751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094835" y="2560561"/>
            <a:ext cx="100540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2    3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725221" y="2550245"/>
            <a:ext cx="1107996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1     4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33225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5421120"/>
            <a:ext cx="70359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你发现了什么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同桌之间互相说一说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242399" y="163278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578916" y="279055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911306" y="283443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62740" y="485728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08116" y="483867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911306" y="482322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160729" y="4857283"/>
            <a:ext cx="3898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pic>
        <p:nvPicPr>
          <p:cNvPr id="25" name="24XK11G.eps" descr="id:214748785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6218" y="1668483"/>
            <a:ext cx="4402212" cy="377576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6019015"/>
            <a:ext cx="73308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发现、说一说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3" grpId="0"/>
      <p:bldP spid="24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317</TotalTime>
  <Words>151</Words>
  <Application>Microsoft Office PowerPoint</Application>
  <PresentationFormat>宽屏</PresentationFormat>
  <Paragraphs>43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2024-09-13T00:40:15Z</dcterms:modified>
</cp:coreProperties>
</file>