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5"/>
  </p:notesMasterIdLst>
  <p:sldIdLst>
    <p:sldId id="353" r:id="rId4"/>
    <p:sldId id="342" r:id="rId5"/>
    <p:sldId id="296" r:id="rId6"/>
    <p:sldId id="347" r:id="rId7"/>
    <p:sldId id="348" r:id="rId8"/>
    <p:sldId id="349" r:id="rId9"/>
    <p:sldId id="345" r:id="rId10"/>
    <p:sldId id="350" r:id="rId11"/>
    <p:sldId id="351" r:id="rId12"/>
    <p:sldId id="346" r:id="rId13"/>
    <p:sldId id="352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C1B7F-9BEE-47D1-B809-4318D03D77A5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740E9-324A-4FFD-8145-B4273086B2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8490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879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36311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84413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039379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101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335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462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712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9984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653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7835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9380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9821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4124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663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966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整理和复习</a:t>
            </a:r>
            <a:r>
              <a:rPr lang="en-US" altLang="zh-CN" sz="4232" b="1">
                <a:solidFill>
                  <a:srgbClr val="D60093"/>
                </a:solidFill>
              </a:rPr>
              <a:t>(1)</a:t>
            </a:r>
          </a:p>
        </p:txBody>
      </p:sp>
    </p:spTree>
    <p:extLst>
      <p:ext uri="{BB962C8B-B14F-4D97-AF65-F5344CB8AC3E}">
        <p14:creationId xmlns:p14="http://schemas.microsoft.com/office/powerpoint/2010/main" val="387124382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773273"/>
            <a:ext cx="41184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七、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家在第几层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5137868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聪聪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奇奇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栋楼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325461" y="518003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954032" y="516674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699228" y="574554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3200"/>
          </a:p>
        </p:txBody>
      </p:sp>
      <p:pic>
        <p:nvPicPr>
          <p:cNvPr id="18" name="24JK14G.eps" descr="id:214749052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305" y="1485413"/>
            <a:ext cx="6147881" cy="3455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75630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圈一圈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72Z.eps" descr="id:214748615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49" y="1823216"/>
            <a:ext cx="10706281" cy="1761813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2264228" y="3093618"/>
            <a:ext cx="667657" cy="6096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8316685" y="3093618"/>
            <a:ext cx="667657" cy="6096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8035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画一画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73Z.eps" descr="id:214748616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463620"/>
            <a:ext cx="9605150" cy="2600379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815569" y="1835306"/>
            <a:ext cx="1362212" cy="957531"/>
            <a:chOff x="4815569" y="1835306"/>
            <a:chExt cx="1362212" cy="957531"/>
          </a:xfrm>
        </p:grpSpPr>
        <p:pic>
          <p:nvPicPr>
            <p:cNvPr id="18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815569" y="2553454"/>
              <a:ext cx="317183" cy="239383"/>
            </a:xfrm>
            <a:prstGeom prst="rect">
              <a:avLst/>
            </a:prstGeom>
          </p:spPr>
        </p:pic>
        <p:pic>
          <p:nvPicPr>
            <p:cNvPr id="19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0598" y="2553454"/>
              <a:ext cx="317183" cy="239383"/>
            </a:xfrm>
            <a:prstGeom prst="rect">
              <a:avLst/>
            </a:prstGeom>
          </p:spPr>
        </p:pic>
        <p:pic>
          <p:nvPicPr>
            <p:cNvPr id="20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0598" y="2371065"/>
              <a:ext cx="317183" cy="239383"/>
            </a:xfrm>
            <a:prstGeom prst="rect">
              <a:avLst/>
            </a:prstGeom>
          </p:spPr>
        </p:pic>
        <p:pic>
          <p:nvPicPr>
            <p:cNvPr id="21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0598" y="2194380"/>
              <a:ext cx="317183" cy="239383"/>
            </a:xfrm>
            <a:prstGeom prst="rect">
              <a:avLst/>
            </a:prstGeom>
          </p:spPr>
        </p:pic>
        <p:pic>
          <p:nvPicPr>
            <p:cNvPr id="22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0598" y="2011991"/>
              <a:ext cx="317183" cy="239383"/>
            </a:xfrm>
            <a:prstGeom prst="rect">
              <a:avLst/>
            </a:prstGeom>
          </p:spPr>
        </p:pic>
        <p:pic>
          <p:nvPicPr>
            <p:cNvPr id="23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0598" y="1835306"/>
              <a:ext cx="317183" cy="239383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>
            <a:off x="8473467" y="1515788"/>
            <a:ext cx="1405754" cy="1306077"/>
            <a:chOff x="4772027" y="1486760"/>
            <a:chExt cx="1405754" cy="1306077"/>
          </a:xfrm>
        </p:grpSpPr>
        <p:pic>
          <p:nvPicPr>
            <p:cNvPr id="25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72027" y="2553454"/>
              <a:ext cx="317183" cy="239383"/>
            </a:xfrm>
            <a:prstGeom prst="rect">
              <a:avLst/>
            </a:prstGeom>
          </p:spPr>
        </p:pic>
        <p:pic>
          <p:nvPicPr>
            <p:cNvPr id="26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0598" y="2553454"/>
              <a:ext cx="317183" cy="239383"/>
            </a:xfrm>
            <a:prstGeom prst="rect">
              <a:avLst/>
            </a:prstGeom>
          </p:spPr>
        </p:pic>
        <p:pic>
          <p:nvPicPr>
            <p:cNvPr id="27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0598" y="2371065"/>
              <a:ext cx="317183" cy="239383"/>
            </a:xfrm>
            <a:prstGeom prst="rect">
              <a:avLst/>
            </a:prstGeom>
          </p:spPr>
        </p:pic>
        <p:pic>
          <p:nvPicPr>
            <p:cNvPr id="28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0598" y="2194380"/>
              <a:ext cx="317183" cy="239383"/>
            </a:xfrm>
            <a:prstGeom prst="rect">
              <a:avLst/>
            </a:prstGeom>
          </p:spPr>
        </p:pic>
        <p:pic>
          <p:nvPicPr>
            <p:cNvPr id="29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0598" y="2011991"/>
              <a:ext cx="317183" cy="239383"/>
            </a:xfrm>
            <a:prstGeom prst="rect">
              <a:avLst/>
            </a:prstGeom>
          </p:spPr>
        </p:pic>
        <p:pic>
          <p:nvPicPr>
            <p:cNvPr id="30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0598" y="1835306"/>
              <a:ext cx="317183" cy="239383"/>
            </a:xfrm>
            <a:prstGeom prst="rect">
              <a:avLst/>
            </a:prstGeom>
          </p:spPr>
        </p:pic>
        <p:pic>
          <p:nvPicPr>
            <p:cNvPr id="31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0598" y="1663445"/>
              <a:ext cx="317183" cy="239383"/>
            </a:xfrm>
            <a:prstGeom prst="rect">
              <a:avLst/>
            </a:prstGeom>
          </p:spPr>
        </p:pic>
        <p:pic>
          <p:nvPicPr>
            <p:cNvPr id="32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60598" y="1486760"/>
              <a:ext cx="317183" cy="2393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952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06476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三、夺小旗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1TR174Z.eps" descr="id:214748616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7007" y="1489740"/>
            <a:ext cx="11064143" cy="208077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420766" y="1852371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35051" y="185237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92152" y="184955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749253" y="184391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634624" y="152200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420766" y="2907479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132458" y="289774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889559" y="286266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646660" y="2839348"/>
            <a:ext cx="579774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634624" y="257711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608106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56598"/>
            <a:ext cx="10807700" cy="6964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四、填一填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使花瓣上算式的得数和花心上的数相等。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1TR175Z.eps" descr="id:214748617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5106" y="1553028"/>
            <a:ext cx="4446865" cy="2689362"/>
          </a:xfrm>
          <a:prstGeom prst="rect">
            <a:avLst/>
          </a:prstGeom>
        </p:spPr>
      </p:pic>
      <p:pic>
        <p:nvPicPr>
          <p:cNvPr id="4" name="XM1TR176Z.eps" descr="id:2147486182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3909" y="1553028"/>
            <a:ext cx="4531837" cy="2689362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461337" y="245753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257045" y="180175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129388" y="247667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418188" y="328947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089049" y="328947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115247" y="250307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000618" y="179649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945533" y="249581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161762" y="328947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668241" y="328684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12934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02005" y="1305339"/>
            <a:ext cx="11508996" cy="4146925"/>
            <a:chOff x="567561" y="1223361"/>
            <a:chExt cx="10704762" cy="385714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7561" y="1223361"/>
              <a:ext cx="10704762" cy="1885714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7561" y="3109075"/>
              <a:ext cx="10476190" cy="1971429"/>
            </a:xfrm>
            <a:prstGeom prst="rect">
              <a:avLst/>
            </a:prstGeom>
          </p:spPr>
        </p:pic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1152985" y="249421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386583" y="2494214"/>
            <a:ext cx="579774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894517" y="249421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152984" y="343059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704464" y="343059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9489552" y="343059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1152983" y="460203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5299499" y="460203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9489551" y="458086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43388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六、看图填一填。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这段时间盖了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081783" y="1476317"/>
            <a:ext cx="579774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pic>
        <p:nvPicPr>
          <p:cNvPr id="5" name="24JK13G.eps" descr="id:214749049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50399" y="2117583"/>
            <a:ext cx="6640535" cy="264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27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78029"/>
            <a:ext cx="415049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933669" y="69902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pic>
        <p:nvPicPr>
          <p:cNvPr id="5" name="XM1TR181Z.eps" descr="id:214749050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1072" y="1382292"/>
            <a:ext cx="7359350" cy="308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37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405</TotalTime>
  <Words>138</Words>
  <Application>Microsoft Office PowerPoint</Application>
  <PresentationFormat>宽屏</PresentationFormat>
  <Paragraphs>55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2024-09-13T05:05:11Z</dcterms:modified>
</cp:coreProperties>
</file>