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5" r:id="rId9"/>
    <p:sldId id="349" r:id="rId10"/>
    <p:sldId id="350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99935-9DE7-4CDA-AB79-3BE9443EE765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CEB61-B8D3-4FD7-856D-051505ACC0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957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296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8331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2006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73604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952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6776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661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9419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58676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876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9666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261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4579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419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444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99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加几</a:t>
            </a:r>
          </a:p>
        </p:txBody>
      </p:sp>
    </p:spTree>
    <p:extLst>
      <p:ext uri="{BB962C8B-B14F-4D97-AF65-F5344CB8AC3E}">
        <p14:creationId xmlns:p14="http://schemas.microsoft.com/office/powerpoint/2010/main" val="135392684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5907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41056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92Z-1.eps" descr="id:214748680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769830"/>
            <a:ext cx="10318835" cy="188168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754122" y="2555066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478022" y="255506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633722" y="174830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703041" y="257606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402258" y="255929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496180" y="175564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627277" y="255506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326494" y="255506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0404760" y="1745722"/>
            <a:ext cx="57977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04942"/>
            <a:ext cx="68643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二、把算式的序号填在相应的框里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188206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4+6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4+9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③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5+8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7+7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5+9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3+8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⑧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6+7		</a:t>
            </a:r>
            <a:r>
              <a:rPr lang="zh-CN" altLang="zh-CN" sz="3200" smtClean="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3+9	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4+7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91Z.eps" descr="id:214748681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0267" y="2585084"/>
            <a:ext cx="9526566" cy="164401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606550" y="3145665"/>
            <a:ext cx="20313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①④⑦</a:t>
            </a:r>
            <a:r>
              <a:rPr lang="zh-CN" altLang="zh-CN" sz="3200" smtClean="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⑩</a:t>
            </a:r>
            <a:r>
              <a:rPr lang="en-US" altLang="zh-CN" sz="3200" smtClean="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965950" y="3145665"/>
            <a:ext cx="2236510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②③⑤⑥⑧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6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DM1TR92Z.eps" descr="id:21474909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698" y="1593117"/>
            <a:ext cx="10929440" cy="2254983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782853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412485" y="31687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249157" y="31687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992339" y="31814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572193" y="31687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288046" y="31687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003900" y="31687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956909" y="31687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451380" y="32068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308036" y="32068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0031234" y="318778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832376" y="318143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99864" y="317962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78497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683" y="1671284"/>
            <a:ext cx="10191750" cy="308610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581266" y="4015566"/>
            <a:ext cx="32728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+     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220066" y="4015566"/>
            <a:ext cx="28624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 +     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4898"/>
          <a:stretch/>
        </p:blipFill>
        <p:spPr>
          <a:xfrm>
            <a:off x="130175" y="4038600"/>
            <a:ext cx="11677650" cy="97313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844666" y="4180666"/>
            <a:ext cx="32728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    +    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83566" y="4256696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+     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061228"/>
            <a:ext cx="11886524" cy="2971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42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7850" y="1504464"/>
            <a:ext cx="10766812" cy="356283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821200"/>
            <a:ext cx="4163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五、一共有多少棵树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62266" y="32858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972166" y="32858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0664" y="4375234"/>
            <a:ext cx="29650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+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142508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4" name="DM1TR192Z.eps" descr="id:214748688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4762" y="3287861"/>
            <a:ext cx="5431877" cy="288258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616700" y="4305318"/>
            <a:ext cx="488315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5+9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涂红色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,4+7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涂黄色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,3+9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涂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蓝色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2+11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涂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绿色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9+1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10+0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15-5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不涂色。</a:t>
            </a:r>
            <a:endParaRPr lang="zh-CN" altLang="zh-CN" sz="3200">
              <a:solidFill>
                <a:srgbClr val="FF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82372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六、涂一涂。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把得数是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的区域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涂成黄色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把得数是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的区域涂成蓝色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把得数是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的区域涂成绿色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把得数是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的区域涂成红色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算式得数末尾是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的区域不涂色。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323</TotalTime>
  <Words>196</Words>
  <Application>Microsoft Office PowerPoint</Application>
  <PresentationFormat>宽屏</PresentationFormat>
  <Paragraphs>51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2024-09-13T06:03:40Z</dcterms:modified>
</cp:coreProperties>
</file>