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47" r:id="rId4"/>
    <p:sldId id="342" r:id="rId5"/>
    <p:sldId id="296" r:id="rId6"/>
    <p:sldId id="345" r:id="rId7"/>
    <p:sldId id="346" r:id="rId8"/>
    <p:sldId id="34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856CE-1704-4AD4-BA62-3BD2DE748722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E8DA3B-12AE-46E1-96E3-F7F1C9042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842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389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693408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21342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110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8010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810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9158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883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86671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0798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250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5888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009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846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936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95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9</a:t>
            </a:r>
            <a:r>
              <a:rPr lang="zh-CN" altLang="en-US" sz="4232" b="1">
                <a:solidFill>
                  <a:srgbClr val="D60093"/>
                </a:solidFill>
              </a:rPr>
              <a:t>加几</a:t>
            </a:r>
          </a:p>
        </p:txBody>
      </p:sp>
    </p:spTree>
    <p:extLst>
      <p:ext uri="{BB962C8B-B14F-4D97-AF65-F5344CB8AC3E}">
        <p14:creationId xmlns:p14="http://schemas.microsoft.com/office/powerpoint/2010/main" val="36368770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608693"/>
            <a:ext cx="10844607" cy="4158552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189876" y="377072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340202" y="4558129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960402" y="45581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858778" y="345009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935313" y="423749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555513" y="42374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586499" y="500237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5737815"/>
            <a:ext cx="192873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  <p:bldP spid="22" grpId="0"/>
      <p:bldP spid="23" grpId="0"/>
      <p:bldP spid="25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30572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二、小兔回家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1TR56Z.eps" descr="id:214748648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1823216"/>
            <a:ext cx="10655977" cy="2736084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3023878" y="350432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892563" y="26684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600448" y="184365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93678" y="266847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206293" y="3613887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935313" y="298910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8913213" y="239864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621516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三、两只小猫一共钓了多少条鱼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57Z.eps" descr="id:214748649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561" y="1659260"/>
            <a:ext cx="10351193" cy="159353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0275" y="3259753"/>
            <a:ext cx="4057650" cy="79057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3761631" y="3401685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    +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6356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66</Words>
  <Application>Microsoft Office PowerPoint</Application>
  <PresentationFormat>宽屏</PresentationFormat>
  <Paragraphs>30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2024-09-13T05:33:37Z</dcterms:modified>
</cp:coreProperties>
</file>