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5"/>
  </p:notesMasterIdLst>
  <p:sldIdLst>
    <p:sldId id="352" r:id="rId4"/>
    <p:sldId id="342" r:id="rId5"/>
    <p:sldId id="296" r:id="rId6"/>
    <p:sldId id="347" r:id="rId7"/>
    <p:sldId id="348" r:id="rId8"/>
    <p:sldId id="345" r:id="rId9"/>
    <p:sldId id="349" r:id="rId10"/>
    <p:sldId id="350" r:id="rId11"/>
    <p:sldId id="351" r:id="rId12"/>
    <p:sldId id="346" r:id="rId13"/>
    <p:sldId id="353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73BDD-42B3-441A-B161-1397AB10EC2E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FFADA4-7119-417F-B710-6B3AE607D7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404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815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87422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2078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2437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555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1175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4565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219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81024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11875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9079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9896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480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77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60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156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13</a:t>
            </a:r>
            <a:r>
              <a:rPr lang="zh-CN" altLang="en-US" sz="4232" b="1">
                <a:solidFill>
                  <a:srgbClr val="D60093"/>
                </a:solidFill>
              </a:rPr>
              <a:t>课时　加、减混合</a:t>
            </a:r>
          </a:p>
        </p:txBody>
      </p:sp>
    </p:spTree>
    <p:extLst>
      <p:ext uri="{BB962C8B-B14F-4D97-AF65-F5344CB8AC3E}">
        <p14:creationId xmlns:p14="http://schemas.microsoft.com/office/powerpoint/2010/main" val="19030278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8020"/>
            <a:ext cx="508985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122" y="1671284"/>
            <a:ext cx="8410575" cy="1733550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1320754" y="1634944"/>
            <a:ext cx="147508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-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+</a:t>
            </a:r>
            <a:endParaRPr lang="zh-CN" altLang="en-US" sz="32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184854" y="1657095"/>
            <a:ext cx="147508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+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-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513863" y="2647160"/>
            <a:ext cx="138050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-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-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184854" y="2647160"/>
            <a:ext cx="147508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+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-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2334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46Z.eps" descr="id:214748934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0683" y="1670684"/>
            <a:ext cx="9603208" cy="396811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152985" y="2631266"/>
            <a:ext cx="49244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867485" y="167068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588141" y="263126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302641" y="167068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283841" y="265649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9998341" y="169591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152985" y="494338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2867485" y="398280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4591616" y="4968784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6306116" y="400820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8232918" y="499346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9947418" y="403288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29366"/>
            <a:ext cx="3581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细心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500" y="1312630"/>
            <a:ext cx="10896600" cy="2476500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2562685" y="131263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625542" y="131263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0829242" y="131263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463374" y="214134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678479" y="216806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0829242" y="223024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2722641" y="302349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6678479" y="302349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10829242" y="302349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6012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9242" y="1351163"/>
            <a:ext cx="9543957" cy="2716994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771102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找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370114" y="177173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938579" y="177173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404451" y="177173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075510" y="172431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370114" y="299414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986586" y="299414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514685" y="301004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972917" y="299414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2050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031783" y="3986303"/>
            <a:ext cx="244169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863" y="1753261"/>
            <a:ext cx="4945534" cy="300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7469" y="1105580"/>
            <a:ext cx="7360322" cy="305590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142954" y="3412901"/>
            <a:ext cx="424507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    +    3     -     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15568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2047" y="619806"/>
            <a:ext cx="7379324" cy="5030316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2198868" y="2193788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583826" y="4869860"/>
            <a:ext cx="414248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    +    2     -     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0488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7440" y="1379696"/>
            <a:ext cx="7906974" cy="3333818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693563"/>
            <a:ext cx="10807700" cy="6907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个小朋友站成一排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小欢左边有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右边有几人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951797" y="3926432"/>
            <a:ext cx="45608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   -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5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-     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00326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305</TotalTime>
  <Words>130</Words>
  <Application>Microsoft Office PowerPoint</Application>
  <PresentationFormat>宽屏</PresentationFormat>
  <Paragraphs>55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38</cp:revision>
  <dcterms:created xsi:type="dcterms:W3CDTF">2021-07-19T03:09:34Z</dcterms:created>
  <dcterms:modified xsi:type="dcterms:W3CDTF">2024-09-13T02:21:33Z</dcterms:modified>
</cp:coreProperties>
</file>