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1"/>
  </p:notesMasterIdLst>
  <p:sldIdLst>
    <p:sldId id="349" r:id="rId4"/>
    <p:sldId id="342" r:id="rId5"/>
    <p:sldId id="296" r:id="rId6"/>
    <p:sldId id="347" r:id="rId7"/>
    <p:sldId id="345" r:id="rId8"/>
    <p:sldId id="346" r:id="rId9"/>
    <p:sldId id="34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21229-71BF-4F0E-B620-115A4438698A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02CCC-2B62-4326-B522-D115BA5EB4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210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36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495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2148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43248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049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91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818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704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9118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8689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7274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391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947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280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475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599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分与合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9610617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341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一、说一说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哪两张卡片上的数能组成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16Z.eps" descr="id:214748815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9567" y="2151743"/>
            <a:ext cx="4559091" cy="1986643"/>
          </a:xfrm>
          <a:prstGeom prst="rect">
            <a:avLst/>
          </a:prstGeom>
        </p:spPr>
      </p:pic>
      <p:pic>
        <p:nvPicPr>
          <p:cNvPr id="18" name="JM1TR117Z.eps" descr="id:2147488160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3352" y="4323125"/>
            <a:ext cx="7004668" cy="148984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499567" y="517170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79167" y="5171705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339965" y="519737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269067" y="52137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4579" y="5854969"/>
            <a:ext cx="192873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说一说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196287"/>
              </p:ext>
            </p:extLst>
          </p:nvPr>
        </p:nvGraphicFramePr>
        <p:xfrm>
          <a:off x="741363" y="371475"/>
          <a:ext cx="10191750" cy="520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3" imgW="5481809" imgH="2803711" progId="Word.Document.12">
                  <p:embed/>
                </p:oleObj>
              </mc:Choice>
              <mc:Fallback>
                <p:oleObj name="文档" r:id="rId3" imgW="5481809" imgH="28037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1363" y="371475"/>
                        <a:ext cx="10191750" cy="520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椭圆 2"/>
          <p:cNvSpPr/>
          <p:nvPr/>
        </p:nvSpPr>
        <p:spPr>
          <a:xfrm>
            <a:off x="2016641" y="1066800"/>
            <a:ext cx="1092200" cy="14478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007241" y="2584450"/>
            <a:ext cx="1092200" cy="14478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6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24XK22G.eps" descr="id:21474886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869254"/>
            <a:ext cx="10548713" cy="1399243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92779" y="2530475"/>
            <a:ext cx="1473200" cy="777213"/>
            <a:chOff x="3292779" y="2530475"/>
            <a:chExt cx="1473200" cy="777213"/>
          </a:xfrm>
        </p:grpSpPr>
        <p:sp>
          <p:nvSpPr>
            <p:cNvPr id="17" name="椭圆 16"/>
            <p:cNvSpPr/>
            <p:nvPr/>
          </p:nvSpPr>
          <p:spPr>
            <a:xfrm>
              <a:off x="3292779" y="2530475"/>
              <a:ext cx="736600" cy="77721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029379" y="2530475"/>
              <a:ext cx="736600" cy="77721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>
            <a:off x="6127880" y="2483181"/>
            <a:ext cx="736600" cy="77721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532621" y="2483181"/>
            <a:ext cx="736600" cy="77721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8872398" y="2489715"/>
            <a:ext cx="1473200" cy="777213"/>
            <a:chOff x="3292779" y="2530475"/>
            <a:chExt cx="1473200" cy="777213"/>
          </a:xfrm>
        </p:grpSpPr>
        <p:sp>
          <p:nvSpPr>
            <p:cNvPr id="29" name="椭圆 28"/>
            <p:cNvSpPr/>
            <p:nvPr/>
          </p:nvSpPr>
          <p:spPr>
            <a:xfrm>
              <a:off x="3292779" y="2530475"/>
              <a:ext cx="736600" cy="77721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4029379" y="2530475"/>
              <a:ext cx="736600" cy="777213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259"/>
            <a:ext cx="108318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四、相同的水果代表相同的数字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种水果各表示几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125Z.eps" descr="id:214748821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0149" y="1782379"/>
            <a:ext cx="6563399" cy="2533333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8274767" y="17193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274767" y="26899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274767" y="350670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4192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77</Words>
  <Application>Microsoft Office PowerPoint</Application>
  <PresentationFormat>宽屏</PresentationFormat>
  <Paragraphs>23</Paragraphs>
  <Slides>7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2024-09-13T01:24:21Z</dcterms:modified>
</cp:coreProperties>
</file>