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61E2B-5B31-4318-94B0-05C93425B2A6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29C49-DE1C-4BD7-8E4F-37AADB0E874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95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50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6034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487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633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339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0922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8399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1277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2523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86600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607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29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114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110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74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35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10</a:t>
            </a:r>
            <a:r>
              <a:rPr lang="zh-CN" altLang="en-US" sz="4232" b="1">
                <a:solidFill>
                  <a:srgbClr val="D60093"/>
                </a:solidFill>
              </a:rPr>
              <a:t>的加、减法</a:t>
            </a:r>
          </a:p>
        </p:txBody>
      </p:sp>
    </p:spTree>
    <p:extLst>
      <p:ext uri="{BB962C8B-B14F-4D97-AF65-F5344CB8AC3E}">
        <p14:creationId xmlns:p14="http://schemas.microsoft.com/office/powerpoint/2010/main" val="16239208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30844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、涂一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46971"/>
            <a:ext cx="7410450" cy="28003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142491" y="1646971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95769" y="16619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900843" y="266580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388712" y="369450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413185" y="369450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450" y="1330325"/>
            <a:ext cx="7810500" cy="28765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340712" y="276860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829912" y="1435100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02912" y="2439505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702912" y="3417568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323523"/>
            <a:ext cx="53816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涂一涂略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题答案不唯一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03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9733"/>
            <a:ext cx="72747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二、把能组成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的两个数用线连起来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25Z.eps" descr="id:214748907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117" y="1505584"/>
            <a:ext cx="7392760" cy="32569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762499"/>
            <a:ext cx="59503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17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35127"/>
            <a:ext cx="573586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三、先填数的组成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再填算式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112" y="1200150"/>
            <a:ext cx="11153775" cy="44577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007212" y="20585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67968" y="2967442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127381" y="3918377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56222" y="4974586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47864" y="20648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08620" y="2973792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796874" y="395436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796874" y="4980936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710375" y="207222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905300" y="2979598"/>
            <a:ext cx="20313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710375" y="3942037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712975" y="4948692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491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24XK56G.eps" descr="id:214748926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182" y="1800889"/>
            <a:ext cx="3801389" cy="3066358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6" name="XM1TR27Z.eps" descr="id:214748911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4347" y="1769830"/>
            <a:ext cx="3426980" cy="3018070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3772512" y="1893405"/>
            <a:ext cx="1005403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598512" y="1800889"/>
            <a:ext cx="80021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4109" y="1138921"/>
            <a:ext cx="10409803" cy="386850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755051" y="21787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26179" y="1224210"/>
            <a:ext cx="274947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○○○○○○ 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403796" y="1224210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</a:rPr>
              <a:t>○○○○○○○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93691" y="21787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032579" y="3223944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</a:rPr>
              <a:t>○○○○○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755051" y="41912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993691" y="3223944"/>
            <a:ext cx="387798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</a:rPr>
              <a:t>○○○○○○○○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893109" y="41912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71492" y="388768"/>
            <a:ext cx="45047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52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XM1TR28Z.eps" descr="id:21474891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8634" y="1739174"/>
            <a:ext cx="7977787" cy="353695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5461782"/>
            <a:ext cx="6976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41721"/>
            <a:ext cx="108943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六、图中哪些动、植物可以用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6+4=10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说一说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128</Words>
  <Application>Microsoft Office PowerPoint</Application>
  <PresentationFormat>宽屏</PresentationFormat>
  <Paragraphs>57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2024-09-13T02:07:42Z</dcterms:modified>
</cp:coreProperties>
</file>