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5" r:id="rId9"/>
    <p:sldId id="349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BEFC21-1A03-4DD5-8586-9B6DAF212A2C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E55BA-5D04-4CED-83E5-391C1237A0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18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95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695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1960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05213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6479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006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1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881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4303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6369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293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479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582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5503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86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48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和</a:t>
            </a:r>
            <a:r>
              <a:rPr lang="en-US" altLang="zh-CN" sz="4232" b="1">
                <a:solidFill>
                  <a:srgbClr val="D60093"/>
                </a:solidFill>
              </a:rPr>
              <a:t>9</a:t>
            </a:r>
            <a:r>
              <a:rPr lang="zh-CN" altLang="en-US" sz="4232" b="1">
                <a:solidFill>
                  <a:srgbClr val="D60093"/>
                </a:solidFill>
              </a:rPr>
              <a:t>的加、减法</a:t>
            </a:r>
          </a:p>
        </p:txBody>
      </p:sp>
    </p:spTree>
    <p:extLst>
      <p:ext uri="{BB962C8B-B14F-4D97-AF65-F5344CB8AC3E}">
        <p14:creationId xmlns:p14="http://schemas.microsoft.com/office/powerpoint/2010/main" val="41793782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4976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769830"/>
            <a:ext cx="9559058" cy="409394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25272" y="1872533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16639" y="187253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948955" y="187536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2825272" y="2990133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416639" y="299013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948955" y="299296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825272" y="39912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416639" y="39912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9948955" y="39940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2825272" y="50775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6416639" y="50775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9948955" y="50803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51190"/>
            <a:ext cx="10390503" cy="286158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816002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、画一画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786743" y="1686854"/>
            <a:ext cx="1494972" cy="1226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    ○○</a:t>
            </a:r>
          </a:p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</a:rPr>
              <a:t>○○○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00876" y="346223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823080" y="1766998"/>
            <a:ext cx="141242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FF0000"/>
                </a:solidFill>
                <a:cs typeface="宋体" panose="02010600030101010101" pitchFamily="2" charset="-122"/>
              </a:rPr>
              <a:t>△△△△</a:t>
            </a:r>
            <a:r>
              <a:rPr lang="en-US" altLang="zh-CN" sz="3200" smtClean="0">
                <a:solidFill>
                  <a:srgbClr val="FF0000"/>
                </a:solidFill>
                <a:latin typeface="Cambria Math" panose="02040503050406030204" pitchFamily="18" charset="0"/>
                <a:cs typeface="Cambria Math" panose="02040503050406030204" pitchFamily="18" charset="0"/>
              </a:rPr>
              <a:t>△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628155" y="345700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5457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8" grpId="0"/>
      <p:bldP spid="1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770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93233" y="30128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06673" y="3999800"/>
            <a:ext cx="13131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68659" y="499184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312069" y="5941890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172804" y="30414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653083" y="4008833"/>
            <a:ext cx="13131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173553" y="501065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08547" y="5928490"/>
            <a:ext cx="13131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99471" y="684783"/>
            <a:ext cx="9708016" cy="601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44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337" y="1781175"/>
            <a:ext cx="10601325" cy="32956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1001744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55726" y="4345318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 -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551726" y="4345318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 +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337" y="1776412"/>
            <a:ext cx="10601325" cy="33051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368641" y="4330804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 +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79155" y="4330804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8152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7823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五、哪两张卡片上的数相加得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哪两张卡片上的数相加得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请你写一写。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176Z.eps" descr="id:214748869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4705" y="1973943"/>
            <a:ext cx="7763401" cy="204710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021047"/>
            <a:ext cx="6976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6805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1753262"/>
            <a:ext cx="8519208" cy="2129802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381555" y="1917900"/>
            <a:ext cx="6532558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7         2        6         3        5         4</a:t>
            </a:r>
            <a:endParaRPr lang="zh-CN" altLang="en-US" sz="36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381555" y="3096906"/>
            <a:ext cx="6647974" cy="7571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8         4        7         3         6         2</a:t>
            </a:r>
            <a:endParaRPr lang="zh-CN" altLang="en-US" sz="36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3934280"/>
            <a:ext cx="26116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136</Words>
  <Application>Microsoft Office PowerPoint</Application>
  <PresentationFormat>宽屏</PresentationFormat>
  <Paragraphs>50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2024-09-13T01:47:37Z</dcterms:modified>
</cp:coreProperties>
</file>