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3"/>
  </p:notesMasterIdLst>
  <p:sldIdLst>
    <p:sldId id="350" r:id="rId4"/>
    <p:sldId id="342" r:id="rId5"/>
    <p:sldId id="296" r:id="rId6"/>
    <p:sldId id="347" r:id="rId7"/>
    <p:sldId id="348" r:id="rId8"/>
    <p:sldId id="345" r:id="rId9"/>
    <p:sldId id="349" r:id="rId10"/>
    <p:sldId id="346" r:id="rId11"/>
    <p:sldId id="351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D0F27A-B3B8-435D-B9FA-34723E98961E}" type="datetimeFigureOut">
              <a:rPr lang="zh-CN" altLang="en-US" smtClean="0"/>
              <a:t>2024-09-13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30C600-213F-49B9-8C33-C4A0625316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5381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4977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562220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38323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8544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03116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6912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27924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8604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08634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6484738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7765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1791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05916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25608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273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628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4</a:t>
            </a:r>
            <a:r>
              <a:rPr lang="zh-CN" altLang="en-US" sz="4232" b="1">
                <a:solidFill>
                  <a:srgbClr val="D60093"/>
                </a:solidFill>
              </a:rPr>
              <a:t>课时　</a:t>
            </a:r>
            <a:r>
              <a:rPr lang="en-US" altLang="zh-CN" sz="4232" b="1">
                <a:solidFill>
                  <a:srgbClr val="D60093"/>
                </a:solidFill>
              </a:rPr>
              <a:t>11~20</a:t>
            </a:r>
            <a:r>
              <a:rPr lang="zh-CN" altLang="en-US" sz="4232" b="1">
                <a:solidFill>
                  <a:srgbClr val="D60093"/>
                </a:solidFill>
              </a:rPr>
              <a:t>的认识</a:t>
            </a:r>
            <a:r>
              <a:rPr lang="en-US" altLang="zh-CN" sz="4232" b="1">
                <a:solidFill>
                  <a:srgbClr val="D60093"/>
                </a:solidFill>
              </a:rPr>
              <a:t>(3)</a:t>
            </a:r>
          </a:p>
        </p:txBody>
      </p:sp>
    </p:spTree>
    <p:extLst>
      <p:ext uri="{BB962C8B-B14F-4D97-AF65-F5344CB8AC3E}">
        <p14:creationId xmlns:p14="http://schemas.microsoft.com/office/powerpoint/2010/main" val="19578699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37910"/>
            <a:ext cx="491512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按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1~20</a:t>
            </a:r>
            <a:r>
              <a:rPr lang="zh-CN" altLang="en-US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顺序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连线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XM1TR135Z.eps" descr="id:2147485817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9535" y="1571622"/>
            <a:ext cx="6341238" cy="271748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482865" y="1444869"/>
            <a:ext cx="6673835" cy="2985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642066"/>
            <a:ext cx="276069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XM1TR136Z.eps" descr="id:214748582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2017" y="1325330"/>
            <a:ext cx="9470154" cy="818833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692150" y="2274097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按顺序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补全图形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的数是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18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的数是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15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相邻的两个数是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比较大小。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2017" y="4654948"/>
            <a:ext cx="8605824" cy="717152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2564493" y="1502897"/>
            <a:ext cx="682366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11 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3279517" y="1502897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4007254" y="1502897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13</a:t>
            </a:r>
            <a:endParaRPr lang="zh-CN" altLang="en-US" sz="32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4734991" y="1531191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14</a:t>
            </a:r>
            <a:endParaRPr lang="zh-CN" altLang="en-US" sz="32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6230809" y="1531191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16</a:t>
            </a:r>
            <a:endParaRPr lang="zh-CN" altLang="en-US" sz="32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6935738" y="1517044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17</a:t>
            </a:r>
            <a:endParaRPr lang="zh-CN" altLang="en-US" sz="320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7678988" y="1517044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18</a:t>
            </a:r>
            <a:endParaRPr lang="zh-CN" altLang="en-US" sz="320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9136485" y="1517044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20</a:t>
            </a:r>
            <a:endParaRPr lang="zh-CN" altLang="en-US" sz="3200"/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3923235" y="2921301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17</a:t>
            </a:r>
            <a:endParaRPr lang="zh-CN" altLang="en-US" sz="3200"/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7749355" y="2909059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17</a:t>
            </a:r>
            <a:endParaRPr lang="zh-CN" altLang="en-US" sz="3200"/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4999729" y="3482370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14</a:t>
            </a:r>
            <a:endParaRPr lang="zh-CN" altLang="en-US" sz="3200"/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6375343" y="3473848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16</a:t>
            </a:r>
            <a:endParaRPr lang="zh-CN" altLang="en-US" sz="3200"/>
          </a:p>
        </p:txBody>
      </p:sp>
      <p:sp>
        <p:nvSpPr>
          <p:cNvPr id="29" name="矩形 28"/>
          <p:cNvSpPr>
            <a:spLocks noChangeAspect="1"/>
          </p:cNvSpPr>
          <p:nvPr/>
        </p:nvSpPr>
        <p:spPr>
          <a:xfrm>
            <a:off x="1670800" y="4653045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&gt;</a:t>
            </a:r>
            <a:endParaRPr lang="zh-CN" altLang="en-US" sz="3200"/>
          </a:p>
        </p:txBody>
      </p:sp>
      <p:sp>
        <p:nvSpPr>
          <p:cNvPr id="30" name="矩形 29"/>
          <p:cNvSpPr>
            <a:spLocks noChangeAspect="1"/>
          </p:cNvSpPr>
          <p:nvPr/>
        </p:nvSpPr>
        <p:spPr>
          <a:xfrm>
            <a:off x="4997180" y="4618623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&lt;</a:t>
            </a:r>
            <a:endParaRPr lang="zh-CN" altLang="en-US" sz="3200"/>
          </a:p>
        </p:txBody>
      </p:sp>
      <p:sp>
        <p:nvSpPr>
          <p:cNvPr id="31" name="矩形 30"/>
          <p:cNvSpPr>
            <a:spLocks noChangeAspect="1"/>
          </p:cNvSpPr>
          <p:nvPr/>
        </p:nvSpPr>
        <p:spPr>
          <a:xfrm>
            <a:off x="8344390" y="4642706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&gt;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656892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4497719" y="2151207"/>
            <a:ext cx="1917700" cy="102870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7513062" y="2151207"/>
            <a:ext cx="1026833" cy="102870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2690690" y="4132407"/>
            <a:ext cx="1026833" cy="102870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5020233" y="4129241"/>
            <a:ext cx="1794224" cy="94772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>
            <a:spLocks noChangeAspect="1"/>
          </p:cNvSpPr>
          <p:nvPr/>
        </p:nvSpPr>
        <p:spPr>
          <a:xfrm>
            <a:off x="692150" y="456075"/>
            <a:ext cx="399179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三、帮小动物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回家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9" name="24JK09G.eps" descr="id:214749017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84668" y="1139339"/>
            <a:ext cx="7818559" cy="5093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402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2931"/>
          <a:stretch/>
        </p:blipFill>
        <p:spPr>
          <a:xfrm>
            <a:off x="1118024" y="1464010"/>
            <a:ext cx="9763125" cy="3491476"/>
          </a:xfrm>
          <a:prstGeom prst="rect">
            <a:avLst/>
          </a:prstGeom>
        </p:spPr>
      </p:pic>
      <p:sp>
        <p:nvSpPr>
          <p:cNvPr id="15" name="矩形 14"/>
          <p:cNvSpPr>
            <a:spLocks noChangeAspect="1"/>
          </p:cNvSpPr>
          <p:nvPr/>
        </p:nvSpPr>
        <p:spPr>
          <a:xfrm>
            <a:off x="3862762" y="1736821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4</a:t>
            </a:r>
            <a:endParaRPr lang="zh-CN" altLang="en-US" sz="32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1489676" y="2509707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2305400" y="2531156"/>
            <a:ext cx="389850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zh-CN" altLang="en-US" sz="3200"/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4587929" y="2531156"/>
            <a:ext cx="620073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10</a:t>
            </a:r>
            <a:endParaRPr lang="zh-CN" altLang="en-US" sz="3200"/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2190288" y="3304042"/>
            <a:ext cx="620073" cy="641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endParaRPr lang="zh-CN" altLang="en-US" sz="3200"/>
          </a:p>
        </p:txBody>
      </p:sp>
      <p:sp>
        <p:nvSpPr>
          <p:cNvPr id="29" name="矩形 28"/>
          <p:cNvSpPr>
            <a:spLocks noChangeAspect="1"/>
          </p:cNvSpPr>
          <p:nvPr/>
        </p:nvSpPr>
        <p:spPr>
          <a:xfrm>
            <a:off x="3002906" y="3314283"/>
            <a:ext cx="620073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13</a:t>
            </a:r>
            <a:endParaRPr lang="zh-CN" altLang="en-US" sz="3200"/>
          </a:p>
        </p:txBody>
      </p:sp>
      <p:sp>
        <p:nvSpPr>
          <p:cNvPr id="30" name="矩形 29"/>
          <p:cNvSpPr>
            <a:spLocks noChangeAspect="1"/>
          </p:cNvSpPr>
          <p:nvPr/>
        </p:nvSpPr>
        <p:spPr>
          <a:xfrm>
            <a:off x="3747650" y="3283043"/>
            <a:ext cx="620073" cy="641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14</a:t>
            </a:r>
            <a:endParaRPr lang="zh-CN" altLang="en-US" sz="3200"/>
          </a:p>
        </p:txBody>
      </p:sp>
      <p:sp>
        <p:nvSpPr>
          <p:cNvPr id="31" name="矩形 30"/>
          <p:cNvSpPr>
            <a:spLocks noChangeAspect="1"/>
          </p:cNvSpPr>
          <p:nvPr/>
        </p:nvSpPr>
        <p:spPr>
          <a:xfrm>
            <a:off x="4587929" y="3283043"/>
            <a:ext cx="620073" cy="641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15</a:t>
            </a:r>
            <a:endParaRPr lang="zh-CN" altLang="en-US" sz="3200"/>
          </a:p>
        </p:txBody>
      </p:sp>
      <p:sp>
        <p:nvSpPr>
          <p:cNvPr id="32" name="矩形 31"/>
          <p:cNvSpPr>
            <a:spLocks noChangeAspect="1"/>
          </p:cNvSpPr>
          <p:nvPr/>
        </p:nvSpPr>
        <p:spPr>
          <a:xfrm>
            <a:off x="1471787" y="4126236"/>
            <a:ext cx="620073" cy="641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16</a:t>
            </a:r>
            <a:endParaRPr lang="zh-CN" altLang="en-US" sz="3200"/>
          </a:p>
        </p:txBody>
      </p:sp>
      <p:sp>
        <p:nvSpPr>
          <p:cNvPr id="33" name="矩形 32"/>
          <p:cNvSpPr>
            <a:spLocks noChangeAspect="1"/>
          </p:cNvSpPr>
          <p:nvPr/>
        </p:nvSpPr>
        <p:spPr>
          <a:xfrm>
            <a:off x="3043764" y="4114471"/>
            <a:ext cx="620073" cy="641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18</a:t>
            </a:r>
            <a:endParaRPr lang="zh-CN" altLang="en-US" sz="3200"/>
          </a:p>
        </p:txBody>
      </p:sp>
      <p:sp>
        <p:nvSpPr>
          <p:cNvPr id="34" name="矩形 33"/>
          <p:cNvSpPr>
            <a:spLocks noChangeAspect="1"/>
          </p:cNvSpPr>
          <p:nvPr/>
        </p:nvSpPr>
        <p:spPr>
          <a:xfrm>
            <a:off x="3779674" y="4114471"/>
            <a:ext cx="620073" cy="641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19</a:t>
            </a:r>
            <a:endParaRPr lang="zh-CN" altLang="en-US" sz="3200"/>
          </a:p>
        </p:txBody>
      </p:sp>
      <p:sp>
        <p:nvSpPr>
          <p:cNvPr id="35" name="矩形 34"/>
          <p:cNvSpPr>
            <a:spLocks noChangeAspect="1"/>
          </p:cNvSpPr>
          <p:nvPr/>
        </p:nvSpPr>
        <p:spPr>
          <a:xfrm>
            <a:off x="4587928" y="4114471"/>
            <a:ext cx="620073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20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92150" y="877084"/>
            <a:ext cx="358143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四、小小快递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柜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92150" y="4839614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请将快递员手中的快递即将放进的柜子涂上你喜欢的颜色。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3200" b="1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按顺序填出其他快递柜的号码。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6" name="矩形 35"/>
          <p:cNvSpPr>
            <a:spLocks noChangeAspect="1"/>
          </p:cNvSpPr>
          <p:nvPr/>
        </p:nvSpPr>
        <p:spPr>
          <a:xfrm>
            <a:off x="860273" y="5454205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略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5998029" y="1780296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18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94179" y="1221811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快递员将涵涵妈妈的快递放在某个快递柜里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根据下面的提示信息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猜一猜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她的快递应在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号柜子里。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提示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号码的个位是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提示</a:t>
            </a:r>
            <a:r>
              <a:rPr lang="zh-CN" altLang="zh-CN" sz="3200">
                <a:solidFill>
                  <a:srgbClr val="00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号码的十位上的数是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的前一个数。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5263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1575587"/>
            <a:ext cx="10576508" cy="3094384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77896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五、想一想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5318579" y="1661160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</a:t>
            </a:r>
            <a:endParaRPr lang="zh-CN" altLang="en-US" sz="320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5318579" y="2809062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15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 sz="32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6198662" y="3912497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18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8941862" y="3912497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13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9629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303</TotalTime>
  <Words>173</Words>
  <Application>Microsoft Office PowerPoint</Application>
  <PresentationFormat>宽屏</PresentationFormat>
  <Paragraphs>59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9</vt:i4>
      </vt:variant>
    </vt:vector>
  </HeadingPairs>
  <TitlesOfParts>
    <vt:vector size="25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37</cp:revision>
  <dcterms:created xsi:type="dcterms:W3CDTF">2021-07-19T03:09:34Z</dcterms:created>
  <dcterms:modified xsi:type="dcterms:W3CDTF">2024-09-13T03:08:19Z</dcterms:modified>
</cp:coreProperties>
</file>