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1" r:id="rId4"/>
    <p:sldId id="342" r:id="rId5"/>
    <p:sldId id="296" r:id="rId6"/>
    <p:sldId id="347" r:id="rId7"/>
    <p:sldId id="348" r:id="rId8"/>
    <p:sldId id="349" r:id="rId9"/>
    <p:sldId id="345" r:id="rId10"/>
    <p:sldId id="350" r:id="rId11"/>
    <p:sldId id="346" r:id="rId12"/>
    <p:sldId id="35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64754-A1F2-4BC0-AD41-177C02CABB5D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B8BD1-25A1-40C3-99F7-9129B91E88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143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350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41443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7644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276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4228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9285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295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535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59044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951108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2073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324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51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33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48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94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数与运算</a:t>
            </a:r>
            <a:r>
              <a:rPr lang="en-US" altLang="zh-CN" sz="4232" b="1">
                <a:solidFill>
                  <a:srgbClr val="D60093"/>
                </a:solidFill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409112411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3107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145Z-1.eps" descr="id:214748738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016" y="1683067"/>
            <a:ext cx="10330112" cy="220313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266145" y="3406827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398629" y="340682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9428520" y="332588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082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143Z.eps" descr="id:21474873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4200" y="1296034"/>
            <a:ext cx="10763672" cy="3745865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1261034" y="2140266"/>
            <a:ext cx="4022166" cy="57753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1261034" y="2140266"/>
            <a:ext cx="1778000" cy="57753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905934" y="2197355"/>
            <a:ext cx="3679266" cy="52044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6464300" y="2140266"/>
            <a:ext cx="1048098" cy="57753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9626600" y="2140266"/>
            <a:ext cx="663749" cy="57753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487959" y="3594415"/>
            <a:ext cx="663749" cy="57753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2832100" y="3562032"/>
            <a:ext cx="538809" cy="60991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258234" y="3543109"/>
            <a:ext cx="3158566" cy="62884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5473700" y="3543109"/>
            <a:ext cx="2038698" cy="68209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9730786" y="3516484"/>
            <a:ext cx="1019349" cy="65546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620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833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三、做一做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DM1TR145Z.eps" descr="id:214748740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417" y="1566630"/>
            <a:ext cx="8966106" cy="214177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570945" y="241622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960795" y="305749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780195" y="241622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278312" y="305749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656512" y="15666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400904" y="30671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293977" y="308289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58496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个一和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个十合起来是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0~20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最小的两位数与最小的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相加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500965" y="233108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05372" y="233108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十三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448322" y="296702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4869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411630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五、选一选。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将正确答案的序号填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括号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下面各数中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个位上是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	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	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个十和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个一组成的数是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01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11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416639" y="206054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508339" y="320542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①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774758" y="437194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DM1TR146Z.eps" descr="id:214749136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336" y="918489"/>
            <a:ext cx="8343322" cy="4984233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235225"/>
            <a:ext cx="398057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六、分一分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880764" y="4813336"/>
            <a:ext cx="23024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119418" y="4825504"/>
            <a:ext cx="15093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17261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24JK28G.eps" descr="id:214749137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3598" y="1688863"/>
            <a:ext cx="8222931" cy="305238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522290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七、在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里填上合适的数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715872" y="289442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233129" y="414187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298580" y="170033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915055" y="289178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309927" y="169168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8131900" y="289178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8634141" y="164697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3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307</TotalTime>
  <Words>127</Words>
  <Application>Microsoft Office PowerPoint</Application>
  <PresentationFormat>宽屏</PresentationFormat>
  <Paragraphs>51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2024-09-13T06:28:50Z</dcterms:modified>
</cp:coreProperties>
</file>