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9" r:id="rId9"/>
    <p:sldId id="350" r:id="rId10"/>
    <p:sldId id="345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A08CC9-8DF7-4AB7-A1E9-2B7C2D078F65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857CC-ED75-46D0-955D-14759675BC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08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54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049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61144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02005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3237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4274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7692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750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9053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54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123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718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66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864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77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26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12</a:t>
            </a:r>
            <a:r>
              <a:rPr lang="zh-CN" altLang="en-US" sz="4232" b="1">
                <a:solidFill>
                  <a:srgbClr val="D60093"/>
                </a:solidFill>
              </a:rPr>
              <a:t>课时　连加、连减</a:t>
            </a:r>
          </a:p>
        </p:txBody>
      </p:sp>
    </p:spTree>
    <p:extLst>
      <p:ext uri="{BB962C8B-B14F-4D97-AF65-F5344CB8AC3E}">
        <p14:creationId xmlns:p14="http://schemas.microsoft.com/office/powerpoint/2010/main" val="17021895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491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178" y="1661160"/>
            <a:ext cx="11049000" cy="372427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291545" y="2534858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625045" y="1703158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987245" y="2534858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416125" y="17423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613225" y="25348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035625" y="17181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102347" y="34580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611050" y="3458006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425475" y="34580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055094" y="446190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942286" y="444488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0557163" y="44553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37Z.eps" descr="id:214748925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667" y="1861184"/>
            <a:ext cx="9305355" cy="2837815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2746934" y="2251391"/>
            <a:ext cx="1317066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746934" y="3280091"/>
            <a:ext cx="1317066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2794309" y="2251391"/>
            <a:ext cx="1317066" cy="20954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178048" y="2251391"/>
            <a:ext cx="1317066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178048" y="3280091"/>
            <a:ext cx="1317066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8225423" y="2251391"/>
            <a:ext cx="1317066" cy="20954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78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194" y="1742132"/>
            <a:ext cx="11367288" cy="3080239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936625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14088" y="3980794"/>
            <a:ext cx="40479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 -     4    -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599230" y="3980794"/>
            <a:ext cx="403187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+    2     +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7173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862" y="3054350"/>
            <a:ext cx="7077075" cy="2476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862" y="501650"/>
            <a:ext cx="6362700" cy="25527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319103" y="2278707"/>
            <a:ext cx="413446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+    3     +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57203" y="4653607"/>
            <a:ext cx="42530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 -     2    - 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0766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24XK31G.eps" descr="id:214748936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9332" y="3278392"/>
            <a:ext cx="10050708" cy="1429091"/>
          </a:xfrm>
          <a:prstGeom prst="rect">
            <a:avLst/>
          </a:prstGeom>
        </p:spPr>
      </p:pic>
      <p:pic>
        <p:nvPicPr>
          <p:cNvPr id="13" name="24XK30G.eps" descr="id:214748935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50" y="1348649"/>
            <a:ext cx="10050708" cy="1427208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501221"/>
            <a:ext cx="48125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四、看谁算得又对又快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37003" y="16870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500703" y="16870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164403" y="16870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837003" y="36717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500703" y="36717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164403" y="36717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828103" y="36717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828103" y="174162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40274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3158"/>
            <a:ext cx="10807700" cy="745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五、奶奶一共养了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只小猫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猫窝里还有几只小猫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1987" y="1884205"/>
            <a:ext cx="5610225" cy="248602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741987" y="445595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还可以这样算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352174" y="18842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631385" y="3619384"/>
            <a:ext cx="21675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-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103040" y="4455955"/>
            <a:ext cx="23968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10-3-2=5(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/>
          </a:p>
        </p:txBody>
      </p:sp>
      <p:pic>
        <p:nvPicPr>
          <p:cNvPr id="19" name="24XK32G.eps" descr="id:214748937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2064176"/>
            <a:ext cx="4431666" cy="267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使每条线上三个数相加后都相等。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44Z.eps" descr="id:214748932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54517" y="2078972"/>
            <a:ext cx="2514283" cy="2514283"/>
          </a:xfrm>
          <a:prstGeom prst="rect">
            <a:avLst/>
          </a:prstGeom>
        </p:spPr>
      </p:pic>
      <p:pic>
        <p:nvPicPr>
          <p:cNvPr id="15" name="XM1TR45Z.eps" descr="id:214748932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4017" y="2078972"/>
            <a:ext cx="2514283" cy="2514283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2916733" y="20408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869025" y="199073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536233" y="199317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503475" y="301548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545463" y="301548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310</TotalTime>
  <Words>150</Words>
  <Application>Microsoft Office PowerPoint</Application>
  <PresentationFormat>宽屏</PresentationFormat>
  <Paragraphs>50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2024-09-13T02:15:22Z</dcterms:modified>
</cp:coreProperties>
</file>