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24AAB-7B6A-4429-8E70-B6C77980B284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DE4879-5051-4007-B387-25CF4E17D3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844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894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4555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1242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66136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50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78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006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522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2116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1335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448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794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236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077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021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198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认识立体图形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115489085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5866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567561" y="122336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一、下面哪些物体堆在一起一定放得稳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957562" y="382044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pic>
        <p:nvPicPr>
          <p:cNvPr id="20" name="XM1TR89Z.eps" descr="id:214748978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4437" y="2090767"/>
            <a:ext cx="10337188" cy="2365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14110"/>
            <a:ext cx="681949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二、在正确摆法下面的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1506095"/>
              </p:ext>
            </p:extLst>
          </p:nvPr>
        </p:nvGraphicFramePr>
        <p:xfrm>
          <a:off x="606425" y="1200150"/>
          <a:ext cx="10498138" cy="3713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3" imgW="5054266" imgH="1796020" progId="Word.Document.12">
                  <p:embed/>
                </p:oleObj>
              </mc:Choice>
              <mc:Fallback>
                <p:oleObj name="文档" r:id="rId3" imgW="5054266" imgH="17960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6425" y="1200150"/>
                        <a:ext cx="10498138" cy="3713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4606247" y="4059934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32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7192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94Z.eps" descr="id:214748986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0724" y="1155191"/>
            <a:ext cx="9703665" cy="199077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334407" y="2603825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925207" y="255426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13414" y="260382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069528" y="255541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99810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10234"/>
            <a:ext cx="10807700" cy="7271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四、仔细观察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把右图中能拼成左图的图形圈起来。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9745755"/>
              </p:ext>
            </p:extLst>
          </p:nvPr>
        </p:nvGraphicFramePr>
        <p:xfrm>
          <a:off x="692150" y="1326137"/>
          <a:ext cx="8774891" cy="4092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文档" r:id="rId3" imgW="3829305" imgH="1785924" progId="Word.Document.12">
                  <p:embed/>
                </p:oleObj>
              </mc:Choice>
              <mc:Fallback>
                <p:oleObj name="文档" r:id="rId3" imgW="3829305" imgH="17859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2150" y="1326137"/>
                        <a:ext cx="8774891" cy="4092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811893" y="541860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61942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5" name="XM1TR98Z.eps" descr="id:2147489896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8579" y="1846942"/>
            <a:ext cx="8854621" cy="4344538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2980266" y="3408252"/>
            <a:ext cx="5684763" cy="110931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2515356" y="3464551"/>
            <a:ext cx="6691539" cy="105302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935889" y="3545170"/>
            <a:ext cx="0" cy="97240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>
            <a:spLocks noChangeAspect="1"/>
          </p:cNvSpPr>
          <p:nvPr/>
        </p:nvSpPr>
        <p:spPr>
          <a:xfrm>
            <a:off x="692150" y="1084187"/>
            <a:ext cx="45047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五、拼一拼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91671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99Z.eps" descr="id:214748990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2162" y="1354999"/>
            <a:ext cx="2929293" cy="189982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4469493" y="1980633"/>
            <a:ext cx="7896679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　　正方体有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长方体有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　球有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22521" y="1984280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999435" y="201065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426971" y="2606030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177881" y="26060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49551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XM1TR100Z.eps" descr="id:214748991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5532" y="2238828"/>
            <a:ext cx="10320332" cy="111397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55643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zh-CN" altLang="en-US" sz="3200"/>
          </a:p>
        </p:txBody>
      </p:sp>
      <p:pic>
        <p:nvPicPr>
          <p:cNvPr id="16" name="XM1TR101Z.eps" descr="id:2147489924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712" y="4242732"/>
            <a:ext cx="10898162" cy="699382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10189030" y="2283863"/>
            <a:ext cx="774264" cy="111397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681030" y="4035437"/>
            <a:ext cx="774264" cy="111397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92150" y="952996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七、接下来应该摆什么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在右边的括号中圈出正确答案。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latin typeface="Times New Roman" panose="02020603050405020304" pitchFamily="18" charset="0"/>
              </a:rPr>
              <a:t>.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125</Words>
  <Application>Microsoft Office PowerPoint</Application>
  <PresentationFormat>宽屏</PresentationFormat>
  <Paragraphs>32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2024-09-13T02:44:00Z</dcterms:modified>
</cp:coreProperties>
</file>