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47" r:id="rId4"/>
    <p:sldId id="342" r:id="rId5"/>
    <p:sldId id="296" r:id="rId6"/>
    <p:sldId id="345" r:id="rId7"/>
    <p:sldId id="346" r:id="rId8"/>
    <p:sldId id="34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6B387-4073-4708-ACE5-7FAE479C3A80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CFB43-7356-475C-957E-07F39591271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435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47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10791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4954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7176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9946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141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84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322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59077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37980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509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271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5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434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89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27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图形的认识</a:t>
            </a:r>
          </a:p>
        </p:txBody>
      </p:sp>
    </p:spTree>
    <p:extLst>
      <p:ext uri="{BB962C8B-B14F-4D97-AF65-F5344CB8AC3E}">
        <p14:creationId xmlns:p14="http://schemas.microsoft.com/office/powerpoint/2010/main" val="266569851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87462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一、数一数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67Z.eps" descr="id:214748765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64117" y="1516445"/>
            <a:ext cx="5818950" cy="235585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99245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上面图形中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长方体有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正方体有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球有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圆柱有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能滚动的图形有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897966" y="4016302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118474" y="401630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422466" y="4025670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788899" y="45621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219898" y="462311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DM1TR169Z.eps" descr="id:2147487668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0273" y="1753262"/>
            <a:ext cx="9397606" cy="3314038"/>
          </a:xfrm>
          <a:prstGeom prst="rect">
            <a:avLst/>
          </a:prstGeom>
        </p:spPr>
      </p:pic>
      <p:cxnSp>
        <p:nvCxnSpPr>
          <p:cNvPr id="16" name="直接连接符 15"/>
          <p:cNvCxnSpPr/>
          <p:nvPr/>
        </p:nvCxnSpPr>
        <p:spPr>
          <a:xfrm>
            <a:off x="4470400" y="3213100"/>
            <a:ext cx="1803400" cy="6858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150100" y="3213100"/>
            <a:ext cx="1803400" cy="6858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2159000" y="3213100"/>
            <a:ext cx="7171779" cy="584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4498"/>
          <a:stretch/>
        </p:blipFill>
        <p:spPr>
          <a:xfrm>
            <a:off x="593302" y="2100943"/>
            <a:ext cx="10323809" cy="2452015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318999" y="36350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862299" y="363506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9369381" y="380016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305339"/>
            <a:ext cx="86421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三、要拼成一个大正方体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至少还需要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几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8" name="DM1TR191Z.eps" descr="id:2147491627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83755" y="1362310"/>
            <a:ext cx="491183" cy="4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326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294</TotalTime>
  <Words>69</Words>
  <Application>Microsoft Office PowerPoint</Application>
  <PresentationFormat>宽屏</PresentationFormat>
  <Paragraphs>23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2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36</cp:revision>
  <dcterms:created xsi:type="dcterms:W3CDTF">2021-07-19T03:09:34Z</dcterms:created>
  <dcterms:modified xsi:type="dcterms:W3CDTF">2024-09-13T06:48:54Z</dcterms:modified>
</cp:coreProperties>
</file>