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49" r:id="rId4"/>
    <p:sldId id="342" r:id="rId5"/>
    <p:sldId id="296" r:id="rId6"/>
    <p:sldId id="347" r:id="rId7"/>
    <p:sldId id="348" r:id="rId8"/>
    <p:sldId id="345" r:id="rId9"/>
    <p:sldId id="346" r:id="rId10"/>
    <p:sldId id="350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4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AE496-AFC9-420D-81F6-08C6D163ECE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BB99D-95F0-4AAF-88EE-76BBD7C076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81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59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05057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12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966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018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0173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105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983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3054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88524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962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339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979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364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97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24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2.docx"/><Relationship Id="rId13" Type="http://schemas.openxmlformats.org/officeDocument/2006/relationships/package" Target="../embeddings/Microsoft_Word___4.docx"/><Relationship Id="rId3" Type="http://schemas.openxmlformats.org/officeDocument/2006/relationships/image" Target="../media/image14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11" Type="http://schemas.openxmlformats.org/officeDocument/2006/relationships/package" Target="../embeddings/Microsoft_Word___3.docx"/><Relationship Id="rId5" Type="http://schemas.openxmlformats.org/officeDocument/2006/relationships/package" Target="../embeddings/Microsoft_Word___1.docx"/><Relationship Id="rId10" Type="http://schemas.openxmlformats.org/officeDocument/2006/relationships/oleObject" Target="../embeddings/oleObject3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emf"/><Relationship Id="rId1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6~9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</a:p>
        </p:txBody>
      </p:sp>
    </p:spTree>
    <p:extLst>
      <p:ext uri="{BB962C8B-B14F-4D97-AF65-F5344CB8AC3E}">
        <p14:creationId xmlns:p14="http://schemas.microsoft.com/office/powerpoint/2010/main" val="38707741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87323" y="1400343"/>
            <a:ext cx="8239125" cy="5105400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8140700" y="3378200"/>
            <a:ext cx="355600" cy="406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622979" y="5969000"/>
            <a:ext cx="355600" cy="406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9369381" y="5974015"/>
            <a:ext cx="355600" cy="4064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353" y="919162"/>
            <a:ext cx="11501673" cy="340246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414553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351759"/>
              </p:ext>
            </p:extLst>
          </p:nvPr>
        </p:nvGraphicFramePr>
        <p:xfrm>
          <a:off x="7473010" y="1519188"/>
          <a:ext cx="4245016" cy="9488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5" imgW="1776211" imgH="397353" progId="Word.Document.12">
                  <p:embed/>
                </p:oleObj>
              </mc:Choice>
              <mc:Fallback>
                <p:oleObj name="文档" r:id="rId5" imgW="1776211" imgH="3973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473010" y="1519188"/>
                        <a:ext cx="4245016" cy="9488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对象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5737637"/>
              </p:ext>
            </p:extLst>
          </p:nvPr>
        </p:nvGraphicFramePr>
        <p:xfrm>
          <a:off x="2533980" y="3201621"/>
          <a:ext cx="3866820" cy="857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8" imgW="1776211" imgH="397353" progId="Word.Document.12">
                  <p:embed/>
                </p:oleObj>
              </mc:Choice>
              <mc:Fallback>
                <p:oleObj name="文档" r:id="rId8" imgW="1776211" imgH="3973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533980" y="3201621"/>
                        <a:ext cx="3866820" cy="8570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241994"/>
              </p:ext>
            </p:extLst>
          </p:nvPr>
        </p:nvGraphicFramePr>
        <p:xfrm>
          <a:off x="8942532" y="3068100"/>
          <a:ext cx="2367410" cy="9051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11" imgW="1036782" imgH="396992" progId="Word.Document.12">
                  <p:embed/>
                </p:oleObj>
              </mc:Choice>
              <mc:Fallback>
                <p:oleObj name="文档" r:id="rId11" imgW="1036782" imgH="3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942532" y="3068100"/>
                        <a:ext cx="2367410" cy="9051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9464224"/>
              </p:ext>
            </p:extLst>
          </p:nvPr>
        </p:nvGraphicFramePr>
        <p:xfrm>
          <a:off x="2757716" y="1549644"/>
          <a:ext cx="405765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文档" r:id="rId13" imgW="1661652" imgH="494347" progId="Word.Document.12">
                  <p:embed/>
                </p:oleObj>
              </mc:Choice>
              <mc:Fallback>
                <p:oleObj name="文档" r:id="rId13" imgW="1661652" imgH="4943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757716" y="1549644"/>
                        <a:ext cx="4057650" cy="120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801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65353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涂一涂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4990050"/>
            <a:ext cx="6976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1969" y="1148617"/>
            <a:ext cx="7343775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05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7685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四、用自己喜欢的方式表示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96-1Z.eps" descr="id:21474879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9580" y="1671284"/>
            <a:ext cx="5225733" cy="4080536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692150" y="5751820"/>
            <a:ext cx="6976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93265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五、买几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盒子中的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蛋糕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才能使每人正好分一块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473893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号</a:t>
            </a:r>
            <a:endParaRPr lang="zh-CN" altLang="en-US" sz="3200"/>
          </a:p>
        </p:txBody>
      </p:sp>
      <p:pic>
        <p:nvPicPr>
          <p:cNvPr id="15" name="24XK66G.eps" descr="id:214748836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6360" y="1565496"/>
            <a:ext cx="4878297" cy="265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89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82</Words>
  <Application>Microsoft Office PowerPoint</Application>
  <PresentationFormat>宽屏</PresentationFormat>
  <Paragraphs>19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2024-09-13T01:14:02Z</dcterms:modified>
</cp:coreProperties>
</file>