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66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1~5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-124279" y="814125"/>
            <a:ext cx="460735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涂一涂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20" name="JM1TR02Z.eps" descr="id:214748657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4408" y="1425819"/>
            <a:ext cx="7426792" cy="497640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7334935" y="3666930"/>
            <a:ext cx="424185" cy="180800"/>
            <a:chOff x="6910392" y="4809194"/>
            <a:chExt cx="290510" cy="123824"/>
          </a:xfrm>
        </p:grpSpPr>
        <p:sp>
          <p:nvSpPr>
            <p:cNvPr id="3" name="椭圆 2"/>
            <p:cNvSpPr/>
            <p:nvPr/>
          </p:nvSpPr>
          <p:spPr>
            <a:xfrm>
              <a:off x="6910392" y="4809194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7077078" y="4809194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38110" y="4459243"/>
            <a:ext cx="667569" cy="180800"/>
            <a:chOff x="6910392" y="5352120"/>
            <a:chExt cx="457196" cy="123824"/>
          </a:xfrm>
        </p:grpSpPr>
        <p:sp>
          <p:nvSpPr>
            <p:cNvPr id="22" name="椭圆 21"/>
            <p:cNvSpPr/>
            <p:nvPr/>
          </p:nvSpPr>
          <p:spPr>
            <a:xfrm>
              <a:off x="6910392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7077078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43764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334936" y="5254432"/>
            <a:ext cx="901657" cy="180800"/>
            <a:chOff x="6910392" y="5895046"/>
            <a:chExt cx="617515" cy="123824"/>
          </a:xfrm>
        </p:grpSpPr>
        <p:sp>
          <p:nvSpPr>
            <p:cNvPr id="25" name="椭圆 24"/>
            <p:cNvSpPr/>
            <p:nvPr/>
          </p:nvSpPr>
          <p:spPr>
            <a:xfrm>
              <a:off x="6910392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7077078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243764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7404083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347101" y="6042211"/>
            <a:ext cx="1130006" cy="182159"/>
            <a:chOff x="6910392" y="5894115"/>
            <a:chExt cx="773904" cy="124755"/>
          </a:xfrm>
        </p:grpSpPr>
        <p:sp>
          <p:nvSpPr>
            <p:cNvPr id="30" name="椭圆 29"/>
            <p:cNvSpPr/>
            <p:nvPr/>
          </p:nvSpPr>
          <p:spPr>
            <a:xfrm>
              <a:off x="6910392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7077078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7243764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7404083" y="5895046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7560472" y="5894115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606185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JM1TR03Z.eps" descr="id:214748658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435" y="1592942"/>
            <a:ext cx="11015708" cy="247930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435100" y="1968500"/>
            <a:ext cx="5257800" cy="1231900"/>
          </a:xfrm>
          <a:prstGeom prst="line">
            <a:avLst/>
          </a:prstGeom>
          <a:ln w="1905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1968500" y="2082800"/>
            <a:ext cx="2451100" cy="1231900"/>
          </a:xfrm>
          <a:prstGeom prst="line">
            <a:avLst/>
          </a:prstGeom>
          <a:ln w="1905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7073900" y="2070100"/>
            <a:ext cx="2754993" cy="1130300"/>
          </a:xfrm>
          <a:prstGeom prst="line">
            <a:avLst/>
          </a:prstGeom>
          <a:ln w="1905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4419600" y="2082800"/>
            <a:ext cx="5588000" cy="994726"/>
          </a:xfrm>
          <a:prstGeom prst="line">
            <a:avLst/>
          </a:prstGeom>
          <a:ln w="19050">
            <a:solidFill>
              <a:srgbClr val="3D735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7555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三、按顺序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35475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zh-CN" altLang="en-US" sz="3200"/>
          </a:p>
        </p:txBody>
      </p:sp>
      <p:pic>
        <p:nvPicPr>
          <p:cNvPr id="4" name="JM1TR04Z.eps" descr="id:214748659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7185" y="1354751"/>
            <a:ext cx="10542718" cy="60885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92150" y="276263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endParaRPr lang="zh-CN" altLang="en-US" sz="3200"/>
          </a:p>
        </p:txBody>
      </p:sp>
      <p:pic>
        <p:nvPicPr>
          <p:cNvPr id="6" name="JM1TR05Z.eps" descr="id:214748659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7185" y="2799690"/>
            <a:ext cx="10542718" cy="610452"/>
          </a:xfrm>
          <a:prstGeom prst="rect">
            <a:avLst/>
          </a:prstGeom>
        </p:spPr>
      </p:pic>
      <p:pic>
        <p:nvPicPr>
          <p:cNvPr id="7" name="DM1TR31Z-1.eps" descr="id:2147485016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77175" y="1372156"/>
            <a:ext cx="3952728" cy="59144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891217" y="2948219"/>
            <a:ext cx="1157146" cy="313394"/>
            <a:chOff x="6910392" y="5352120"/>
            <a:chExt cx="457196" cy="123824"/>
          </a:xfrm>
        </p:grpSpPr>
        <p:sp>
          <p:nvSpPr>
            <p:cNvPr id="10" name="椭圆 9"/>
            <p:cNvSpPr/>
            <p:nvPr/>
          </p:nvSpPr>
          <p:spPr>
            <a:xfrm>
              <a:off x="6910392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7077078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243764" y="5352120"/>
              <a:ext cx="123824" cy="12382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椭圆 13"/>
          <p:cNvSpPr/>
          <p:nvPr/>
        </p:nvSpPr>
        <p:spPr>
          <a:xfrm>
            <a:off x="10329872" y="2948219"/>
            <a:ext cx="313394" cy="31339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51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38100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06Z.eps" descr="id:214748661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646971"/>
            <a:ext cx="10972517" cy="1994041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2808514" y="2330235"/>
            <a:ext cx="1785257" cy="1491343"/>
          </a:xfrm>
          <a:prstGeom prst="ellipse">
            <a:avLst/>
          </a:prstGeom>
          <a:noFill/>
          <a:ln w="19050">
            <a:solidFill>
              <a:srgbClr val="3D73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814086" y="2424147"/>
            <a:ext cx="871228" cy="630680"/>
          </a:xfrm>
          <a:prstGeom prst="ellipse">
            <a:avLst/>
          </a:prstGeom>
          <a:noFill/>
          <a:ln w="19050">
            <a:solidFill>
              <a:srgbClr val="3D73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797282">
            <a:off x="9729996" y="2029420"/>
            <a:ext cx="1306428" cy="1866409"/>
          </a:xfrm>
          <a:prstGeom prst="ellipse">
            <a:avLst/>
          </a:prstGeom>
          <a:noFill/>
          <a:ln w="19050">
            <a:solidFill>
              <a:srgbClr val="3D73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93711"/>
            <a:ext cx="69669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五、找一找儿歌中的数字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JM1TR07Z.eps" descr="id:214748662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86581" y="1276974"/>
            <a:ext cx="5584962" cy="470270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793093" y="4466279"/>
            <a:ext cx="5262979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2   3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66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66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72747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六、用自己喜欢的图形表示下面各数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08Z.eps" descr="id:214748663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53235" y="1753262"/>
            <a:ext cx="8047590" cy="408560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189202" y="2153004"/>
            <a:ext cx="1393370" cy="581092"/>
            <a:chOff x="5189202" y="2153004"/>
            <a:chExt cx="1393370" cy="581092"/>
          </a:xfrm>
        </p:grpSpPr>
        <p:sp>
          <p:nvSpPr>
            <p:cNvPr id="3" name="椭圆 2"/>
            <p:cNvSpPr/>
            <p:nvPr/>
          </p:nvSpPr>
          <p:spPr>
            <a:xfrm>
              <a:off x="5189202" y="2153004"/>
              <a:ext cx="587828" cy="56605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994744" y="2168038"/>
              <a:ext cx="587828" cy="56605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89202" y="3567464"/>
            <a:ext cx="2678821" cy="566057"/>
            <a:chOff x="5189202" y="3567464"/>
            <a:chExt cx="2678821" cy="566057"/>
          </a:xfrm>
        </p:grpSpPr>
        <p:sp>
          <p:nvSpPr>
            <p:cNvPr id="5" name="等腰三角形 4"/>
            <p:cNvSpPr/>
            <p:nvPr/>
          </p:nvSpPr>
          <p:spPr>
            <a:xfrm>
              <a:off x="5189202" y="3567464"/>
              <a:ext cx="715173" cy="566057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6138593" y="3567464"/>
              <a:ext cx="715173" cy="566057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等腰三角形 18"/>
            <p:cNvSpPr/>
            <p:nvPr/>
          </p:nvSpPr>
          <p:spPr>
            <a:xfrm>
              <a:off x="7152850" y="3567464"/>
              <a:ext cx="715173" cy="566057"/>
            </a:xfrm>
            <a:prstGeom prst="triangl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15417" y="4981922"/>
            <a:ext cx="3999071" cy="489858"/>
            <a:chOff x="4915417" y="4981922"/>
            <a:chExt cx="3999071" cy="489858"/>
          </a:xfrm>
        </p:grpSpPr>
        <p:sp>
          <p:nvSpPr>
            <p:cNvPr id="16" name="心形 15"/>
            <p:cNvSpPr/>
            <p:nvPr/>
          </p:nvSpPr>
          <p:spPr>
            <a:xfrm>
              <a:off x="4915417" y="4981923"/>
              <a:ext cx="631371" cy="489857"/>
            </a:xfrm>
            <a:prstGeom prst="hear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心形 22"/>
            <p:cNvSpPr/>
            <p:nvPr/>
          </p:nvSpPr>
          <p:spPr>
            <a:xfrm>
              <a:off x="5757342" y="4981923"/>
              <a:ext cx="631371" cy="489857"/>
            </a:xfrm>
            <a:prstGeom prst="hear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心形 23"/>
            <p:cNvSpPr/>
            <p:nvPr/>
          </p:nvSpPr>
          <p:spPr>
            <a:xfrm>
              <a:off x="6599267" y="4981923"/>
              <a:ext cx="631371" cy="489857"/>
            </a:xfrm>
            <a:prstGeom prst="hear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心形 24"/>
            <p:cNvSpPr/>
            <p:nvPr/>
          </p:nvSpPr>
          <p:spPr>
            <a:xfrm>
              <a:off x="7441192" y="4981922"/>
              <a:ext cx="631371" cy="489857"/>
            </a:xfrm>
            <a:prstGeom prst="hear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心形 25"/>
            <p:cNvSpPr/>
            <p:nvPr/>
          </p:nvSpPr>
          <p:spPr>
            <a:xfrm>
              <a:off x="8283117" y="4981922"/>
              <a:ext cx="631371" cy="489857"/>
            </a:xfrm>
            <a:prstGeom prst="hear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346</TotalTime>
  <Words>84</Words>
  <Application>Microsoft Office PowerPoint</Application>
  <PresentationFormat>宽屏</PresentationFormat>
  <Paragraphs>20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2024-09-13T01:08:38Z</dcterms:modified>
</cp:coreProperties>
</file>