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1"/>
  </p:notesMasterIdLst>
  <p:sldIdLst>
    <p:sldId id="349" r:id="rId4"/>
    <p:sldId id="342" r:id="rId5"/>
    <p:sldId id="296" r:id="rId6"/>
    <p:sldId id="347" r:id="rId7"/>
    <p:sldId id="345" r:id="rId8"/>
    <p:sldId id="346" r:id="rId9"/>
    <p:sldId id="34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ED10E-0D18-40A5-8960-5DD6BE5544D9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3AD49-B46F-4FAB-BBFD-7CD00E8A32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4124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7935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549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8371002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5017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92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388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30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81269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984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7882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4134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835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5318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9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292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、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加几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393752714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27934" y="3010681"/>
            <a:ext cx="7909032" cy="314910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一、圈一圈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67Z.eps" descr="id:2147486560;FounderCES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2158"/>
          <a:stretch/>
        </p:blipFill>
        <p:spPr>
          <a:xfrm>
            <a:off x="1556534" y="1641195"/>
            <a:ext cx="3341432" cy="1472119"/>
          </a:xfrm>
          <a:prstGeom prst="rect">
            <a:avLst/>
          </a:prstGeom>
        </p:spPr>
      </p:pic>
      <p:pic>
        <p:nvPicPr>
          <p:cNvPr id="18" name="DM1TR68Z.eps" descr="id:2147486567;FounderCES"/>
          <p:cNvPicPr/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8311"/>
          <a:stretch/>
        </p:blipFill>
        <p:spPr>
          <a:xfrm>
            <a:off x="5784642" y="1877526"/>
            <a:ext cx="3584739" cy="1116046"/>
          </a:xfrm>
          <a:prstGeom prst="rect">
            <a:avLst/>
          </a:prstGeom>
        </p:spPr>
      </p:pic>
      <p:sp>
        <p:nvSpPr>
          <p:cNvPr id="19" name="椭圆 18"/>
          <p:cNvSpPr/>
          <p:nvPr/>
        </p:nvSpPr>
        <p:spPr>
          <a:xfrm>
            <a:off x="1445109" y="1425818"/>
            <a:ext cx="1922935" cy="16983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479469" y="1443238"/>
            <a:ext cx="1657225" cy="151688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677796" y="1641196"/>
            <a:ext cx="2148660" cy="13594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7826456" y="1759361"/>
            <a:ext cx="1876344" cy="112311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102056" y="4156391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681047" y="415639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712206" y="501983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070526" y="320447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064496" y="415639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779743" y="416857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674646" y="501983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8169593" y="320447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3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6519" y="1567981"/>
            <a:ext cx="11298558" cy="169894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487038" y="17698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892003" y="248929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624315" y="171861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029280" y="248929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0712211" y="171861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117176" y="251051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9446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DM1TR69Z.eps" descr="id:214749077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713690"/>
            <a:ext cx="9324310" cy="3359054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318310" y="4151485"/>
            <a:ext cx="14157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88713" y="4163863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0259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四、左边填哪两个数就可以使天平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平衡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70Z.eps" descr="id:214748659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1878" y="2087924"/>
            <a:ext cx="6247183" cy="1078003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2906138" y="1922159"/>
            <a:ext cx="20313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54122" y="3560459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答案不唯一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3238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305</TotalTime>
  <Words>75</Words>
  <Application>Microsoft Office PowerPoint</Application>
  <PresentationFormat>宽屏</PresentationFormat>
  <Paragraphs>33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2024-09-13T05:43:23Z</dcterms:modified>
</cp:coreProperties>
</file>