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5" r:id="rId8"/>
    <p:sldId id="348" r:id="rId9"/>
    <p:sldId id="349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2C1B-7452-42B0-8BA8-ABB610DC7164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29FC8B-BBA9-4C45-A2E7-145EB06B5E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9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056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6811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874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6360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5126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0620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3122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3590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08958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467504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745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751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346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587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10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220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认识立体图形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168657684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82Z.eps" descr="id:214748974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985" y="1646971"/>
            <a:ext cx="8787502" cy="3383784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4786541" y="3036324"/>
            <a:ext cx="0" cy="1472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059841" y="2998224"/>
            <a:ext cx="2058759" cy="16499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059841" y="3226824"/>
            <a:ext cx="2262210" cy="12816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3685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二、按形状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分一分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733942" y="4438340"/>
            <a:ext cx="10054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cs typeface="宋体" panose="02010600030101010101" pitchFamily="2" charset="-122"/>
              </a:rPr>
              <a:t>④⑧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116823" y="4438340"/>
            <a:ext cx="10983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r>
              <a:rPr lang="zh-CN" altLang="en-US" sz="3200" smtClean="0">
                <a:solidFill>
                  <a:srgbClr val="FF0000"/>
                </a:solidFill>
                <a:cs typeface="宋体" panose="02010600030101010101" pitchFamily="2" charset="-122"/>
              </a:rPr>
              <a:t>⑦</a:t>
            </a: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415523" y="4438340"/>
            <a:ext cx="10983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cs typeface="宋体" panose="02010600030101010101" pitchFamily="2" charset="-122"/>
              </a:rPr>
              <a:t>⑤⑥</a:t>
            </a: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8895686" y="443833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①③</a:t>
            </a:r>
            <a:endParaRPr lang="zh-CN" altLang="en-US" sz="3200"/>
          </a:p>
        </p:txBody>
      </p:sp>
      <p:pic>
        <p:nvPicPr>
          <p:cNvPr id="8" name="XM1TR83Z.eps" descr="id:214748972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2886" y="1051778"/>
            <a:ext cx="9003888" cy="4685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2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XM1TR85Z.eps" descr="id:214748977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1017" y="1769830"/>
            <a:ext cx="7932186" cy="149161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351869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不容易滚动的是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能滚动又能立起来的是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能随意滚动的是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154923" y="3504508"/>
            <a:ext cx="688009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700704" y="351869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403186" y="413328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154923" y="469234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④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XM1TR86Z.eps" descr="id:214748977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8017" y="1810067"/>
            <a:ext cx="7035653" cy="127603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999803"/>
            <a:ext cx="898515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下面被遮住的物体分别是上面物体中的哪一种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65823" y="257715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08923" y="257715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④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237723" y="257715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066523" y="257715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63649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352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1TR87Z.eps" descr="id:2147489784;FounderCES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459991"/>
            <a:ext cx="10807700" cy="199440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5702944" y="1561157"/>
            <a:ext cx="393056" cy="643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2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893944" y="1561157"/>
            <a:ext cx="393056" cy="643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5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576588" y="2615257"/>
            <a:ext cx="393056" cy="643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1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938716" y="2615257"/>
            <a:ext cx="393056" cy="643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56177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57470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猜一猜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88Z.eps" descr="id:214748979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1373" y="1646971"/>
            <a:ext cx="9648841" cy="4412484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4581834" y="2748313"/>
            <a:ext cx="879166" cy="24840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4458383" y="3606800"/>
            <a:ext cx="1126068" cy="65183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6015794" y="2628900"/>
            <a:ext cx="1919519" cy="1917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056597" y="2507013"/>
            <a:ext cx="1433960" cy="23443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2412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299</TotalTime>
  <Words>103</Words>
  <Application>Microsoft Office PowerPoint</Application>
  <PresentationFormat>宽屏</PresentationFormat>
  <Paragraphs>36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2024-09-13T02:39:18Z</dcterms:modified>
</cp:coreProperties>
</file>