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5"/>
  </p:notesMasterIdLst>
  <p:sldIdLst>
    <p:sldId id="353" r:id="rId4"/>
    <p:sldId id="342" r:id="rId5"/>
    <p:sldId id="296" r:id="rId6"/>
    <p:sldId id="345" r:id="rId7"/>
    <p:sldId id="347" r:id="rId8"/>
    <p:sldId id="348" r:id="rId9"/>
    <p:sldId id="349" r:id="rId10"/>
    <p:sldId id="346" r:id="rId11"/>
    <p:sldId id="350" r:id="rId12"/>
    <p:sldId id="351" r:id="rId13"/>
    <p:sldId id="352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A8546-77FF-448E-9960-1745F63347AA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A5DD6-5DD1-4A79-8A20-C21FBE2BA7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689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46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0927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6845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11271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7122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0657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165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059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33525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102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9428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69629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4145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3673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672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044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单元回顾</a:t>
            </a:r>
          </a:p>
        </p:txBody>
      </p:sp>
    </p:spTree>
    <p:extLst>
      <p:ext uri="{BB962C8B-B14F-4D97-AF65-F5344CB8AC3E}">
        <p14:creationId xmlns:p14="http://schemas.microsoft.com/office/powerpoint/2010/main" val="5611752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897400"/>
            <a:ext cx="45047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三、盒子里有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多少</a:t>
            </a:r>
            <a:r>
              <a:rPr lang="zh-CN" altLang="en-US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颗  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DM1TR52Z-1.eps" descr="id:214748644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89767" y="1134415"/>
            <a:ext cx="209233" cy="20923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44529" y="1580663"/>
            <a:ext cx="5591175" cy="2190750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692150" y="3887179"/>
            <a:ext cx="703590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怎样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同桌之间互相说一说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160774" y="3014220"/>
            <a:ext cx="43556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     -   10    -     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92150" y="4570443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说一说略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17173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0905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知识复习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latin typeface="华文隶书" panose="02010800040101010101" pitchFamily="2" charset="-122"/>
                <a:ea typeface="华文隶书" panose="02010800040101010101" pitchFamily="2" charset="-122"/>
              </a:rPr>
              <a:t>重难突破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重点集训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知识复习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18" name="24JK17G.eps" descr="id:2147490611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517059"/>
            <a:ext cx="10954305" cy="2956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重难突破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6916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数的组成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79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看图写数。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DM1TR46Z.eps" descr="id:214748638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1767" y="1918017"/>
            <a:ext cx="8089588" cy="224758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165600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运用分析法来解决问题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也可以根据数的组成写数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个十加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个一是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个十加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个一是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个位上是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十位上是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也就是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:16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76143"/>
            <a:ext cx="93826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重点二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简单的加减法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81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做一做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093" y="1059407"/>
            <a:ext cx="10631574" cy="3512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75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个图左边有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右边有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求一共有多少颗糖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用加法。第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个图已知一共有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右边有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问盒子里有多少支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用减法。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:13+3=16(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17-5=12(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57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285080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他今天读了几页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思路分析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遇到这样的问题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可以画图解答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也可以数数解答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但是从哪一页起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到哪一页止都要算进去。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14,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今天读了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⑩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 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今天读了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页。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他今天读了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页。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8017"/>
            <a:ext cx="73308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重点三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解决问题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见教材第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84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页第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题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9969" y="5347628"/>
            <a:ext cx="450215" cy="450215"/>
          </a:xfrm>
          <a:prstGeom prst="rect">
            <a:avLst/>
          </a:prstGeom>
        </p:spPr>
      </p:pic>
      <p:pic>
        <p:nvPicPr>
          <p:cNvPr id="7" name="24XK61G.eps" descr="id:214749064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6163" y="945214"/>
            <a:ext cx="6636377" cy="190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33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重点集训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542808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写一写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49Z.eps" descr="id:214748642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1842162"/>
            <a:ext cx="10865589" cy="336483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9604902" y="3092511"/>
            <a:ext cx="317183" cy="432069"/>
            <a:chOff x="9604902" y="3092511"/>
            <a:chExt cx="317183" cy="432069"/>
          </a:xfrm>
        </p:grpSpPr>
        <p:pic>
          <p:nvPicPr>
            <p:cNvPr id="16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604902" y="3285197"/>
              <a:ext cx="317183" cy="239383"/>
            </a:xfrm>
            <a:prstGeom prst="rect">
              <a:avLst/>
            </a:prstGeom>
          </p:spPr>
        </p:pic>
        <p:pic>
          <p:nvPicPr>
            <p:cNvPr id="17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604902" y="3092511"/>
              <a:ext cx="317183" cy="239383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5591702" y="1993726"/>
            <a:ext cx="1291698" cy="1564851"/>
            <a:chOff x="5591702" y="1993726"/>
            <a:chExt cx="1291698" cy="1564851"/>
          </a:xfrm>
        </p:grpSpPr>
        <p:pic>
          <p:nvPicPr>
            <p:cNvPr id="15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591702" y="3285198"/>
              <a:ext cx="317183" cy="239383"/>
            </a:xfrm>
            <a:prstGeom prst="rect">
              <a:avLst/>
            </a:prstGeom>
          </p:spPr>
        </p:pic>
        <p:pic>
          <p:nvPicPr>
            <p:cNvPr id="18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59680" y="3319194"/>
              <a:ext cx="317183" cy="239383"/>
            </a:xfrm>
            <a:prstGeom prst="rect">
              <a:avLst/>
            </a:prstGeom>
          </p:spPr>
        </p:pic>
        <p:pic>
          <p:nvPicPr>
            <p:cNvPr id="19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65843" y="3150950"/>
              <a:ext cx="317183" cy="239383"/>
            </a:xfrm>
            <a:prstGeom prst="rect">
              <a:avLst/>
            </a:prstGeom>
          </p:spPr>
        </p:pic>
        <p:pic>
          <p:nvPicPr>
            <p:cNvPr id="23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53517" y="2999792"/>
              <a:ext cx="317183" cy="239383"/>
            </a:xfrm>
            <a:prstGeom prst="rect">
              <a:avLst/>
            </a:prstGeom>
          </p:spPr>
        </p:pic>
        <p:pic>
          <p:nvPicPr>
            <p:cNvPr id="24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59680" y="2831548"/>
              <a:ext cx="317183" cy="239383"/>
            </a:xfrm>
            <a:prstGeom prst="rect">
              <a:avLst/>
            </a:prstGeom>
          </p:spPr>
        </p:pic>
        <p:pic>
          <p:nvPicPr>
            <p:cNvPr id="25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53517" y="2671295"/>
              <a:ext cx="317183" cy="239383"/>
            </a:xfrm>
            <a:prstGeom prst="rect">
              <a:avLst/>
            </a:prstGeom>
          </p:spPr>
        </p:pic>
        <p:pic>
          <p:nvPicPr>
            <p:cNvPr id="26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59680" y="2503051"/>
              <a:ext cx="317183" cy="239383"/>
            </a:xfrm>
            <a:prstGeom prst="rect">
              <a:avLst/>
            </a:prstGeom>
          </p:spPr>
        </p:pic>
        <p:pic>
          <p:nvPicPr>
            <p:cNvPr id="27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47354" y="2351893"/>
              <a:ext cx="317183" cy="239383"/>
            </a:xfrm>
            <a:prstGeom prst="rect">
              <a:avLst/>
            </a:prstGeom>
          </p:spPr>
        </p:pic>
        <p:pic>
          <p:nvPicPr>
            <p:cNvPr id="28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53517" y="2183649"/>
              <a:ext cx="317183" cy="239383"/>
            </a:xfrm>
            <a:prstGeom prst="rect">
              <a:avLst/>
            </a:prstGeom>
          </p:spPr>
        </p:pic>
        <p:pic>
          <p:nvPicPr>
            <p:cNvPr id="29" name="XM1TR134Z-1.eps" descr="id:2147485796;FounderCES"/>
            <p:cNvPicPr/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66217" y="1993726"/>
              <a:ext cx="317183" cy="239383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5908885" y="4645753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 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9825832" y="466207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41104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图写算式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4843" y="864295"/>
            <a:ext cx="5285714" cy="556190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552785" y="2842353"/>
            <a:ext cx="2980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+ 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552785" y="5737953"/>
            <a:ext cx="2988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   -  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8436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302</TotalTime>
  <Words>283</Words>
  <Application>Microsoft Office PowerPoint</Application>
  <PresentationFormat>宽屏</PresentationFormat>
  <Paragraphs>34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2024-09-13T05:26:25Z</dcterms:modified>
</cp:coreProperties>
</file>