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2" r:id="rId4"/>
    <p:sldId id="342" r:id="rId5"/>
    <p:sldId id="296" r:id="rId6"/>
    <p:sldId id="347" r:id="rId7"/>
    <p:sldId id="348" r:id="rId8"/>
    <p:sldId id="349" r:id="rId9"/>
    <p:sldId id="345" r:id="rId10"/>
    <p:sldId id="350" r:id="rId11"/>
    <p:sldId id="351" r:id="rId12"/>
    <p:sldId id="346" r:id="rId13"/>
    <p:sldId id="353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678050-D22D-41D7-9191-58D83A4F9F11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66315-DD17-4B52-983B-20F9840265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954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511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98679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95563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3175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312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9632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255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4370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91583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90098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3898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116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5915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416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762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380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8</a:t>
            </a:r>
            <a:r>
              <a:rPr lang="zh-CN" altLang="en-US" sz="4232" b="1">
                <a:solidFill>
                  <a:srgbClr val="D60093"/>
                </a:solidFill>
              </a:rPr>
              <a:t>、</a:t>
            </a:r>
            <a:r>
              <a:rPr lang="en-US" altLang="zh-CN" sz="4232" b="1">
                <a:solidFill>
                  <a:srgbClr val="D60093"/>
                </a:solidFill>
              </a:rPr>
              <a:t>7</a:t>
            </a:r>
            <a:r>
              <a:rPr lang="zh-CN" altLang="en-US" sz="4232" b="1">
                <a:solidFill>
                  <a:srgbClr val="D60093"/>
                </a:solidFill>
              </a:rPr>
              <a:t>、</a:t>
            </a:r>
            <a:r>
              <a:rPr lang="en-US" altLang="zh-CN" sz="4232" b="1">
                <a:solidFill>
                  <a:srgbClr val="D60093"/>
                </a:solidFill>
              </a:rPr>
              <a:t>6</a:t>
            </a:r>
            <a:r>
              <a:rPr lang="zh-CN" altLang="en-US" sz="4232" b="1">
                <a:solidFill>
                  <a:srgbClr val="D60093"/>
                </a:solidFill>
              </a:rPr>
              <a:t>加几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366401547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60436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、根据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最上面的得数写算式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81Z.eps" descr="id:214748671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985" y="1770242"/>
            <a:ext cx="9328256" cy="3170058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732460" y="3624705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7+6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732459" y="4315565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8+5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280983" y="2983439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6+6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280983" y="3654104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7+5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280983" y="4295370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8+4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8956447" y="3021874"/>
            <a:ext cx="1031051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5+10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956447" y="3674299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6+9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8956447" y="4326724"/>
            <a:ext cx="82586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7+8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940683" y="5039258"/>
            <a:ext cx="250902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答案不唯一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519772" y="177024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latin typeface="Times New Roman" panose="02020603050405020304" pitchFamily="18" charset="0"/>
                <a:ea typeface="方正楷体_GBK"/>
              </a:rPr>
              <a:t>1</a:t>
            </a:r>
            <a:r>
              <a:rPr lang="en-US" altLang="zh-CN" sz="3200" smtClean="0">
                <a:latin typeface="Times New Roman" panose="02020603050405020304" pitchFamily="18" charset="0"/>
                <a:ea typeface="方正楷体_GBK"/>
              </a:rPr>
              <a:t>. 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3992315" y="174255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latin typeface="Times New Roman" panose="02020603050405020304" pitchFamily="18" charset="0"/>
                <a:ea typeface="方正楷体_GBK"/>
              </a:rPr>
              <a:t>2</a:t>
            </a:r>
            <a:r>
              <a:rPr lang="en-US" altLang="zh-CN" sz="3200" smtClean="0">
                <a:latin typeface="Times New Roman" panose="02020603050405020304" pitchFamily="18" charset="0"/>
                <a:ea typeface="方正楷体_GBK"/>
              </a:rPr>
              <a:t>. 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7935313" y="174255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latin typeface="Times New Roman" panose="02020603050405020304" pitchFamily="18" charset="0"/>
                <a:ea typeface="方正楷体_GBK"/>
              </a:rPr>
              <a:t>3</a:t>
            </a:r>
            <a:r>
              <a:rPr lang="en-US" altLang="zh-CN" sz="3200" smtClean="0">
                <a:latin typeface="Times New Roman" panose="02020603050405020304" pitchFamily="18" charset="0"/>
                <a:ea typeface="方正楷体_GBK"/>
              </a:rPr>
              <a:t>.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3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8333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71Z.eps" descr="id:214748660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9609" y="1851594"/>
            <a:ext cx="2297523" cy="2263206"/>
          </a:xfrm>
          <a:prstGeom prst="rect">
            <a:avLst/>
          </a:prstGeom>
        </p:spPr>
      </p:pic>
      <p:pic>
        <p:nvPicPr>
          <p:cNvPr id="18" name="DM1TR72Z.eps" descr="id:2147486616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04615" y="1851594"/>
            <a:ext cx="2625180" cy="2350292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2078127" y="2795545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831868" y="279554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233129" y="185940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519827" y="266854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6273568" y="266854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416639" y="356062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7434760" y="185940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99684" y="1385748"/>
            <a:ext cx="5135116" cy="3060888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629647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二、动手算一算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3023"/>
          <a:stretch/>
        </p:blipFill>
        <p:spPr>
          <a:xfrm>
            <a:off x="815975" y="1312911"/>
            <a:ext cx="4877254" cy="3133725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2062660" y="167554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513760" y="167554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891960" y="171905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0343060" y="171905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062660" y="335735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513760" y="335735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855992" y="336816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0343060" y="336816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56237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DM1TR74Z.eps" descr="id:2147490849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7399"/>
          <a:stretch/>
        </p:blipFill>
        <p:spPr>
          <a:xfrm>
            <a:off x="496488" y="1323519"/>
            <a:ext cx="3428621" cy="2418715"/>
          </a:xfrm>
          <a:prstGeom prst="rect">
            <a:avLst/>
          </a:prstGeom>
        </p:spPr>
      </p:pic>
      <p:pic>
        <p:nvPicPr>
          <p:cNvPr id="3" name="DM1TR74Z.eps" descr="id:2147486651;FounderCES"/>
          <p:cNvPicPr/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829"/>
          <a:stretch/>
        </p:blipFill>
        <p:spPr>
          <a:xfrm>
            <a:off x="4136571" y="1282700"/>
            <a:ext cx="7507330" cy="260921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311518" y="162540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97187" y="166103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133787" y="207416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331914" y="217576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090959" y="162540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289086" y="164418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006079" y="207416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223813" y="218608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915559" y="164363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0133293" y="165440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0875511" y="209718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-144515" y="531237"/>
            <a:ext cx="65566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三、小兔子吃萝卜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看谁吃得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34895" y="213229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09640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DM1TR75Z.eps" descr="id:214749085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3060" y="1191478"/>
            <a:ext cx="7252183" cy="4131636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508214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、连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3936841" y="3517900"/>
            <a:ext cx="1473359" cy="1372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3936841" y="1969524"/>
            <a:ext cx="1473359" cy="31242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6311900" y="1969524"/>
            <a:ext cx="1333500" cy="15483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305709" y="2083824"/>
            <a:ext cx="1339691" cy="14478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003674" y="2019812"/>
            <a:ext cx="1339691" cy="280255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6172041" y="4976586"/>
            <a:ext cx="1473359" cy="1372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39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8617"/>
          <a:stretch/>
        </p:blipFill>
        <p:spPr>
          <a:xfrm>
            <a:off x="981075" y="1719262"/>
            <a:ext cx="5256439" cy="3419475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643560" y="4323205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  +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320460" y="4323205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+     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1683" y="1791570"/>
            <a:ext cx="4496173" cy="327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4912" y="1268412"/>
            <a:ext cx="4962175" cy="322897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0833" t="69609"/>
          <a:stretch/>
        </p:blipFill>
        <p:spPr>
          <a:xfrm>
            <a:off x="6041571" y="3516086"/>
            <a:ext cx="5029654" cy="98130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7091860" y="3699165"/>
            <a:ext cx="29883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    -     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554660" y="3675505"/>
            <a:ext cx="29803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+ 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pic>
        <p:nvPicPr>
          <p:cNvPr id="6" name="DM1TR79Z.eps" descr="id:214749089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70914" y="1469183"/>
            <a:ext cx="3907972" cy="2046903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5991483" y="126841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latin typeface="Times New Roman" panose="02020603050405020304" pitchFamily="18" charset="0"/>
                <a:ea typeface="方正楷体_GBK"/>
              </a:rPr>
              <a:t>4</a:t>
            </a:r>
            <a:r>
              <a:rPr lang="en-US" altLang="zh-CN" sz="3200" smtClean="0">
                <a:latin typeface="Times New Roman" panose="02020603050405020304" pitchFamily="18" charset="0"/>
                <a:ea typeface="方正楷体_GBK"/>
              </a:rPr>
              <a:t>.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89400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32300"/>
            <a:ext cx="41633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六、一共有多少辆车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33500" y="1415564"/>
            <a:ext cx="9144000" cy="384810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4018460" y="351040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58130" y="351040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562230" y="4501005"/>
            <a:ext cx="29650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 +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45265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314</TotalTime>
  <Words>144</Words>
  <Application>Microsoft Office PowerPoint</Application>
  <PresentationFormat>宽屏</PresentationFormat>
  <Paragraphs>65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2021-07-19T03:09:34Z</dcterms:created>
  <dcterms:modified xsi:type="dcterms:W3CDTF">2024-09-13T05:58:12Z</dcterms:modified>
</cp:coreProperties>
</file>