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8" r:id="rId3"/>
  </p:sldMasterIdLst>
  <p:notesMasterIdLst>
    <p:notesMasterId r:id="rId13"/>
  </p:notesMasterIdLst>
  <p:sldIdLst>
    <p:sldId id="351" r:id="rId4"/>
    <p:sldId id="342" r:id="rId5"/>
    <p:sldId id="296" r:id="rId6"/>
    <p:sldId id="347" r:id="rId7"/>
    <p:sldId id="348" r:id="rId8"/>
    <p:sldId id="345" r:id="rId9"/>
    <p:sldId id="349" r:id="rId10"/>
    <p:sldId id="346" r:id="rId11"/>
    <p:sldId id="350" r:id="rId1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A143D0-311B-4842-AE4C-B8BBD299B9C7}" type="datetimeFigureOut">
              <a:rPr lang="zh-CN" altLang="en-US" smtClean="0"/>
              <a:t>2024-09-13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2B1FB0-F699-46C9-BE07-DEC41E977EB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74435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3826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826246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727487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027641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683462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23875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30559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20912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4088132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7535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806997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340220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924373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553590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14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2748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4303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>
                <a:solidFill>
                  <a:srgbClr val="D60093"/>
                </a:solidFill>
              </a:rPr>
              <a:t>第</a:t>
            </a:r>
            <a:r>
              <a:rPr lang="en-US" altLang="zh-CN" sz="4232" b="1">
                <a:solidFill>
                  <a:srgbClr val="D60093"/>
                </a:solidFill>
              </a:rPr>
              <a:t>6</a:t>
            </a:r>
            <a:r>
              <a:rPr lang="zh-CN" altLang="en-US" sz="4232" b="1">
                <a:solidFill>
                  <a:srgbClr val="D60093"/>
                </a:solidFill>
              </a:rPr>
              <a:t>课时　解决问题</a:t>
            </a:r>
            <a:r>
              <a:rPr lang="en-US" altLang="zh-CN" sz="4232" b="1">
                <a:solidFill>
                  <a:srgbClr val="D60093"/>
                </a:solidFill>
              </a:rPr>
              <a:t>(1)</a:t>
            </a:r>
          </a:p>
        </p:txBody>
      </p:sp>
    </p:spTree>
    <p:extLst>
      <p:ext uri="{BB962C8B-B14F-4D97-AF65-F5344CB8AC3E}">
        <p14:creationId xmlns:p14="http://schemas.microsoft.com/office/powerpoint/2010/main" val="1098396892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能力提升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963707"/>
            <a:ext cx="276069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、填一填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2150" y="1646971"/>
            <a:ext cx="10820400" cy="4333875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2750158" y="3278966"/>
            <a:ext cx="492443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 </a:t>
            </a:r>
            <a:endParaRPr lang="zh-CN" altLang="en-US" sz="32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1480158" y="4206066"/>
            <a:ext cx="492443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 </a:t>
            </a:r>
            <a:endParaRPr lang="zh-CN" altLang="en-US" sz="32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1480157" y="5152888"/>
            <a:ext cx="2775119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    +     3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</a:t>
            </a:r>
            <a:endParaRPr lang="zh-CN" altLang="en-US" sz="3200"/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8899854" y="3278966"/>
            <a:ext cx="492443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 </a:t>
            </a:r>
            <a:endParaRPr lang="zh-CN" altLang="en-US" sz="3200"/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7566354" y="4206066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endParaRPr lang="zh-CN" altLang="en-US" sz="3200"/>
          </a:p>
        </p:txBody>
      </p:sp>
      <p:sp>
        <p:nvSpPr>
          <p:cNvPr id="23" name="矩形 22"/>
          <p:cNvSpPr>
            <a:spLocks noChangeAspect="1"/>
          </p:cNvSpPr>
          <p:nvPr/>
        </p:nvSpPr>
        <p:spPr>
          <a:xfrm>
            <a:off x="7566354" y="5152888"/>
            <a:ext cx="2775119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    +     4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7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8" grpId="0"/>
      <p:bldP spid="19" grpId="0"/>
      <p:bldP spid="21" grpId="0"/>
      <p:bldP spid="22" grpId="0"/>
      <p:bldP spid="2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342704"/>
            <a:ext cx="440216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二、看图列式并计算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2162" y="1025968"/>
            <a:ext cx="10582275" cy="4467225"/>
          </a:xfrm>
          <a:prstGeom prst="rect">
            <a:avLst/>
          </a:prstGeom>
        </p:spPr>
      </p:pic>
      <p:sp>
        <p:nvSpPr>
          <p:cNvPr id="14" name="矩形 13"/>
          <p:cNvSpPr>
            <a:spLocks noChangeAspect="1"/>
          </p:cNvSpPr>
          <p:nvPr/>
        </p:nvSpPr>
        <p:spPr>
          <a:xfrm>
            <a:off x="1394154" y="2917948"/>
            <a:ext cx="2775119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    +     2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7</a:t>
            </a:r>
            <a:endParaRPr lang="zh-CN" altLang="en-US" sz="32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7515554" y="2917948"/>
            <a:ext cx="2775119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    +     5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7</a:t>
            </a:r>
            <a:endParaRPr lang="zh-CN" altLang="en-US" sz="320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73136" y="5493192"/>
            <a:ext cx="10220325" cy="762000"/>
          </a:xfrm>
          <a:prstGeom prst="rect">
            <a:avLst/>
          </a:prstGeom>
        </p:spPr>
      </p:pic>
      <p:sp>
        <p:nvSpPr>
          <p:cNvPr id="19" name="矩形 18"/>
          <p:cNvSpPr>
            <a:spLocks noChangeAspect="1"/>
          </p:cNvSpPr>
          <p:nvPr/>
        </p:nvSpPr>
        <p:spPr>
          <a:xfrm>
            <a:off x="1178254" y="5571929"/>
            <a:ext cx="2775119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    +     2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</a:t>
            </a:r>
            <a:endParaRPr lang="zh-CN" altLang="en-US" sz="3200"/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7286954" y="5571929"/>
            <a:ext cx="2775119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    +     1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7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4163294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  <p:bldP spid="19" grpId="0"/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5800" y="1357312"/>
            <a:ext cx="10579100" cy="2892723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1368754" y="3501829"/>
            <a:ext cx="2775119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    +     4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</a:t>
            </a:r>
            <a:endParaRPr lang="zh-CN" altLang="en-US" sz="32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325054" y="3501829"/>
            <a:ext cx="2775119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    +    0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3455213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能力提升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069998"/>
            <a:ext cx="387798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三、小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蝌蚪找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妈妈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5" name="JM1TR152Z.eps" descr="id:2147488426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4122" y="1867562"/>
            <a:ext cx="10017622" cy="3529938"/>
          </a:xfrm>
          <a:prstGeom prst="rect">
            <a:avLst/>
          </a:prstGeom>
        </p:spPr>
      </p:pic>
      <p:cxnSp>
        <p:nvCxnSpPr>
          <p:cNvPr id="16" name="直接连接符 15"/>
          <p:cNvCxnSpPr/>
          <p:nvPr/>
        </p:nvCxnSpPr>
        <p:spPr>
          <a:xfrm>
            <a:off x="1349934" y="2477524"/>
            <a:ext cx="1621866" cy="621276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3622979" y="2477524"/>
            <a:ext cx="4568521" cy="621276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H="1">
            <a:off x="3675774" y="2477524"/>
            <a:ext cx="1674660" cy="519676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 flipH="1">
            <a:off x="6057017" y="2458986"/>
            <a:ext cx="1674660" cy="519676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 flipH="1">
            <a:off x="8898083" y="2477524"/>
            <a:ext cx="713950" cy="621276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 flipH="1">
            <a:off x="1349935" y="4046062"/>
            <a:ext cx="6585378" cy="722876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 flipH="1">
            <a:off x="3675774" y="4148262"/>
            <a:ext cx="4259539" cy="722876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 flipV="1">
            <a:off x="5626100" y="4053255"/>
            <a:ext cx="111420" cy="715683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 flipH="1" flipV="1">
            <a:off x="6018659" y="4061174"/>
            <a:ext cx="1550541" cy="722875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 flipH="1" flipV="1">
            <a:off x="8335099" y="4061175"/>
            <a:ext cx="1276934" cy="722874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4064" y="1108119"/>
            <a:ext cx="9932307" cy="4982122"/>
          </a:xfrm>
          <a:prstGeom prst="rect">
            <a:avLst/>
          </a:prstGeom>
        </p:spPr>
      </p:pic>
      <p:sp>
        <p:nvSpPr>
          <p:cNvPr id="2" name="矩形 1"/>
          <p:cNvSpPr>
            <a:spLocks noChangeAspect="1"/>
          </p:cNvSpPr>
          <p:nvPr/>
        </p:nvSpPr>
        <p:spPr>
          <a:xfrm>
            <a:off x="692150" y="667747"/>
            <a:ext cx="276069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四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zh-CN" altLang="en-US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做一做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2114426" y="4116872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endParaRPr lang="zh-CN" altLang="en-US" sz="32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4800367" y="4117953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endParaRPr lang="zh-CN" altLang="en-US" sz="32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4800367" y="5290270"/>
            <a:ext cx="287771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    +     3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7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78948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881729"/>
            <a:ext cx="457368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五、这一队共有多少人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692150" y="4375400"/>
            <a:ext cx="902811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7</a:t>
            </a:r>
            <a:r>
              <a:rPr lang="zh-CN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5" name="24XK24G.eps" descr="id:2147488831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81038" y="1564993"/>
            <a:ext cx="8456443" cy="2614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540266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321</TotalTime>
  <Words>91</Words>
  <Application>Microsoft Office PowerPoint</Application>
  <PresentationFormat>宽屏</PresentationFormat>
  <Paragraphs>32</Paragraphs>
  <Slides>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9</vt:i4>
      </vt:variant>
    </vt:vector>
  </HeadingPairs>
  <TitlesOfParts>
    <vt:vector size="25" baseType="lpstr">
      <vt:lpstr>NEU-BZ-S92</vt:lpstr>
      <vt:lpstr>方正楷体_GBK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1_专业教辅课件Q:251490010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39</cp:revision>
  <dcterms:created xsi:type="dcterms:W3CDTF">2021-07-19T03:09:34Z</dcterms:created>
  <dcterms:modified xsi:type="dcterms:W3CDTF">2024-09-13T01:40:53Z</dcterms:modified>
</cp:coreProperties>
</file>