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4"/>
  </p:notesMasterIdLst>
  <p:sldIdLst>
    <p:sldId id="351" r:id="rId4"/>
    <p:sldId id="342" r:id="rId5"/>
    <p:sldId id="296" r:id="rId6"/>
    <p:sldId id="347" r:id="rId7"/>
    <p:sldId id="348" r:id="rId8"/>
    <p:sldId id="349" r:id="rId9"/>
    <p:sldId id="345" r:id="rId10"/>
    <p:sldId id="350" r:id="rId11"/>
    <p:sldId id="346" r:id="rId12"/>
    <p:sldId id="352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image" Target="../media/image1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33B014-F037-4989-A563-8C110B814CC8}" type="datetimeFigureOut">
              <a:rPr lang="zh-CN" altLang="en-US" smtClean="0"/>
              <a:t>2024-09-13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85BB72-EA35-449D-9C1E-4106E85FE4C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8883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852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957892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73434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6825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62324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99685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8517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5157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797865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9567811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9883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53742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48449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54161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088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242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1.jpeg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package" Target="../embeddings/Microsoft_Word___2.docx"/><Relationship Id="rId7" Type="http://schemas.openxmlformats.org/officeDocument/2006/relationships/image" Target="../media/image16.jpe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5.emf"/><Relationship Id="rId5" Type="http://schemas.openxmlformats.org/officeDocument/2006/relationships/package" Target="../embeddings/Microsoft_Word___3.docx"/><Relationship Id="rId4" Type="http://schemas.openxmlformats.org/officeDocument/2006/relationships/image" Target="../media/image1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6</a:t>
            </a:r>
            <a:r>
              <a:rPr lang="zh-CN" altLang="en-US" sz="4232" b="1">
                <a:solidFill>
                  <a:srgbClr val="D60093"/>
                </a:solidFill>
              </a:rPr>
              <a:t>课时　解决问题</a:t>
            </a:r>
          </a:p>
        </p:txBody>
      </p:sp>
    </p:spTree>
    <p:extLst>
      <p:ext uri="{BB962C8B-B14F-4D97-AF65-F5344CB8AC3E}">
        <p14:creationId xmlns:p14="http://schemas.microsoft.com/office/powerpoint/2010/main" val="110274151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687390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69998"/>
            <a:ext cx="548419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一、帮小兔子过河。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连一连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XM1TR156Z.eps" descr="id:2147486007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0914" y="1753262"/>
            <a:ext cx="10137586" cy="4128073"/>
          </a:xfrm>
          <a:prstGeom prst="rect">
            <a:avLst/>
          </a:prstGeom>
        </p:spPr>
      </p:pic>
      <p:cxnSp>
        <p:nvCxnSpPr>
          <p:cNvPr id="18" name="直接连接符 17"/>
          <p:cNvCxnSpPr/>
          <p:nvPr/>
        </p:nvCxnSpPr>
        <p:spPr>
          <a:xfrm>
            <a:off x="1516547" y="3468124"/>
            <a:ext cx="3381419" cy="109117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3434247" y="3468124"/>
            <a:ext cx="3381419" cy="109117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1729156" y="3468124"/>
            <a:ext cx="3114283" cy="109117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>
            <a:off x="3701383" y="3468124"/>
            <a:ext cx="3114283" cy="109117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8272714" y="3468124"/>
            <a:ext cx="1853927" cy="109117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>
            <a:off x="8520757" y="3468124"/>
            <a:ext cx="1739453" cy="109117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177552" y="1757130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064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16+3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	18-2=		16-5=		18-8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indent="4064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15-2=	17-5=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11+7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12+4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86566"/>
            <a:ext cx="276069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二、算一算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674133" y="1757130"/>
            <a:ext cx="697627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19 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3398347" y="1756414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16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5465697" y="1750887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11</a:t>
            </a:r>
            <a:endParaRPr lang="zh-CN" altLang="en-US" sz="32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7721574" y="1720272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32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1674133" y="2361538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13</a:t>
            </a:r>
            <a:endParaRPr lang="zh-CN" altLang="en-US" sz="32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3398347" y="2331472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endParaRPr lang="zh-CN" altLang="en-US" sz="320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5411202" y="2341860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18</a:t>
            </a:r>
            <a:endParaRPr lang="zh-CN" altLang="en-US" sz="3200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7721574" y="2341860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16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522335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692150" y="795553"/>
            <a:ext cx="431079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连一连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比一比 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0715153"/>
              </p:ext>
            </p:extLst>
          </p:nvPr>
        </p:nvGraphicFramePr>
        <p:xfrm>
          <a:off x="1343103" y="3399258"/>
          <a:ext cx="7977174" cy="8270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文档" r:id="rId3" imgW="3829305" imgH="396992" progId="Word.Document.12">
                  <p:embed/>
                </p:oleObj>
              </mc:Choice>
              <mc:Fallback>
                <p:oleObj name="文档" r:id="rId3" imgW="3829305" imgH="39699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43103" y="3399258"/>
                        <a:ext cx="7977174" cy="8270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矩形 6"/>
          <p:cNvSpPr>
            <a:spLocks noChangeAspect="1"/>
          </p:cNvSpPr>
          <p:nvPr/>
        </p:nvSpPr>
        <p:spPr>
          <a:xfrm>
            <a:off x="6022975" y="3585003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5</a:t>
            </a:r>
            <a:endParaRPr lang="zh-CN" altLang="en-US" sz="3200"/>
          </a:p>
        </p:txBody>
      </p:sp>
      <p:pic>
        <p:nvPicPr>
          <p:cNvPr id="8" name="24JK10G.eps" descr="id:2147490310;FounderCES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9690" y="1478816"/>
            <a:ext cx="10241196" cy="1732469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692150" y="4226269"/>
            <a:ext cx="192873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一连</a:t>
            </a:r>
            <a:r>
              <a:rPr lang="zh-CN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略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2990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78566"/>
            <a:ext cx="410561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en-US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想一想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写一写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92150" y="4184867"/>
            <a:ext cx="548419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</a:t>
            </a:r>
            <a:r>
              <a:rPr lang="zh-CN" altLang="en-US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欣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和小</a:t>
            </a:r>
            <a:r>
              <a:rPr lang="zh-CN" altLang="en-US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丽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之间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346575" y="4184867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pic>
        <p:nvPicPr>
          <p:cNvPr id="6" name="24JK11G.eps" descr="id:214749033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29394" y="1081632"/>
            <a:ext cx="7205095" cy="2750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507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53803"/>
            <a:ext cx="10807700" cy="12321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五、做一做。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endParaRPr lang="zh-CN" altLang="en-US" sz="3200"/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92150" y="3639943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王叔叔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前面还有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人在等待办理业务。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3940175" y="3681941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3200"/>
          </a:p>
        </p:txBody>
      </p:sp>
      <p:pic>
        <p:nvPicPr>
          <p:cNvPr id="17" name="XM1TR162Z.eps" descr="id:2147490345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51956" y="1877090"/>
            <a:ext cx="6958367" cy="158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6569066"/>
              </p:ext>
            </p:extLst>
          </p:nvPr>
        </p:nvGraphicFramePr>
        <p:xfrm>
          <a:off x="688975" y="609600"/>
          <a:ext cx="8747125" cy="90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文档" r:id="rId3" imgW="3829305" imgH="397353" progId="Word.Document.12">
                  <p:embed/>
                </p:oleObj>
              </mc:Choice>
              <mc:Fallback>
                <p:oleObj name="文档" r:id="rId3" imgW="3829305" imgH="39735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88975" y="609600"/>
                        <a:ext cx="8747125" cy="901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>
            <a:spLocks noChangeAspect="1"/>
          </p:cNvSpPr>
          <p:nvPr/>
        </p:nvSpPr>
        <p:spPr>
          <a:xfrm>
            <a:off x="692150" y="1611872"/>
            <a:ext cx="589456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直尺上的数被遮住了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3863469"/>
              </p:ext>
            </p:extLst>
          </p:nvPr>
        </p:nvGraphicFramePr>
        <p:xfrm>
          <a:off x="690245" y="2295136"/>
          <a:ext cx="7977174" cy="37204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文档" r:id="rId5" imgW="3829305" imgH="1788808" progId="Word.Document.12">
                  <p:embed/>
                </p:oleObj>
              </mc:Choice>
              <mc:Fallback>
                <p:oleObj name="文档" r:id="rId5" imgW="3829305" imgH="178880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90245" y="2295136"/>
                        <a:ext cx="7977174" cy="37204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/>
          <p:cNvSpPr>
            <a:spLocks noChangeAspect="1"/>
          </p:cNvSpPr>
          <p:nvPr/>
        </p:nvSpPr>
        <p:spPr>
          <a:xfrm>
            <a:off x="6985000" y="3492436"/>
            <a:ext cx="4756150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今天的值日小组里有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en-US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en-US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zh-CN" altLang="en-US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同学</a:t>
            </a:r>
            <a:r>
              <a:rPr lang="zh-CN" altLang="en-US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687840" y="161187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322186" y="4125365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</a:t>
            </a:r>
            <a:endParaRPr lang="zh-CN" altLang="en-US" sz="3200"/>
          </a:p>
        </p:txBody>
      </p:sp>
      <p:pic>
        <p:nvPicPr>
          <p:cNvPr id="8" name="XM1TR163Z.eps" descr="id:2147490352;FounderCES"/>
          <p:cNvPicPr/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76436" y="780079"/>
            <a:ext cx="7802508" cy="731221"/>
          </a:xfrm>
          <a:prstGeom prst="rect">
            <a:avLst/>
          </a:prstGeom>
        </p:spPr>
      </p:pic>
      <p:pic>
        <p:nvPicPr>
          <p:cNvPr id="9" name="24JK12G.eps" descr="id:2147490359;FounderCES"/>
          <p:cNvPicPr/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76436" y="2563610"/>
            <a:ext cx="5580218" cy="3238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35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88020"/>
            <a:ext cx="498405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六、一共有几人排队买票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XM1TR165Z.eps" descr="id:2147486077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47799" y="1671284"/>
            <a:ext cx="8246333" cy="266001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019"/>
          <a:stretch/>
        </p:blipFill>
        <p:spPr>
          <a:xfrm>
            <a:off x="4114799" y="4331299"/>
            <a:ext cx="5410199" cy="695325"/>
          </a:xfrm>
          <a:prstGeom prst="rect">
            <a:avLst/>
          </a:prstGeom>
        </p:spPr>
      </p:pic>
      <p:sp>
        <p:nvSpPr>
          <p:cNvPr id="15" name="矩形 14"/>
          <p:cNvSpPr>
            <a:spLocks noChangeAspect="1"/>
          </p:cNvSpPr>
          <p:nvPr/>
        </p:nvSpPr>
        <p:spPr>
          <a:xfrm>
            <a:off x="4208374" y="4360989"/>
            <a:ext cx="423705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   +    1    +     5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16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303</TotalTime>
  <Words>117</Words>
  <Application>Microsoft Office PowerPoint</Application>
  <PresentationFormat>宽屏</PresentationFormat>
  <Paragraphs>39</Paragraphs>
  <Slides>10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8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文档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37</cp:revision>
  <dcterms:created xsi:type="dcterms:W3CDTF">2021-07-19T03:09:34Z</dcterms:created>
  <dcterms:modified xsi:type="dcterms:W3CDTF">2024-09-13T03:27:21Z</dcterms:modified>
</cp:coreProperties>
</file>