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2" r:id="rId4"/>
    <p:sldId id="342" r:id="rId5"/>
    <p:sldId id="296" r:id="rId6"/>
    <p:sldId id="348" r:id="rId7"/>
    <p:sldId id="345" r:id="rId8"/>
    <p:sldId id="349" r:id="rId9"/>
    <p:sldId id="350" r:id="rId10"/>
    <p:sldId id="351" r:id="rId11"/>
    <p:sldId id="346" r:id="rId12"/>
    <p:sldId id="353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4BB2F-5F2C-4882-B107-A23D70EBC085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6EF3A-6C54-49F5-8BBB-790D0E9CBD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298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550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42846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8611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968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5601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9930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98030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979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6535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42155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489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022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3468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374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174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910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jpeg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整理和复习</a:t>
            </a:r>
            <a:r>
              <a:rPr lang="en-US" altLang="zh-CN" sz="4232" b="1">
                <a:solidFill>
                  <a:srgbClr val="D60093"/>
                </a:solidFill>
              </a:rPr>
              <a:t>(2)</a:t>
            </a:r>
          </a:p>
        </p:txBody>
      </p:sp>
    </p:spTree>
    <p:extLst>
      <p:ext uri="{BB962C8B-B14F-4D97-AF65-F5344CB8AC3E}">
        <p14:creationId xmlns:p14="http://schemas.microsoft.com/office/powerpoint/2010/main" val="105790624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8086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692150" y="184482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16-3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	12+3=	9+10=		15-5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10+9=	14-4=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19-3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14+4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15+2=	18-8=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16-2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11+6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6+4+5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		7+3+9=			5+5+7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8+2+7=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19-9-3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18-8+2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17-7-2=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18-8-4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17-7+5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一、算一算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019391" y="1811828"/>
            <a:ext cx="69762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044259" y="180602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091195" y="1814916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277211" y="183063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2239571" y="239924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4044258" y="242654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6069125" y="237970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8364969" y="242654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2239571" y="297766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endParaRPr lang="zh-CN" altLang="en-US" sz="32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4044257" y="299812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6080160" y="297766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8452727" y="297766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endParaRPr lang="zh-CN" altLang="en-US" sz="32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2419500" y="3589019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5286103" y="358033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</a:t>
            </a:r>
            <a:endParaRPr lang="zh-CN" altLang="en-US" sz="320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8651749" y="359548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endParaRPr lang="zh-CN" altLang="en-US" sz="3200"/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2457600" y="4143969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endParaRPr lang="zh-CN" altLang="en-US" sz="3200"/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5359684" y="4143969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8662486" y="417004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35" name="矩形 34"/>
          <p:cNvSpPr>
            <a:spLocks noChangeAspect="1"/>
          </p:cNvSpPr>
          <p:nvPr/>
        </p:nvSpPr>
        <p:spPr>
          <a:xfrm>
            <a:off x="2537088" y="480028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36" name="矩形 35"/>
          <p:cNvSpPr>
            <a:spLocks noChangeAspect="1"/>
          </p:cNvSpPr>
          <p:nvPr/>
        </p:nvSpPr>
        <p:spPr>
          <a:xfrm>
            <a:off x="5367878" y="476484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37" name="矩形 36"/>
          <p:cNvSpPr>
            <a:spLocks noChangeAspect="1"/>
          </p:cNvSpPr>
          <p:nvPr/>
        </p:nvSpPr>
        <p:spPr>
          <a:xfrm>
            <a:off x="8670680" y="475176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01127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1TR182Z.eps" descr="id:214748630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6417" y="1384391"/>
            <a:ext cx="10083483" cy="4351065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2238934" y="2820424"/>
            <a:ext cx="3095066" cy="11038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1866900" y="2820424"/>
            <a:ext cx="2048434" cy="12181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3915334" y="2763274"/>
            <a:ext cx="2048434" cy="12181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785152" y="2763274"/>
            <a:ext cx="1803348" cy="11038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7775869" y="2763274"/>
            <a:ext cx="2048434" cy="12181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8810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81729"/>
            <a:ext cx="57807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151" y="1564993"/>
            <a:ext cx="10220325" cy="1685925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1760935" y="1659260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597313" y="1646917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9433691" y="1661443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801175" y="2520772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673697" y="2533210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9460253" y="2558348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=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22003"/>
            <a:ext cx="10807700" cy="12321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四、看一看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做一做。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zh-CN" altLang="en-US" sz="3200"/>
          </a:p>
        </p:txBody>
      </p:sp>
      <p:pic>
        <p:nvPicPr>
          <p:cNvPr id="3" name="XM1TR185Z.eps" descr="id:214748631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3201" y="1390501"/>
            <a:ext cx="9625598" cy="173369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3209434"/>
            <a:ext cx="582563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节车厢在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隧道里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509075" y="320943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66387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1677089"/>
              </p:ext>
            </p:extLst>
          </p:nvPr>
        </p:nvGraphicFramePr>
        <p:xfrm>
          <a:off x="930275" y="481811"/>
          <a:ext cx="7951788" cy="369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文档" r:id="rId3" imgW="3829305" imgH="1788808" progId="Word.Document.12">
                  <p:embed/>
                </p:oleObj>
              </mc:Choice>
              <mc:Fallback>
                <p:oleObj name="文档" r:id="rId3" imgW="3829305" imgH="178880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0275" y="481811"/>
                        <a:ext cx="7951788" cy="3697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692150" y="3813807"/>
            <a:ext cx="548419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春游推迟到星期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举行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58575" y="386112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六</a:t>
            </a:r>
            <a:endParaRPr lang="zh-CN" altLang="en-US" sz="3200"/>
          </a:p>
        </p:txBody>
      </p:sp>
      <p:pic>
        <p:nvPicPr>
          <p:cNvPr id="5" name="24JK16G.eps" descr="id:2147490555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51635" y="793755"/>
            <a:ext cx="6087526" cy="302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71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692150" y="68110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把小球都放到盒子里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正好放满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号盒子和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盒子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981"/>
          <a:stretch/>
        </p:blipFill>
        <p:spPr>
          <a:xfrm>
            <a:off x="960437" y="3886200"/>
            <a:ext cx="9839325" cy="1589087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644622" y="70828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407780" y="70828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③</a:t>
            </a:r>
            <a:endParaRPr lang="zh-CN" altLang="en-US" sz="3200"/>
          </a:p>
        </p:txBody>
      </p:sp>
      <p:pic>
        <p:nvPicPr>
          <p:cNvPr id="7" name="XM1TR219Z.eps" descr="id:214749056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45799" y="2138725"/>
            <a:ext cx="3868494" cy="1573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38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想一想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算一算。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小文有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本课外书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他送给弟弟几本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又送给妹妹几本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这时小文还剩下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本课外书。小文一共送给弟弟和妹妹多少本课外书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0003" y="3085013"/>
            <a:ext cx="4885310" cy="1094586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3274375" y="3390534"/>
            <a:ext cx="339868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     -       9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312</TotalTime>
  <Words>160</Words>
  <Application>Microsoft Office PowerPoint</Application>
  <PresentationFormat>宽屏</PresentationFormat>
  <Paragraphs>59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39</cp:revision>
  <dcterms:created xsi:type="dcterms:W3CDTF">2021-07-19T03:09:34Z</dcterms:created>
  <dcterms:modified xsi:type="dcterms:W3CDTF">2024-09-13T05:20:06Z</dcterms:modified>
</cp:coreProperties>
</file>