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3"/>
  </p:notesMasterIdLst>
  <p:sldIdLst>
    <p:sldId id="351" r:id="rId4"/>
    <p:sldId id="342" r:id="rId5"/>
    <p:sldId id="296" r:id="rId6"/>
    <p:sldId id="347" r:id="rId7"/>
    <p:sldId id="348" r:id="rId8"/>
    <p:sldId id="345" r:id="rId9"/>
    <p:sldId id="349" r:id="rId10"/>
    <p:sldId id="346" r:id="rId11"/>
    <p:sldId id="35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65414-7086-46E6-80CC-F5EAF71C136F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CBB66-BC05-47E6-B7C6-1E4E451641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378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942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6199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8704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21480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604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742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95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912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85059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216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0292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9563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3037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2127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39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018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7</a:t>
            </a:r>
            <a:r>
              <a:rPr lang="zh-CN" altLang="en-US" sz="4232" b="1">
                <a:solidFill>
                  <a:srgbClr val="D60093"/>
                </a:solidFill>
              </a:rPr>
              <a:t>课时　减法</a:t>
            </a:r>
          </a:p>
        </p:txBody>
      </p:sp>
    </p:spTree>
    <p:extLst>
      <p:ext uri="{BB962C8B-B14F-4D97-AF65-F5344CB8AC3E}">
        <p14:creationId xmlns:p14="http://schemas.microsoft.com/office/powerpoint/2010/main" val="357662923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302" y="3677598"/>
            <a:ext cx="9777755" cy="3026229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03915"/>
            <a:ext cx="49151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一、看图说一说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243153" y="3814775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301255" y="382350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053699" y="382350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19706" y="497899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928965" y="49789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973690" y="492644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1897448" y="5949179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923187" y="594387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329926" y="594387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pic>
        <p:nvPicPr>
          <p:cNvPr id="27" name="JM1TR65Z.eps" descr="id:214748799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4952" y="1487179"/>
            <a:ext cx="3171895" cy="219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41427"/>
            <a:ext cx="573586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二、先说一说图意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再填一填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151944" y="277299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170233" y="277299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097833" y="284919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116122" y="284919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151944" y="529906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170233" y="529906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409744" y="550349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428033" y="552563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505972" y="553833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521" y="627234"/>
            <a:ext cx="10309452" cy="5726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61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78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70Z.eps" descr="id:214748750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3176" y="1371917"/>
            <a:ext cx="9639205" cy="3415983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1535142" y="2883924"/>
            <a:ext cx="1917700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821142" y="2883924"/>
            <a:ext cx="3849658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2072496" y="2883924"/>
            <a:ext cx="3673475" cy="11387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979373" y="2883924"/>
            <a:ext cx="1917700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6492096" y="2883923"/>
            <a:ext cx="3673475" cy="113878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98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4187"/>
            <a:ext cx="91021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四、下面哪幅图可以用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5-2=3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 smtClean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99653" y="3141436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pic>
        <p:nvPicPr>
          <p:cNvPr id="16" name="JM1TR71Z.eps" descr="id:214748804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2242" y="1888422"/>
            <a:ext cx="4542848" cy="31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844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比一比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5" y="1267678"/>
            <a:ext cx="11068050" cy="199072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887533" y="143826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22833" y="143826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0033" y="143826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917233" y="143826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887533" y="234833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922833" y="234833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920033" y="234833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0917233" y="234833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85775" y="3185572"/>
            <a:ext cx="192873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比一比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54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418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六、每个人要写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现在谁写得最多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 smtClean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720" y="4627316"/>
            <a:ext cx="563880" cy="563880"/>
          </a:xfrm>
          <a:prstGeom prst="rect">
            <a:avLst/>
          </a:prstGeom>
        </p:spPr>
      </p:pic>
      <p:pic>
        <p:nvPicPr>
          <p:cNvPr id="16" name="图片 15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259" y="4627316"/>
            <a:ext cx="563880" cy="563880"/>
          </a:xfrm>
          <a:prstGeom prst="rect">
            <a:avLst/>
          </a:prstGeom>
        </p:spPr>
      </p:pic>
      <p:pic>
        <p:nvPicPr>
          <p:cNvPr id="17" name="图片 16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35313" y="4627316"/>
            <a:ext cx="563880" cy="563880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2839720" y="4591284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pic>
        <p:nvPicPr>
          <p:cNvPr id="19" name="JM1TR72Z.eps" descr="id:214748806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9398" y="1890568"/>
            <a:ext cx="8092987" cy="244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1118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336</TotalTime>
  <Words>126</Words>
  <Application>Microsoft Office PowerPoint</Application>
  <PresentationFormat>宽屏</PresentationFormat>
  <Paragraphs>46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2024-09-13T00:51:03Z</dcterms:modified>
</cp:coreProperties>
</file>