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4"/>
  </p:notesMasterIdLst>
  <p:sldIdLst>
    <p:sldId id="352" r:id="rId4"/>
    <p:sldId id="342" r:id="rId5"/>
    <p:sldId id="296" r:id="rId6"/>
    <p:sldId id="347" r:id="rId7"/>
    <p:sldId id="348" r:id="rId8"/>
    <p:sldId id="345" r:id="rId9"/>
    <p:sldId id="349" r:id="rId10"/>
    <p:sldId id="350" r:id="rId11"/>
    <p:sldId id="346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36B83-6C96-43B1-A6B2-F4CFAE903F1D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60B22-9143-44A7-B5CC-5EF2C01466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462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366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804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8659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30120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4879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8237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577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442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12516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7601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4640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874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3225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8106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330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577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2</a:t>
            </a:r>
            <a:r>
              <a:rPr lang="zh-CN" altLang="en-US" sz="4232" b="1">
                <a:solidFill>
                  <a:srgbClr val="D60093"/>
                </a:solidFill>
              </a:rPr>
              <a:t>课时　比大小、第几</a:t>
            </a:r>
          </a:p>
        </p:txBody>
      </p:sp>
    </p:spTree>
    <p:extLst>
      <p:ext uri="{BB962C8B-B14F-4D97-AF65-F5344CB8AC3E}">
        <p14:creationId xmlns:p14="http://schemas.microsoft.com/office/powerpoint/2010/main" val="280228147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0937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0" y="881729"/>
            <a:ext cx="450475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比一比。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8" name="JM1TR97Z.eps" descr="id:214748792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151" y="1659260"/>
            <a:ext cx="6240233" cy="1919197"/>
          </a:xfrm>
          <a:prstGeom prst="rect">
            <a:avLst/>
          </a:prstGeom>
        </p:spPr>
      </p:pic>
      <p:pic>
        <p:nvPicPr>
          <p:cNvPr id="19" name="JM1TR98Z.eps" descr="id:2147487936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716" y="3961622"/>
            <a:ext cx="5841914" cy="1820349"/>
          </a:xfrm>
          <a:prstGeom prst="rect">
            <a:avLst/>
          </a:prstGeom>
        </p:spPr>
      </p:pic>
      <p:pic>
        <p:nvPicPr>
          <p:cNvPr id="20" name="JM1TR99Z.eps" descr="id:2147487943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6180" y="3961622"/>
            <a:ext cx="5626988" cy="175337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356473" y="2950188"/>
            <a:ext cx="518091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 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562938" y="5177710"/>
            <a:ext cx="34932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698440" y="5146028"/>
            <a:ext cx="32880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05014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21" name="JM1TR100Z.eps" descr="id:214748795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6767" y="988278"/>
            <a:ext cx="10296073" cy="1802765"/>
          </a:xfrm>
          <a:prstGeom prst="rect">
            <a:avLst/>
          </a:prstGeom>
        </p:spPr>
      </p:pic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9946504"/>
              </p:ext>
            </p:extLst>
          </p:nvPr>
        </p:nvGraphicFramePr>
        <p:xfrm>
          <a:off x="426819" y="2791043"/>
          <a:ext cx="11765181" cy="3305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文档" r:id="rId5" imgW="5647673" imgH="1586931" progId="Word.Document.12">
                  <p:embed/>
                </p:oleObj>
              </mc:Choice>
              <mc:Fallback>
                <p:oleObj name="文档" r:id="rId5" imgW="5647673" imgH="158693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6819" y="2791043"/>
                        <a:ext cx="11765181" cy="33058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矩形 30"/>
          <p:cNvSpPr>
            <a:spLocks noChangeAspect="1"/>
          </p:cNvSpPr>
          <p:nvPr/>
        </p:nvSpPr>
        <p:spPr>
          <a:xfrm>
            <a:off x="5439273" y="283304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33" name="矩形 32"/>
          <p:cNvSpPr>
            <a:spLocks noChangeAspect="1"/>
          </p:cNvSpPr>
          <p:nvPr/>
        </p:nvSpPr>
        <p:spPr>
          <a:xfrm>
            <a:off x="5634198" y="378171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34" name="矩形 33"/>
          <p:cNvSpPr>
            <a:spLocks noChangeAspect="1"/>
          </p:cNvSpPr>
          <p:nvPr/>
        </p:nvSpPr>
        <p:spPr>
          <a:xfrm>
            <a:off x="5049423" y="459380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35" name="矩形 34"/>
          <p:cNvSpPr>
            <a:spLocks noChangeAspect="1"/>
          </p:cNvSpPr>
          <p:nvPr/>
        </p:nvSpPr>
        <p:spPr>
          <a:xfrm>
            <a:off x="5634198" y="533953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22117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3" grpId="0"/>
      <p:bldP spid="34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95470"/>
            <a:ext cx="57807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278734"/>
            <a:ext cx="8261350" cy="163570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222873" y="1320732"/>
            <a:ext cx="518091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 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521573" y="1339630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785063" y="1339630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66216" y="1339630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281229" y="2193786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470276" y="2193786"/>
            <a:ext cx="518091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 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708995" y="2193786"/>
            <a:ext cx="518091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 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966216" y="2199984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80644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487151" y="988020"/>
            <a:ext cx="542808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圈一圈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比一比。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JM1TR102Z.eps" descr="id:214748799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7561" y="1671284"/>
            <a:ext cx="10494175" cy="165611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6424" y="3385722"/>
            <a:ext cx="9741291" cy="741778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1534929" y="3385722"/>
            <a:ext cx="518091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 </a:t>
            </a:r>
            <a:endParaRPr lang="zh-CN" altLang="en-US" sz="3200"/>
          </a:p>
        </p:txBody>
      </p:sp>
      <p:pic>
        <p:nvPicPr>
          <p:cNvPr id="17" name="JM1TR306Z.eps" descr="id:2147485482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99899" y="2075434"/>
            <a:ext cx="2309011" cy="1190545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4482468" y="3369398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/>
          </a:p>
        </p:txBody>
      </p:sp>
      <p:pic>
        <p:nvPicPr>
          <p:cNvPr id="19" name="JM1TR307Z.eps" descr="id:2147485489;FounderCES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984813" y="2075434"/>
            <a:ext cx="2356435" cy="1214997"/>
          </a:xfrm>
          <a:prstGeom prst="rect">
            <a:avLst/>
          </a:prstGeom>
        </p:spPr>
      </p:pic>
      <p:sp>
        <p:nvSpPr>
          <p:cNvPr id="27" name="矩形 26"/>
          <p:cNvSpPr>
            <a:spLocks noChangeAspect="1"/>
          </p:cNvSpPr>
          <p:nvPr/>
        </p:nvSpPr>
        <p:spPr>
          <a:xfrm>
            <a:off x="7025704" y="3385722"/>
            <a:ext cx="518091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 </a:t>
            </a:r>
            <a:endParaRPr lang="zh-CN" altLang="en-US" sz="3200"/>
          </a:p>
        </p:txBody>
      </p:sp>
      <p:pic>
        <p:nvPicPr>
          <p:cNvPr id="28" name="JM1TR308Z.eps" descr="id:2147485496;FounderCES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740457" y="2086319"/>
            <a:ext cx="2356167" cy="1201920"/>
          </a:xfrm>
          <a:prstGeom prst="rect">
            <a:avLst/>
          </a:prstGeom>
        </p:spPr>
      </p:pic>
      <p:sp>
        <p:nvSpPr>
          <p:cNvPr id="29" name="矩形 28"/>
          <p:cNvSpPr>
            <a:spLocks noChangeAspect="1"/>
          </p:cNvSpPr>
          <p:nvPr/>
        </p:nvSpPr>
        <p:spPr>
          <a:xfrm>
            <a:off x="9613477" y="3377739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7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60751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比一比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JM1TR103Z.eps" descr="id:214748799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2817" y="1790700"/>
            <a:ext cx="9140450" cy="15551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2837" y="3492500"/>
            <a:ext cx="9150548" cy="723900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1439873" y="3580457"/>
            <a:ext cx="849463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78795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09814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六、按顺序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JM1TR104Z.eps" descr="id:214748800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1684" y="1454784"/>
            <a:ext cx="9805933" cy="89471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803559" y="1685767"/>
            <a:ext cx="75713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          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1326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69998"/>
            <a:ext cx="923522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七、数一数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做一做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正确的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画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en-US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JM1TR105Z.eps" descr="id:214748802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2985" y="1917700"/>
            <a:ext cx="9110150" cy="20193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692150" y="3937000"/>
            <a:ext cx="10807700" cy="1805312"/>
            <a:chOff x="692150" y="3937000"/>
            <a:chExt cx="10807700" cy="1805312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692150" y="3937000"/>
              <a:ext cx="10807700" cy="12741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球拍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够用吗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?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够</a:t>
              </a:r>
              <a:r>
                <a:rPr lang="zh-CN" altLang="zh-CN" sz="320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　　不够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485748" y="5132712"/>
              <a:ext cx="628650" cy="60960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974948" y="5132712"/>
              <a:ext cx="628650" cy="609600"/>
            </a:xfrm>
            <a:prstGeom prst="rect">
              <a:avLst/>
            </a:prstGeom>
          </p:spPr>
        </p:pic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4485748" y="5132712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312</TotalTime>
  <Words>114</Words>
  <Application>Microsoft Office PowerPoint</Application>
  <PresentationFormat>宽屏</PresentationFormat>
  <Paragraphs>42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8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1_专业教辅课件Q:251490010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38</cp:revision>
  <dcterms:created xsi:type="dcterms:W3CDTF">2021-07-19T03:09:34Z</dcterms:created>
  <dcterms:modified xsi:type="dcterms:W3CDTF">2024-09-13T01:17:05Z</dcterms:modified>
</cp:coreProperties>
</file>