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1"/>
  </p:notesMasterIdLst>
  <p:sldIdLst>
    <p:sldId id="348" r:id="rId4"/>
    <p:sldId id="342" r:id="rId5"/>
    <p:sldId id="296" r:id="rId6"/>
    <p:sldId id="345" r:id="rId7"/>
    <p:sldId id="347" r:id="rId8"/>
    <p:sldId id="346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EFAB69-DA68-4F2C-A41F-C00E811FAB01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399CF-1872-460D-9038-7F14AC2DE5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00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30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19807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3066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9888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555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469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742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608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8944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54068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6910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7175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040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794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80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76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0</a:t>
            </a:r>
            <a:r>
              <a:rPr lang="zh-CN" altLang="en-US" sz="4232" b="1">
                <a:solidFill>
                  <a:srgbClr val="D60093"/>
                </a:solidFill>
              </a:rPr>
              <a:t>的认识和加、减法</a:t>
            </a:r>
          </a:p>
        </p:txBody>
      </p:sp>
    </p:spTree>
    <p:extLst>
      <p:ext uri="{BB962C8B-B14F-4D97-AF65-F5344CB8AC3E}">
        <p14:creationId xmlns:p14="http://schemas.microsoft.com/office/powerpoint/2010/main" val="12967728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3241958"/>
            <a:ext cx="10862672" cy="200495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35889" y="963707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1646971"/>
            <a:ext cx="9048750" cy="8572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692150" y="2680466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二、看图完成算式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93402" y="1754963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957202" y="176032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381909" y="180644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851290" y="1754963"/>
            <a:ext cx="51809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816568" y="451774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943240" y="451774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979531" y="451791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019061" y="451791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41056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561" y="1769830"/>
            <a:ext cx="11001375" cy="249555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011493" y="17698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976562" y="17972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001400" y="18080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922400" y="18080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011493" y="262059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976562" y="26479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001400" y="26587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0922400" y="26587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2011493" y="350759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976562" y="35349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8001400" y="35457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10922400" y="35457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4426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四、把下面算式按得数从大到小的顺序排列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0+2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3-0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0+0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3-2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19350" y="2609934"/>
            <a:ext cx="928459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4+1 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76650" y="2609934"/>
            <a:ext cx="73129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4-0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075009" y="2609934"/>
            <a:ext cx="73129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3-0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370409" y="2609934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0+2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653109" y="2609934"/>
            <a:ext cx="73129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3-2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913743" y="2622634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0+0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563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42581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 smtClean="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表示几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-4=0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179943" y="20021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34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103</Words>
  <Application>Microsoft Office PowerPoint</Application>
  <PresentationFormat>宽屏</PresentationFormat>
  <Paragraphs>46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2024-09-13T00:54:50Z</dcterms:modified>
</cp:coreProperties>
</file>