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sldIdLst>
    <p:sldId id="352" r:id="rId3"/>
    <p:sldId id="342" r:id="rId4"/>
    <p:sldId id="296" r:id="rId5"/>
    <p:sldId id="347" r:id="rId6"/>
    <p:sldId id="348" r:id="rId7"/>
    <p:sldId id="349" r:id="rId8"/>
    <p:sldId id="345" r:id="rId9"/>
    <p:sldId id="350" r:id="rId10"/>
    <p:sldId id="351" r:id="rId11"/>
    <p:sldId id="346" r:id="rId12"/>
    <p:sldId id="295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9461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072281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2957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781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122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29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8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数量关系</a:t>
            </a:r>
          </a:p>
        </p:txBody>
      </p:sp>
    </p:spTree>
    <p:extLst>
      <p:ext uri="{BB962C8B-B14F-4D97-AF65-F5344CB8AC3E}">
        <p14:creationId xmlns:p14="http://schemas.microsoft.com/office/powerpoint/2010/main" val="323523357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187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五、看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解决问题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66Z.eps" descr="id:214748763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912" y="1767451"/>
            <a:ext cx="5730050" cy="315785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3268"/>
          <a:stretch/>
        </p:blipFill>
        <p:spPr>
          <a:xfrm>
            <a:off x="5934075" y="1767452"/>
            <a:ext cx="6257925" cy="2009892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6613408" y="2902594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+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34075" y="4386826"/>
            <a:ext cx="481253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一共有多少只小鸟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7+5=12(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97962" y="3703562"/>
            <a:ext cx="6340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请你提出其他数学问题并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853022" y="1865726"/>
            <a:ext cx="8703138" cy="2243931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14700" y="2526026"/>
            <a:ext cx="547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smtClean="0">
                <a:latin typeface="+mn-ea"/>
              </a:rPr>
              <a:t>本课结束</a:t>
            </a:r>
            <a:endParaRPr lang="zh-CN" altLang="en-US" sz="5400" b="1">
              <a:latin typeface="+mn-ea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81200" y="2025316"/>
            <a:ext cx="8460660" cy="1965675"/>
          </a:xfrm>
          <a:prstGeom prst="rect">
            <a:avLst/>
          </a:prstGeom>
          <a:noFill/>
          <a:ln w="38100" cap="flat">
            <a:solidFill>
              <a:srgbClr val="3D735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53802" y="4393804"/>
            <a:ext cx="830157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/>
            <a:r>
              <a:rPr lang="zh-CN" altLang="en-US" sz="2400" smtClean="0"/>
              <a:t>更多精彩内容请登录</a:t>
            </a:r>
            <a:r>
              <a:rPr lang="zh-CN" altLang="en-US" sz="280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志鸿优化网</a:t>
            </a:r>
            <a:endParaRPr lang="en-US" altLang="zh-CN" sz="2400" smtClean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 algn="ctr" fontAlgn="auto"/>
            <a:r>
              <a:rPr lang="en-US" altLang="zh-CN" sz="2400" smtClean="0"/>
              <a:t>http</a:t>
            </a:r>
            <a:r>
              <a:rPr lang="en-US" altLang="zh-CN" sz="2400"/>
              <a:t>://</a:t>
            </a:r>
            <a:r>
              <a:rPr lang="en-US" altLang="zh-CN" sz="2400" smtClean="0"/>
              <a:t>www.zhyh.org/</a:t>
            </a:r>
            <a:endParaRPr lang="en-US" altLang="zh-CN" sz="2400"/>
          </a:p>
        </p:txBody>
      </p:sp>
    </p:spTree>
    <p:extLst>
      <p:ext uri="{BB962C8B-B14F-4D97-AF65-F5344CB8AC3E}">
        <p14:creationId xmlns:p14="http://schemas.microsoft.com/office/powerpoint/2010/main" val="1852345590"/>
      </p:ext>
    </p:extLst>
  </p:cSld>
  <p:clrMapOvr>
    <a:masterClrMapping/>
  </p:clrMapOvr>
  <p:timing>
    <p:tnLst>
      <p:par>
        <p:cTn id="1" dur="indefinite" restart="never" nodeType="tmRoot"/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05339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一、算一算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DM1TR153Z.eps" descr="id:214748755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712" y="2109003"/>
            <a:ext cx="10372045" cy="235414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197515" y="2185847"/>
            <a:ext cx="492443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86541" y="218584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388713" y="218584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898552" y="218584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562252" y="219356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130536" y="367174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4719562" y="367174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321734" y="367174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011096" y="367174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664844" y="3679460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62354" y="1445068"/>
            <a:ext cx="4714503" cy="286237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761804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图写算式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4713"/>
          <a:stretch/>
        </p:blipFill>
        <p:spPr>
          <a:xfrm>
            <a:off x="842963" y="1445068"/>
            <a:ext cx="4654324" cy="27241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244744" y="3495175"/>
            <a:ext cx="329609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 -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  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781944" y="3624181"/>
            <a:ext cx="27751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+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1972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2612" y="1089025"/>
            <a:ext cx="10848975" cy="333375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295544" y="3666760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     +    9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162944" y="3690420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 -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8412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050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7813189"/>
              </p:ext>
            </p:extLst>
          </p:nvPr>
        </p:nvGraphicFramePr>
        <p:xfrm>
          <a:off x="331788" y="993775"/>
          <a:ext cx="11687175" cy="6348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3" imgW="3829305" imgH="2090970" progId="Word.Document.12">
                  <p:embed/>
                </p:oleObj>
              </mc:Choice>
              <mc:Fallback>
                <p:oleObj name="文档" r:id="rId3" imgW="3829305" imgH="20909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1788" y="993775"/>
                        <a:ext cx="11687175" cy="6348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7703601" y="178534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03600" y="249532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03599" y="335892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03598" y="429124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11265" y="520693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72832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646971"/>
            <a:ext cx="7562850" cy="320040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1342908" y="4173328"/>
            <a:ext cx="28777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+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550" y="1052512"/>
            <a:ext cx="8267700" cy="29241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495308" y="3164052"/>
            <a:ext cx="42370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     +    8    +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4799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65225" y="893762"/>
            <a:ext cx="6153150" cy="4257675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736608" y="4515494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+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8775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307</TotalTime>
  <Words>130</Words>
  <Application>Microsoft Office PowerPoint</Application>
  <PresentationFormat>宽屏</PresentationFormat>
  <Paragraphs>42</Paragraphs>
  <Slides>11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2024-09-13T06:46:23Z</dcterms:modified>
</cp:coreProperties>
</file>