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51" r:id="rId7"/>
    <p:sldId id="733" r:id="rId8"/>
    <p:sldId id="752" r:id="rId9"/>
    <p:sldId id="734" r:id="rId10"/>
    <p:sldId id="748" r:id="rId11"/>
    <p:sldId id="749" r:id="rId12"/>
    <p:sldId id="750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14*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小狗学叫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3319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一天早晨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它在树林里练习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发出的喔喔喔的叫声是那么逼真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那么好听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那么洪亮。一只狐狸听到了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心里寻思着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公鸡终于来找我了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我得去感谢它的来访。狐狸真的去了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还没忘记带上刀叉和餐巾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因为对狐狸来说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没有比小公鸡更美味可口的午餐了。可以想象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当它看见啼叫的是一只狗而不是小公鸡时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该是多么失望啊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那只狗蹲坐着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一声又一声地喔喔叫着。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3469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选文中加点的词语表现了小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我得去感谢它的来访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狐狸和小公鸡是好朋友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小公鸡来看望狐狸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狐狸要去吃掉小公鸡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狐狸要去请小公鸡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5597" y="1413564"/>
            <a:ext cx="4406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勤奋好学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练习得很努力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78981" y="20853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5114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当狐狸看见啼叫的是一只狗而不是小公鸡时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为什么会失望呢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因为它的午餐泡汤了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从这个故事中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你明白了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2337" y="34135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5663"/>
            <a:ext cx="636424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一、圈出词语中加点字的正确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5" name="24LK03G.eps" descr="id:214748945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37656"/>
            <a:ext cx="10807700" cy="3016361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2862210" y="1907762"/>
            <a:ext cx="720278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387122" y="1952085"/>
            <a:ext cx="649208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063573" y="1907762"/>
            <a:ext cx="654798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884922" y="3048261"/>
            <a:ext cx="720278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367458" y="3024063"/>
            <a:ext cx="649208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824403" y="3024063"/>
            <a:ext cx="649208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855426" y="4228535"/>
            <a:ext cx="720278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6317219" y="4163696"/>
            <a:ext cx="792306" cy="6338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0198428" y="4163696"/>
            <a:ext cx="871537" cy="6338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171808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二、在括号里填入合适的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的小狗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的午餐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鲜嫩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默默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3449" y="245812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孤零零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389445" y="245812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美味可口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259435" y="30927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洪亮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63789" y="30927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青草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490744" y="37256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吃草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963789" y="37256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走开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07108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圈套　　担保　　百发百中　　竭力　　模仿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狐狸捧着肚子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忍着不笑出声来。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你听我怎么叫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尽可能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杜鹃对小狗说道。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你让我以为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是一只公鸡在树林里迷路了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而你却设下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想抓我。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狐狸说道。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25149" y="24504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竭力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152293" y="30790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模仿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64493" y="43704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圈套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8176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树林里来了很多猎人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的神枪手。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小狗说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我向你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我压根就没想抓你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我只是在这里练习。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4757" y="199628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百发百中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90333" y="264548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担保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3240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1767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先后教小狗啼叫的方法。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故事设计了三种结局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每一种结局都代表不同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命运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我觉得故事的结局应该是第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77477" y="3625374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这只狗找到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6461" y="4264735"/>
            <a:ext cx="2759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同伴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不再孤单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71341" y="173454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小公鸡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90045" y="17345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杜鹃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14645" y="36504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93735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除了文中的结局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请你预测一下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文中的小狗还会有怎样的经历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小狗跑到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草原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遇见了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羊群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咩咩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小狗跑到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遇见了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6997" y="35758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公园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71327" y="35758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小猫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454829" y="357584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喵喵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223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49250" y="2016173"/>
            <a:ext cx="10833100" cy="2012859"/>
            <a:chOff x="349250" y="2231975"/>
            <a:chExt cx="10833100" cy="201285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2231975"/>
              <a:ext cx="10833100" cy="20128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五、课内阅读我最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棒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从此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它天天都练习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从早到晚偷偷地练。有时候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为了更自由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它索性到树林里去练。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2459075" y="324991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2881291" y="324991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4573576" y="324991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5001042" y="324991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5445466" y="324991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5828469" y="324991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96</TotalTime>
  <Words>397</Words>
  <Application>Microsoft Office PowerPoint</Application>
  <PresentationFormat>自定义</PresentationFormat>
  <Paragraphs>69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30</cp:revision>
  <dcterms:created xsi:type="dcterms:W3CDTF">2020-08-20T00:17:29Z</dcterms:created>
  <dcterms:modified xsi:type="dcterms:W3CDTF">2024-09-06T01:15:04Z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