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731" r:id="rId3"/>
    <p:sldId id="747" r:id="rId4"/>
    <p:sldId id="748" r:id="rId5"/>
    <p:sldId id="736" r:id="rId6"/>
    <p:sldId id="737" r:id="rId7"/>
    <p:sldId id="738" r:id="rId8"/>
    <p:sldId id="739" r:id="rId9"/>
    <p:sldId id="740" r:id="rId10"/>
    <p:sldId id="749" r:id="rId11"/>
    <p:sldId id="750" r:id="rId12"/>
    <p:sldId id="741" r:id="rId13"/>
    <p:sldId id="742" r:id="rId14"/>
    <p:sldId id="743" r:id="rId15"/>
    <p:sldId id="744" r:id="rId16"/>
    <p:sldId id="745" r:id="rId17"/>
    <p:sldId id="735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专项复习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四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阅读理解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14031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下列选项中填入文中横线上的词语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全对的一组是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平平常常　　　万紫千红　　　奇花异草　　　暗自伤心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平平凡凡　　　万紫千红　　　争芳斗艳　　　暗自伤心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平平凡凡　　　繁花绽放　　　争芳斗艳　　　冥思苦想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闻所未闻　　　花儿朵朵　　　各种各样　　　暗自伤心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1141" y="13187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7795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260636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蝴蝶花的心情是怎样变化的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请在文中找出三个描写蝴蝶花心情的词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填写在下面的括号中。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)→(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你从蝴蝶花明白的道理中得到了什么启示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5541" y="26386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骄傲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392885" y="26386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自卑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89229" y="26386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平静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49250" y="386275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我们应该正确认识自己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不要骄傲自大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也不要妄自菲薄。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994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49" y="729639"/>
            <a:ext cx="10956403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望梅止渴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有一年夏天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曹操率领部队去打仗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天气热得出奇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骄阳似火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天上一丝云彩也没有。部队在弯弯曲曲的山道上行走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两边密密的树木和被太阳晒得滚烫的山石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让人闷得透不过气来。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到了中午时分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士兵的衣服都湿透了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行军的速度也慢了下来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有几个体弱的士兵竟然晕倒在路边。曹操看行军的速度越来越慢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担心贻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误战机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心里很是着急。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133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眼下几万人马连水都喝不上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又怎么能加快速度呢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他立刻叫来向导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悄悄问他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这附近是否有水源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向导摇摇头说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泉水在山谷的那一边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要绕道过去还有很远的路程。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曹操想了一下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时间来不及。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他看了看前边的树林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沉思了一会儿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对向导说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你什么也别说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我来想办法。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他知道此刻即使下命令要求部队加快速度也无济于事。脑筋一转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办法来了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他一夹马肚子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快速赶到队伍前面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用马鞭指着前方说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士兵们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我知道前面有一大片梅林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那里的梅子又大又好吃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我们快点儿赶路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绕过这个山丘就到梅林了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30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8389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把文中表现天气炎热的句子画出来。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天气热得出奇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骄阳似火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天上一丝云彩也没有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两边密密的树木和被太阳晒得滚烫的山石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让人闷得透不过气来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到了中午时分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士兵的衣服都湿透了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863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1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31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5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charRg st="55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6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charRg st="86" end="1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曹操想出的办法是什么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请在文中用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画出来。他想的办法好吗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说说理由。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一夹马肚子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快速赶到队伍前面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用马鞭指着前方说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士兵们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我知道前面有一大片梅林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那里的梅子又大又好吃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我们快点儿赶路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绕过这个山丘就到梅林了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他想的办法好。能振奋士兵们的精神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加快行军速度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而且士兵想到梅子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口生津液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能暂时止渴。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4056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16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116" end="1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我猜故事的结局是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士兵们一听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仿佛已经把梅子吃到嘴里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不禁口生津液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精神大振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步伐不由得加快了许多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不久就走到了有水的地方。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457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2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12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49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校园秋色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今天早晨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我到校特别早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便想看看校园的秋色。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我信步来到学校的花圃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只觉一股清新的空气扑鼻而来。树叶上湿漉漉的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好像刚下过一场蒙蒙细雨把树木洗刷一新。仔细一看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树叶上滚动着圆溜溜、亮晶晶的露珠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怪可爱的。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89679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花圃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里盛开着许多菊花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它们显得五彩缤纷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白如雪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红似火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黄赛金。它们的姿态也不一样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有的伸展着很多长长的花瓣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千手观音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有的花瓣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上面直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到了下面就弯曲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海底捞月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有的菊花张牙舞爪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蟹菊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还有一种叫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羞答答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的菊花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因为它总是低着头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就像一个害羞的小女孩。真是千姿百态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令人目不暇接。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150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1541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花圃里多数树木的叶子已经枯黄了。在一阵瑟瑟的秋风中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树叶飘落下来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就像一只只花蝴蝶在林间飞舞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向人们传递着秋天的信息。然而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雪松却依然那样苍翠挺拔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向人们显示着自己顽强的生命力。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一大片红色映入眼帘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原来是枫树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它就像一团火在熊熊燃烧。我不由得轻轻吟起了唐朝诗人杜牧的《山行》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“____________,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白云生处有人家。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霜叶红于二月花。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60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将文章最后一个自然段的古诗补充完整。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我不由得轻轻吟起了唐朝诗人杜牧的《山行》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白云生处有人家。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霜叶红于二月花。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字在字典里的解释有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信用。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相信。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放任。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应取第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种解释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守信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应取第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8973" y="2068295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远上寒山石径斜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30693" y="206829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停车坐爱枫林晚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82938" y="46420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8807" y="52999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5258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2599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仔细阅读第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这一段描写了花圃里的菊花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写出了菊花的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这篇短文表达了作者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的感情。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喜爱校园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热爱秋天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秋天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摘抄文中你认为生动的句子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85996" y="16398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颜色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52628" y="163989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姿态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23429" y="22879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033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8897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蝴蝶花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蝴蝶花长在草丛里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从紫色的花瓣里不断地散发出丝丝淡淡的清香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逗引着蜜蜂、蝴蝶从远处飞来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704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它看看自己周围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不过是些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的小草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有的不开花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有的即使开出一朵半朵小花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也很不显眼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还没有什么香味。蝴蝶花骄傲了。它说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我是百花中的冠军了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可惜被埋没在这里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和这些平凡的小草小花在一起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我几时才有出头之日啊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蝴蝶花被花匠发现了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花匠把它移植到一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的花园里。它初到这里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看到那白玉栏杆里的牡丹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开得那么富丽堂皇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那正在怒放的芍药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比朝霞还要鲜艳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在这数不尽的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的名花中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蝴蝶花一下子又自卑起来。它说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看来我是百花中最难看的花了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什么人也不会理睬我了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56304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蝴蝶花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一群孩子跑过来大声嚷道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快来看啊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这是什么花啊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它叫蝴蝶花。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一个孩子回答。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多好看的蝴蝶花啊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孩子们都蹲在蝴蝶花跟前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的内心平静了。它这才明白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自己以前长在只有小花小草的草丛里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感到骄傲是不对的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现在长在有牡丹、芍药的花园里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感到自卑也是没有道理的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967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81</TotalTime>
  <Words>830</Words>
  <Application>Microsoft Office PowerPoint</Application>
  <PresentationFormat>自定义</PresentationFormat>
  <Paragraphs>65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26</cp:revision>
  <dcterms:created xsi:type="dcterms:W3CDTF">2020-08-20T00:17:29Z</dcterms:created>
  <dcterms:modified xsi:type="dcterms:W3CDTF">2024-09-06T02:15:05Z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