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6" r:id="rId5"/>
    <p:sldId id="737" r:id="rId6"/>
    <p:sldId id="738" r:id="rId7"/>
    <p:sldId id="756" r:id="rId8"/>
    <p:sldId id="733" r:id="rId9"/>
    <p:sldId id="752" r:id="rId10"/>
    <p:sldId id="753" r:id="rId11"/>
    <p:sldId id="754" r:id="rId12"/>
    <p:sldId id="755" r:id="rId13"/>
    <p:sldId id="734" r:id="rId14"/>
    <p:sldId id="748" r:id="rId15"/>
    <p:sldId id="749" r:id="rId16"/>
    <p:sldId id="750" r:id="rId17"/>
    <p:sldId id="751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第五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16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金色的草地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根据选文内容﹐填写表格。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35905221"/>
              </p:ext>
            </p:extLst>
          </p:nvPr>
        </p:nvGraphicFramePr>
        <p:xfrm>
          <a:off x="361950" y="1963607"/>
          <a:ext cx="10807699" cy="2340864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2160240"/>
                <a:gridCol w="72808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草地的颜色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中午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傍晚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160637" y="25723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76861" y="2572351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蒲公英的花瓣是合拢的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60140" y="31582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金色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76364" y="3157126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蒲公英的花瓣是张开的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60637" y="37280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76861" y="3728082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蒲公英的花瓣是合拢的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8590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10690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画出这段话中的一个比喻句。这句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话把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。在你看来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蒲公英的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原来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蒲公英的花就像我们的手掌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可以张开、合上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选文是按照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顺序叙述的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表明这一顺序的词语是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6837" y="179992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蒲公英的花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31125" y="179992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手掌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53385" y="242640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一把小伞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861053" y="37042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20658" y="43406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很早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00381" y="43406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中午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714367" y="434065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傍晚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6639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19316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只要我们像作者一样细心观察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就会发现事物是不断变化的。你还发现过哪些事物的变化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把你的发现用几句话写下来吧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1518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7834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会飞的蒲公英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妈妈说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这是蒲公英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它从不满足于待在偏僻的角落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最喜欢到外面的世界去闯荡。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在我幼小的心灵里留下了很深的印象。晚上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我常常梦见自己变成了一朵白色的蒲公英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在广阔的世界上空飘荡。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57631"/>
            <a:ext cx="10833100" cy="578504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我上小学了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妈妈缝了个花布书包给我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书包上绣着几朵白色的蒲公英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旁边还歪歪斜斜地绣着几个字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会飞的蒲公英。每天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我就像一朵快乐的蒲公英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在小木屋到学校的山路上飞来飞去。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一个有风的黄昏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我从学校跑回家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高兴地拉着妈妈来到开满蒲公英的山坡。我把老师刚刚教的儿歌《蒲公英的种子》唱给妈妈听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我一边唱一边在蒲公英丛中跳来跳去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一把把白色的小伞在我的歌声中轻轻飘上了天空。妈妈的神情有些激动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目光亮亮的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深情地追随着那一把把飘飞远去的小白伞。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43943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妈妈的目光里我仿佛看到了晚上常常做的那个梦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一朵白色的蒲公英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在轻风的吹拂下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飞呀飞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飞过一间间古旧的小木屋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飞过一片片茂密的山林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飞进金色的阳光中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8967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飘荡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茂密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读文中画横线的句子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像蒲公英那样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飞向更广阔的天空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蒲公英在偏僻的角落待够了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所以喜欢去外面的世界闯荡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94821" y="18283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辽阔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53944" y="18283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飘拂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94821" y="245920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53943" y="24592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茂盛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96053" y="30955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87959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做的那个梦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一朵白色的蒲公英还会飞到哪呢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一朵白色的蒲公英飞呀飞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飞过一片片花丛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飞过一间间教室</a:t>
            </a:r>
            <a:r>
              <a:rPr lang="en-US" altLang="zh-CN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38" y="1857663"/>
            <a:ext cx="11131798" cy="308776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09922" y="2349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ea typeface="宋体" panose="02010600030101010101" pitchFamily="2" charset="-122"/>
                <a:cs typeface="Times New Roman" panose="02020603050405020304" pitchFamily="18" charset="0"/>
              </a:rPr>
              <a:t>玩   耍</a:t>
            </a:r>
          </a:p>
        </p:txBody>
      </p:sp>
      <p:sp>
        <p:nvSpPr>
          <p:cNvPr id="18" name="矩形 17"/>
          <p:cNvSpPr/>
          <p:nvPr/>
        </p:nvSpPr>
        <p:spPr>
          <a:xfrm>
            <a:off x="4409227" y="2349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哈   欠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8549685" y="2349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钓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300090" y="405183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喜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4409227" y="405183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观   察</a:t>
            </a:r>
            <a:endParaRPr lang="zh-CN" altLang="en-US" sz="4400" dirty="0"/>
          </a:p>
        </p:txBody>
      </p:sp>
      <p:sp>
        <p:nvSpPr>
          <p:cNvPr id="24" name="矩形 23"/>
          <p:cNvSpPr/>
          <p:nvPr/>
        </p:nvSpPr>
        <p:spPr>
          <a:xfrm>
            <a:off x="8579181" y="4051839"/>
            <a:ext cx="25875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蒲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公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英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49250" y="1371063"/>
            <a:ext cx="10833100" cy="3293209"/>
            <a:chOff x="349250" y="1727919"/>
            <a:chExt cx="10833100" cy="329320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727919"/>
              <a:ext cx="10833100" cy="3293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二、写出下列句子中加点词语的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反义词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我来到草地上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仔细观察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发现蒲公英的花瓣是合拢的。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多么可爱的草地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多么有趣的蒲公英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8670853" y="273603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9103199" y="273603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502733" y="39994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1944507" y="39994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4536901" y="39994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4952353" y="39994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74226" y="2749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张开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44112" y="40266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可恶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62056" y="40266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乏味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图书馆经过一段时间的装修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现在又重新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这片草地就变成金色的了。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801821"/>
              </p:ext>
            </p:extLst>
          </p:nvPr>
        </p:nvGraphicFramePr>
        <p:xfrm>
          <a:off x="349250" y="2025783"/>
          <a:ext cx="10833100" cy="1270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文档" r:id="rId3" imgW="3826154" imgH="448865" progId="Word.Document.12">
                  <p:embed/>
                </p:oleObj>
              </mc:Choice>
              <mc:Fallback>
                <p:oleObj name="文档" r:id="rId3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250" y="2025783"/>
                        <a:ext cx="10833100" cy="1270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8003117" y="336460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开放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82853" y="40009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盛开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253359"/>
            <a:ext cx="10833100" cy="3283743"/>
            <a:chOff x="349250" y="2793558"/>
            <a:chExt cx="10833100" cy="3283743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2004979"/>
                </p:ext>
              </p:extLst>
            </p:nvPr>
          </p:nvGraphicFramePr>
          <p:xfrm>
            <a:off x="349250" y="2793558"/>
            <a:ext cx="10833100" cy="12708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" name="文档" r:id="rId3" imgW="3826154" imgH="448865" progId="Word.Document.12">
                    <p:embed/>
                  </p:oleObj>
                </mc:Choice>
                <mc:Fallback>
                  <p:oleObj name="文档" r:id="rId3" imgW="3826154" imgH="44886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49250" y="2793558"/>
                          <a:ext cx="10833100" cy="12708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4064442"/>
              <a:ext cx="10833100" cy="2012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这两天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他好像有什么心事。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毕昇创造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的胶泥活字排版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是我国印刷术发展中的一次重大突破。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880717" y="263070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89045" y="32727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发明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5941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多么可爱的草地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多么有趣的蒲公英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用加点的词语写句子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多么美丽的校园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多么可敬的老师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杨梅熟透了。杨梅的酸味还是有的。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用关联词语合成一句话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杨梅虽然熟透了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但是酸味还是有的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192704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31032" y="192704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04130" y="192704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14685" y="1927042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5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我起得很早去钓鱼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发现草地并不是金色的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而是绿色的。中午回家的时候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我看见草地是金色的。傍晚的时候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草地又变绿了。这是为什么呢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我来到草地上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发现蒲公英的花瓣是合拢的。原来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蒲公英的花就像我们的手掌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可以张开、合上。花朵张开时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花瓣是金色的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草地也是金色的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花朵合拢时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金色的花瓣被包住了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草地就变成绿色的了。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字在字典中的解释有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使合拢的东西分开或使紧缩的东西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铺排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望。文中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东张西望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张灯结彩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0301" y="29700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2981" y="29700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83037" y="36001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4359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89</TotalTime>
  <Words>752</Words>
  <Application>Microsoft Office PowerPoint</Application>
  <PresentationFormat>自定义</PresentationFormat>
  <Paragraphs>110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35</cp:revision>
  <dcterms:created xsi:type="dcterms:W3CDTF">2020-08-20T00:17:29Z</dcterms:created>
  <dcterms:modified xsi:type="dcterms:W3CDTF">2024-09-06T01:17:10Z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