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54" r:id="rId9"/>
    <p:sldId id="739" r:id="rId10"/>
    <p:sldId id="740" r:id="rId11"/>
    <p:sldId id="741" r:id="rId12"/>
    <p:sldId id="734" r:id="rId13"/>
    <p:sldId id="748" r:id="rId14"/>
    <p:sldId id="749" r:id="rId15"/>
    <p:sldId id="750" r:id="rId16"/>
    <p:sldId id="751" r:id="rId17"/>
    <p:sldId id="753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20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美丽的小兴安岭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87038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选文中描写积雪特点的两个词语是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作者把松鼠在枝头来回走动说成是在枝头散散步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表明了作者对松鼠的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喜爱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可怜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厌恶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12949" y="145904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厚厚的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00181" y="20961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又松又软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79213" y="34029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3918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作者抓住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等事物写出了小兴安岭冬天的美。在冬天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你的身边有哪些美景呢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请像作者一样抓住两三种事物写一写吧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仿写略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61053" y="18013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雪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57191" y="18013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黑熊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769149" y="18013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紫貂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810603" y="18037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松鼠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4202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北大荒的秋天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九月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从第一片树叶落地开始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北大荒的秋天也就来了。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天空一碧如洗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只有在傍晚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西边的天上才会有几缕流云。这些流云在落日的映照下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转眼间变成一道银灰、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一道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橘黄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一道血红、一道绛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jiàng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831"/>
            <a:ext cx="10833100" cy="45139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小河清澈见底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静静地躺在大地的怀抱里。一群小鱼顶着水游过来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明镜一样的水面顿时漾起了一道道波纹。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原野热闹非凡。成片的大豆摇动着豆荚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发出了哗啦啦的笑声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挺拔的高粱扬起黑红黑红的脸庞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像是在乐呵呵地演唱。山坡上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大路边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村子口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榛树叶子全都红了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红得像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把人们的心也给燃烧起来了。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08046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生活在这里的人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喜欢用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大豆摇铃千里金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来赞美遍地金黄的九月。这里的田野、山岭、江河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连同那茫茫的草甸子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都会在这个季节里用双手捧出沉甸甸的宝物来。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北大荒的秋天真美呀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988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短文多处运用了比喻的修辞手法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请认真读一读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并将合适选项的序号填到文中横线上。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一团团火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一条透明的蓝绸子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美丽的仙女在空中抖动着五彩斑斓的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锦缎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59046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这些流云在落日的映照下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转眼间变成一道银灰、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一道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橘黄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一道血红、一道绛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jiàng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小河清澈见底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静静地躺在大地的怀抱里。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山坡上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大路边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村子口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榛树叶子全都红了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红得像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把人们的心也给燃烧起来了。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1197" y="21894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80917" y="28132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21477" y="34592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57631"/>
            <a:ext cx="10833100" cy="55338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短文写的是北大荒秋天的美景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主要写了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的景色。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自然段主要是围绕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这一句来写的。这段话主要写了哪些景物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请你在后面的方框里画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大豆</a:t>
            </a:r>
            <a:r>
              <a:rPr lang="zh-CN" altLang="zh-CN" sz="4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小溪</a:t>
            </a:r>
            <a:r>
              <a:rPr lang="zh-CN" altLang="zh-CN" sz="4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高粱</a:t>
            </a:r>
            <a:r>
              <a:rPr lang="zh-CN" altLang="zh-CN" sz="4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山坡</a:t>
            </a:r>
            <a:r>
              <a:rPr lang="zh-CN" altLang="zh-CN" sz="4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榛树叶子</a:t>
            </a:r>
            <a:r>
              <a:rPr lang="zh-CN" altLang="zh-CN" sz="4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□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Arial Unicode MS" panose="020B0604020202020204" pitchFamily="34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读完全文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我觉得本文抒发了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6561" y="5534147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对北大荒秋天的热爱和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之情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74325" y="13777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天空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92469" y="13777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31325" y="13777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原野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103019" y="2064941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原野热闹非凡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75373" y="33950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900206" y="33950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350373" y="41663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6297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5399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851504"/>
              </p:ext>
            </p:extLst>
          </p:nvPr>
        </p:nvGraphicFramePr>
        <p:xfrm>
          <a:off x="458625" y="1631479"/>
          <a:ext cx="10807700" cy="4093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文档" r:id="rId3" imgW="3826154" imgH="1449017" progId="Word.Document.12">
                  <p:embed/>
                </p:oleObj>
              </mc:Choice>
              <mc:Fallback>
                <p:oleObj name="文档" r:id="rId3" imgW="3826154" imgH="14490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631479"/>
                        <a:ext cx="10807700" cy="4093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1296541" y="18719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490163" y="18719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717037" y="26821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569349" y="26821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212981" y="35281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490163" y="35281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717037" y="43202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497341" y="43202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238881" y="51397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68511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80" y="1754941"/>
            <a:ext cx="11357113" cy="343919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29437" y="2346496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脑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袋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49136" y="2346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视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431890" y="2346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材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229437" y="4208669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刮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61198" y="420867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挡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住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54463" y="420867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严   实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3" y="2242282"/>
            <a:ext cx="11327968" cy="157386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6978" y="2847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显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然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4874473" y="2847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   坛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9460780" y="2847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宝   库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6168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三、选择合适的关联词语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冬天快要来了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松鼠开始贮藏过冬的食物。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小兴安岭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是一座美丽的大花园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是一座巨大的宝库。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9181" y="317335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27828" y="317335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83756" y="38129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不仅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65293" y="38129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endParaRPr lang="zh-CN" altLang="en-US" dirty="0"/>
          </a:p>
        </p:txBody>
      </p:sp>
      <p:pic>
        <p:nvPicPr>
          <p:cNvPr id="9" name="MC3KRG15.eps" descr="id:214748995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982491"/>
            <a:ext cx="10807700" cy="96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52172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体会加点字的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好处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早晨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雾从山谷里升起来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整个森林浸在乳白色的浓雾里。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字在句子中的意思是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使渗透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字我体会到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327269" y="2549503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07189" y="286045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744813" y="348811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森林里的雾非常浓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树木长得葱葱茏茏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密密层层的枝叶把森林封得严严实实的。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字在句子中的意思是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古代帝王把土地或爵位给予亲属、臣属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严密堵住或关住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使不能随便打开或通行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字我体会到了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75541" y="176059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07189" y="27122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77198" y="3969999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树木的枝叶非常茂盛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16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雪花在空中飞舞。树上积满了白雪。地上的雪厚厚的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又松又软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常常没过膝盖。西北风呼呼地刮过树梢。黑熊躲进自己的洞里冬眠。紫貂捕捉野兔当美餐。松鼠靠秋天收藏在树洞里的松子过日子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有时候还到枝头散散步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看看春天是不是快要来临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200</TotalTime>
  <Words>571</Words>
  <Application>Microsoft Office PowerPoint</Application>
  <PresentationFormat>自定义</PresentationFormat>
  <Paragraphs>98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 Unicode MS</vt:lpstr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2020-08-20T00:17:29Z</dcterms:created>
  <dcterms:modified xsi:type="dcterms:W3CDTF">2024-09-06T01:25:29Z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