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6" r:id="rId4"/>
    <p:sldId id="739" r:id="rId5"/>
    <p:sldId id="740" r:id="rId6"/>
    <p:sldId id="741" r:id="rId7"/>
    <p:sldId id="742" r:id="rId8"/>
    <p:sldId id="743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72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语文园地三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9250" y="1269555"/>
            <a:ext cx="10811534" cy="3394171"/>
            <a:chOff x="349250" y="1439887"/>
            <a:chExt cx="10811534" cy="339417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439887"/>
              <a:ext cx="3182281" cy="732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一、我会写好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字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13165" y="2405487"/>
              <a:ext cx="4247619" cy="2428571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8199477" y="252000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155" y="2402031"/>
            <a:ext cx="6259806" cy="2094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439887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二、仿照示例填空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申　　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式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宗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　　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乙　　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仿照它们写两组你认识的字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59533" y="344627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城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590733" y="344627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成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61485" y="408689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板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553357" y="408689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反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52581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三、用修改符号修改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病句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艰难地向高峰攀登。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49250" y="3398482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他一听到上课铃声就立刻马上跑进了教室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MC3KRG19.eps" descr="id:2147484674;FounderCES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00813" y="2053591"/>
            <a:ext cx="3925349" cy="1293818"/>
          </a:xfrm>
          <a:prstGeom prst="rect">
            <a:avLst/>
          </a:prstGeom>
        </p:spPr>
      </p:pic>
      <p:pic>
        <p:nvPicPr>
          <p:cNvPr id="9" name="24LK04G.eps" descr="id:2147484694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00812" y="4148865"/>
            <a:ext cx="5924319" cy="174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698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943943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老师站在操场上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看着练习身体的同学们。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MC3KRG21.eps" descr="id:2147484688;FounderCES"/>
          <p:cNvPicPr/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7965" y="2755695"/>
            <a:ext cx="7434635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9676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4566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名言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俗话说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:“__________________,__________________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你要跟他讲明白道理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相信他会理解的。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2.“__________________,__________________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你再怎么无理取闹、胡搅蛮缠也没有用。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3.“__________________,__________________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以理服人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才是长久之计。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98877" y="1665743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灯不拨不亮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697141" y="1665743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理不辩不明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296541" y="2925286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有理走遍天下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165309" y="2925286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无理寸步难行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235146" y="4195917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一时强弱在于力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002265" y="4195917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万古胜负在于理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91331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49250" y="86382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五、课外阅读我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能行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下列人物来自哪个童话故事呢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灰姑娘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拇指姑娘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勇敢的小裁缝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鲤鱼的遇险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丑小鸭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玫瑰和金鱼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《安徒生童话》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《稻草人》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《格林童话》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72805" y="3393935"/>
            <a:ext cx="1151532" cy="1922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②⑤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44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④⑥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44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①③</a:t>
            </a:r>
            <a:endParaRPr lang="zh-CN" altLang="zh-CN" sz="440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395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83903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请将下列童话故事中的人物与对应的特点连起来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95" y="2531777"/>
            <a:ext cx="11259683" cy="1704653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2455064" y="2980104"/>
            <a:ext cx="6084789" cy="9702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5497458" y="2950608"/>
            <a:ext cx="263578" cy="91425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2808709" y="2940776"/>
            <a:ext cx="6126510" cy="99972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6262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124</TotalTime>
  <Words>160</Words>
  <Application>Microsoft Office PowerPoint</Application>
  <PresentationFormat>自定义</PresentationFormat>
  <Paragraphs>40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NEU-BZ-S92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17</cp:revision>
  <dcterms:created xsi:type="dcterms:W3CDTF">2020-08-20T00:17:29Z</dcterms:created>
  <dcterms:modified xsi:type="dcterms:W3CDTF">2024-09-06T01:12:01Z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