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39" r:id="rId9"/>
    <p:sldId id="740" r:id="rId10"/>
    <p:sldId id="741" r:id="rId11"/>
    <p:sldId id="742" r:id="rId12"/>
    <p:sldId id="743" r:id="rId13"/>
    <p:sldId id="734" r:id="rId14"/>
    <p:sldId id="748" r:id="rId15"/>
    <p:sldId id="749" r:id="rId16"/>
    <p:sldId id="750" r:id="rId17"/>
    <p:sldId id="751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23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父亲、树林和鸟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956959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我惊愕地问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endParaRPr lang="zh-CN" altLang="zh-CN" sz="4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黎明时的鸟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翅膀潮湿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飞起来沉重。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真高兴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父亲不是猎人。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89994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写出下列词语的反义词。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黎明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668024"/>
              </p:ext>
            </p:extLst>
          </p:nvPr>
        </p:nvGraphicFramePr>
        <p:xfrm>
          <a:off x="452889" y="3414962"/>
          <a:ext cx="10833100" cy="2541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文档" r:id="rId3" imgW="3826154" imgH="897729" progId="Word.Document.12">
                  <p:embed/>
                </p:oleObj>
              </mc:Choice>
              <mc:Fallback>
                <p:oleObj name="文档" r:id="rId3" imgW="3826154" imgH="8977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3414962"/>
                        <a:ext cx="10833100" cy="2541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2481349" y="1470927"/>
            <a:ext cx="122354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难过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黄昏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轻快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8469" y="501743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82608" y="501743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?”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01629" y="50174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2405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画出黎明时的鸟容易被打中的原因。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黎明时的鸟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翅膀潮湿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飞起来沉重。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我真高兴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父亲不是猎人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正确的一项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因为父亲带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去树林观鸟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不是去打猎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因为父亲是个知鸟、爱鸟的人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他不会伤害鸟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也体现了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是个爱鸟、爱大自然的人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2189" y="295134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1365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九只鸟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老爷爷住在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座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山脚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下。有一天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老爷爷推开门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看着门外说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我多么希望家门口有一片森林啊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老爷爷开始种树。可是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他年纪太大了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只种了九棵树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就再也种不动了。老爷爷说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我只种了九棵树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我还是希望能看到一片森林。我得想办法让树能多起来。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老爷爷找出了家里所有的木板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把它们钉成了九只鸟窝。然后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把鸟窝安放在每一棵树上。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95632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飞来了九只小鸟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住进了老爷爷做的鸟窝里。再过几天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九只小鸟各自又带来了一只小鸟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新来的小鸟也住进了老爷爷做的鸟窝里。每天早上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十八只小鸟会飞到很远的森林里去找野果子吃。晚上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十八只小鸟回来了。它们爱干净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总是把鸟粪拉到窝外面的地上。鸟粪里面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有野果的种子。春天的时候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这些野果的种子在地里发芽了。春风吹呀吹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每个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都长成了小树苗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727919"/>
            <a:ext cx="10833100" cy="25622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老爷爷多么喜欢这些小树苗啊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夏天的时候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十八只小鸟都有了自己的孩子。等孩子们会飞的时候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它们会跟着爸爸妈妈飞到很远的森林里去找野果子吃。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文中括号里应该填的关联词语是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老爷爷说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:“(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我只种了九棵树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我还是希望能看到一片森林。我得想办法让树能多起来。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endParaRPr lang="zh-CN" altLang="en-US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0" name="矩形 9"/>
          <p:cNvSpPr/>
          <p:nvPr/>
        </p:nvSpPr>
        <p:spPr>
          <a:xfrm>
            <a:off x="6759303" y="1397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89877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理解文章内容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老爷爷做鸟窝是为了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。后来这九个鸟窝里住进了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长出了新的树苗。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本文是故事的节选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你觉得后面会怎样发展呢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后来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有了更多的小鸟传播种子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树木越长越多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最后老爷爷家门口有了一片茂密的森林。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36901" y="159919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吸引小鸟来安家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50173" y="22315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十八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03549" y="2241364"/>
            <a:ext cx="5230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鸟粪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拉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到鸟窝外面的地上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2445" y="2858013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鸟粪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有野果的种子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49263"/>
            <a:ext cx="565411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一、圈出下列汉字的正确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MC3KRG16.eps" descr="id:214749020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2574082"/>
            <a:ext cx="11246536" cy="1611941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442277" y="2644359"/>
            <a:ext cx="576262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08909" y="2664023"/>
            <a:ext cx="792088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078565" y="2664023"/>
            <a:ext cx="792088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314295" y="2664023"/>
            <a:ext cx="1011022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298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48" y="1750957"/>
            <a:ext cx="11191176" cy="341396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9418" y="236934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鼻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子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4818285" y="236911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露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9407534" y="236934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朝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349249" y="422188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翅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膀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4887109" y="422188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猎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9407533" y="422188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呼</a:t>
            </a:r>
            <a:r>
              <a:rPr lang="en-US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吸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92" y="2159967"/>
            <a:ext cx="11303088" cy="15833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17925" y="279253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抖</a:t>
            </a:r>
            <a:r>
              <a:rPr lang="en-US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动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903483" y="279253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沉</a:t>
            </a:r>
            <a:r>
              <a:rPr lang="en-US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重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10438373" y="2792529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ea typeface="宋体" panose="02010600030101010101" pitchFamily="2" charset="-122"/>
                <a:cs typeface="Times New Roman" panose="02020603050405020304" pitchFamily="18" charset="0"/>
              </a:rPr>
              <a:t>湿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雾蒙蒙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一瞬间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形容时间短的三字词语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8509" y="272209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红通通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97573" y="272209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胖乎乎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79813" y="272209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金灿灿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8509" y="397983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一会儿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97573" y="397983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一眨眼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79813" y="397983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转眼间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2716367"/>
            <a:ext cx="9865201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来到了大草原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他就像一匹脱缰的野马一样跑来跑去。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49250" y="1367879"/>
            <a:ext cx="10936739" cy="2808637"/>
            <a:chOff x="349250" y="1439887"/>
            <a:chExt cx="10936739" cy="28086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9887"/>
              <a:ext cx="4830168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四、用加点的词语写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句子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6561651"/>
                </p:ext>
              </p:extLst>
            </p:nvPr>
          </p:nvGraphicFramePr>
          <p:xfrm>
            <a:off x="452889" y="3613590"/>
            <a:ext cx="10833100" cy="634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8" name="文档" r:id="rId3" imgW="3826154" imgH="224253" progId="Word.Document.12">
                    <p:embed/>
                  </p:oleObj>
                </mc:Choice>
                <mc:Fallback>
                  <p:oleObj name="文档" r:id="rId3" imgW="3826154" imgH="22425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3613590"/>
                          <a:ext cx="10833100" cy="63493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49250" y="408809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我仔细一看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海里的那个庞然大物原来是一头鲸。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272604"/>
              </p:ext>
            </p:extLst>
          </p:nvPr>
        </p:nvGraphicFramePr>
        <p:xfrm>
          <a:off x="458625" y="2088088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文档" r:id="rId5" imgW="3826154" imgH="289660" progId="Word.Document.12">
                  <p:embed/>
                </p:oleObj>
              </mc:Choice>
              <mc:Fallback>
                <p:oleObj name="文档" r:id="rId5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625" y="2088088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想象画面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父亲突然站定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朝幽深的雾蒙蒙的树林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上上下下地望了又望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用鼻子闻了又闻。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读了加点的词语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我眼前浮现出这样的画面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我只闻到浓浓的苦苦的草木气息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没有闻到什么鸟的气味。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你在生活中还闻到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浓浓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的苦苦的味道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熬中药的味道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88829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305795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12929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110231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500788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17754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341376" y="1891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92674" y="2820683"/>
            <a:ext cx="74162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茂密的树林中弥漫着大雾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什么也看不见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4202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父亲和我坐在树林边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鸟真的唱了起来。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这是树林和鸟最快活的时刻。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我知道父亲此时也最快活。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过了几天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父亲对我说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鸟最快活的时刻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飞离树枝的那一瞬间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容易被猎人打中。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162</TotalTime>
  <Words>545</Words>
  <Application>Microsoft Office PowerPoint</Application>
  <PresentationFormat>自定义</PresentationFormat>
  <Paragraphs>93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45</cp:revision>
  <dcterms:created xsi:type="dcterms:W3CDTF">2020-08-20T00:17:29Z</dcterms:created>
  <dcterms:modified xsi:type="dcterms:W3CDTF">2024-09-06T02:06:46Z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