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41" r:id="rId5"/>
    <p:sldId id="733" r:id="rId6"/>
    <p:sldId id="739" r:id="rId7"/>
    <p:sldId id="734" r:id="rId8"/>
    <p:sldId id="740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24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司马光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79181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27" y="1601320"/>
            <a:ext cx="9407619" cy="415904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351536" y="2375992"/>
            <a:ext cx="20217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放     弃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8139952" y="2372578"/>
            <a:ext cx="20217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登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门</a:t>
            </a:r>
            <a:endParaRPr lang="zh-CN" altLang="en-US" sz="4400" dirty="0"/>
          </a:p>
        </p:txBody>
      </p:sp>
      <p:sp>
        <p:nvSpPr>
          <p:cNvPr id="18" name="矩形 17"/>
          <p:cNvSpPr/>
          <p:nvPr/>
        </p:nvSpPr>
        <p:spPr>
          <a:xfrm>
            <a:off x="1351535" y="4650752"/>
            <a:ext cx="20217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庭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院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8174330" y="4650751"/>
            <a:ext cx="20217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众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3151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二、按要求完成相关练习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字用部首查字法应先查部首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字的解释如图所示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请给下列加点字选择正确的解释。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819821"/>
              </p:ext>
            </p:extLst>
          </p:nvPr>
        </p:nvGraphicFramePr>
        <p:xfrm>
          <a:off x="458625" y="2965208"/>
          <a:ext cx="10807700" cy="2455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3" imgW="3826154" imgH="869338" progId="Word.Document.12">
                  <p:embed/>
                </p:oleObj>
              </mc:Choice>
              <mc:Fallback>
                <p:oleObj name="文档" r:id="rId3" imgW="3826154" imgH="8693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965208"/>
                        <a:ext cx="10807700" cy="2455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/>
          <p:cNvPicPr/>
          <p:nvPr/>
        </p:nvPicPr>
        <p:blipFill>
          <a:blip r:embed="rId5"/>
          <a:stretch>
            <a:fillRect/>
          </a:stretch>
        </p:blipFill>
        <p:spPr>
          <a:xfrm>
            <a:off x="6697141" y="3384103"/>
            <a:ext cx="4248472" cy="11602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94589" y="16122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扌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07805" y="161225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93517" y="29905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96977" y="38161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496977" y="46375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485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400622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660113"/>
              </p:ext>
            </p:extLst>
          </p:nvPr>
        </p:nvGraphicFramePr>
        <p:xfrm>
          <a:off x="357188" y="1458246"/>
          <a:ext cx="10795000" cy="163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3" imgW="3826154" imgH="579679" progId="Word.Document.12">
                  <p:embed/>
                </p:oleObj>
              </mc:Choice>
              <mc:Fallback>
                <p:oleObj name="文档" r:id="rId3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188" y="1458246"/>
                        <a:ext cx="10795000" cy="163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49250" y="288004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画出加点字的正确读音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下列断句正确的一项是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击瓮破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击瓮破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38605" y="16865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640447" y="16865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31831" y="24879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084403" y="24879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142461" y="36394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解释下列加点的词在文中的意思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958671"/>
              </p:ext>
            </p:extLst>
          </p:nvPr>
        </p:nvGraphicFramePr>
        <p:xfrm>
          <a:off x="452889" y="1487694"/>
          <a:ext cx="10833100" cy="3303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3" imgW="3826154" imgH="1166904" progId="Word.Document.12">
                  <p:embed/>
                </p:oleObj>
              </mc:Choice>
              <mc:Fallback>
                <p:oleObj name="文档" r:id="rId3" imgW="3826154" imgH="11669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487694"/>
                        <a:ext cx="10833100" cy="3303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49250" y="4657399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司马光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砸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友这个故事表现了他什么样的品质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了他沉着机智、见义勇为的高尚品质。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28789" y="144971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庭院。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59532" y="2286463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口小肚大的陶器。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24733" y="3104896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全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都。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59532" y="393316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涌出。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43005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阅读小古文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字文举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鲁国人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孔子二十世孙也。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融四岁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与诸兄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同食梨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融独择小者。父问其故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。融曰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儿年幼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取小者。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诸兄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众兄弟。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原因、缘故。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应当</a:t>
            </a:r>
            <a:r>
              <a:rPr lang="zh-CN" altLang="zh-CN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8967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古文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讲的是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的故事。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借助注释写出下面这句话的意思。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融曰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儿年幼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当取小者。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孔融说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我年纪小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应该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拿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从这个故事中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你明白了什么道理呢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我们要从小学会谦让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要孝亲敬老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2845" y="114314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孔融让梨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6231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60</TotalTime>
  <Words>246</Words>
  <Application>Microsoft Office PowerPoint</Application>
  <PresentationFormat>自定义</PresentationFormat>
  <Paragraphs>52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 Unicode MS</vt:lpstr>
      <vt:lpstr>NEU-BZ-S92</vt:lpstr>
      <vt:lpstr>方正书宋_GBK</vt:lpstr>
      <vt:lpstr>仿宋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19</cp:revision>
  <dcterms:created xsi:type="dcterms:W3CDTF">2020-08-20T00:17:29Z</dcterms:created>
  <dcterms:modified xsi:type="dcterms:W3CDTF">2024-09-06T02:07:59Z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