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47" r:id="rId4"/>
    <p:sldId id="748" r:id="rId5"/>
    <p:sldId id="736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72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专项复习</a:t>
            </a:r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三</a:t>
            </a:r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理解与运用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一、选择合适的花名或动物名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菊　　荷　　芙蓉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荷叶罗裙一色裁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向脸两边开。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尽已无擎雨盖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残犹有傲霜枝。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猿　　促织　　黄牛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牧童骑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歌声振林樾。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知有儿童挑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夜深篱落一灯明。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声啼不住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轻舟已过万重山。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21012" y="21174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芙蓉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55709" y="274155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荷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227485" y="274155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菊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183485" y="40125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黄牛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05069" y="464204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促织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44613" y="527990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猿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365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二、根据课文内容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它把黄色给了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黄黄的叶子像一把把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扇哪扇哪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扇走了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当微风拂过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那声音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好像呢喃细语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让人感受到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当狂风吹起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整座森林都激动起来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合奏出一首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那声音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令人感受到大自然的威力。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29287" y="159373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银杏树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68549" y="221909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小扇子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17221" y="2219095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夏天的炎热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638775" y="284736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轻轻柔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843109" y="3481302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大自然的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温柔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926494" y="4119406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雄伟的乐曲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816916" y="411940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充满力量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1150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365939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群儿戏于庭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登瓮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足跌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。众皆弃去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击瓮破之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水迸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25149" y="243307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一儿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104420" y="243307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没水中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282067" y="308736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持石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53325" y="308498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儿得活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260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1616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三、根据语境在横线上填上恰当的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诗句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秋风吹动梧叶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送来阵阵寒意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远离家乡的诗人不禁思念起自己的家乡。叶绍翁在《夜书所见》中表达这个意思的诗句是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“__________________,__________________”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诗人李白在《望天门山》一诗中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两字写出了江水浩大的声势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两字写出了江流回旋激荡之态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这两句诗是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“__________________,__________________”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26037" y="2895790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萧萧梧叶送寒声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040957" y="2895789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江上秋风动客情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20677" y="4784935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天门中断楚江开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220960" y="4784935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碧水东流至此回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5258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303983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诗人站在西子湖畔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眼望婀娜多姿的美景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联想到美丽的西施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心生感慨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这正是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“________________,________________”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26803" y="3013194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欲把西湖比西子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521909" y="3013193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淡妆浓抹总相宜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0337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31</TotalTime>
  <Words>227</Words>
  <Application>Microsoft Office PowerPoint</Application>
  <PresentationFormat>自定义</PresentationFormat>
  <Paragraphs>43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NEU-BZ-S92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13</cp:revision>
  <dcterms:created xsi:type="dcterms:W3CDTF">2020-08-20T00:17:29Z</dcterms:created>
  <dcterms:modified xsi:type="dcterms:W3CDTF">2023-07-29T10:53:00Z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