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47" r:id="rId4"/>
    <p:sldId id="749" r:id="rId5"/>
    <p:sldId id="748" r:id="rId6"/>
    <p:sldId id="736" r:id="rId7"/>
    <p:sldId id="737" r:id="rId8"/>
    <p:sldId id="751" r:id="rId9"/>
    <p:sldId id="738" r:id="rId10"/>
    <p:sldId id="739" r:id="rId11"/>
    <p:sldId id="740" r:id="rId12"/>
    <p:sldId id="741" r:id="rId13"/>
    <p:sldId id="742" r:id="rId14"/>
    <p:sldId id="750" r:id="rId15"/>
    <p:sldId id="743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一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字词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867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完全正确的一项是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他目不转睛地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着窗外。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列宁每次走到白桦树下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都要停下来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这三只欢快的灰雀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还经常给它们带来面包渣和谷粒。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星期天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我和爸爸去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爷爷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、奶奶。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看望　　注视　　仰望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　　仰望　　看望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　　看望　　仰望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看望　　仰望　　注视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49069" y="10668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下列加点词语的近义词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75757" y="9001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732304"/>
              </p:ext>
            </p:extLst>
          </p:nvPr>
        </p:nvGraphicFramePr>
        <p:xfrm>
          <a:off x="438961" y="1582319"/>
          <a:ext cx="10807700" cy="4093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文档" r:id="rId3" imgW="3826154" imgH="1449017" progId="Word.Document.12">
                  <p:embed/>
                </p:oleObj>
              </mc:Choice>
              <mc:Fallback>
                <p:oleObj name="文档" r:id="rId3" imgW="3826154" imgH="14490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8961" y="1582319"/>
                        <a:ext cx="10807700" cy="4093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988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把词语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绚丽多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忙脚乱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华秋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 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吃一惊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吊胆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2269" y="21899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彩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12262" y="21880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95837" y="21880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叶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92269" y="28293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实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12262" y="28293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62206" y="28293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70053" y="34721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丰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56981" y="34721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队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372038" y="3460569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涂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480298" y="4096308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992598" y="4096307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心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388390" y="4091809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9133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43005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陆续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连续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两年没有回家过春节了。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休息了一会儿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打扫卫生。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从教室里出来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走向操场。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72605" y="28091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412549" y="34430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00797" y="40690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9430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83903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激烈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猛烈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让暴风雨来得更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些吧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对这个问题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同学们争论得很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当退伍军人上场时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会场响起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的掌声。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14441" y="23268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49069" y="29411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49069" y="36007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1872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八、在句子中填上一对反义词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使句子通顺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合理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生活就像一支歌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总是交织着。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谦虚使人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骄傲使人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我要做一个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在科学研究中不能有半点儿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我们必须时刻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教室里非常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下课后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校园里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1341" y="14823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14960" y="14823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悲伤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17284" y="21187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11910" y="21187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落后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07756" y="27543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坚强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459733" y="27543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脆弱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58404" y="33780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马虎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4500" y="40136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认真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556565" y="46458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安静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135581" y="46458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喧闹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0863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2599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378684"/>
              </p:ext>
            </p:extLst>
          </p:nvPr>
        </p:nvGraphicFramePr>
        <p:xfrm>
          <a:off x="441325" y="1724025"/>
          <a:ext cx="107950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文档" r:id="rId3" imgW="3826154" imgH="1159357" progId="Word.Document.12">
                  <p:embed/>
                </p:oleObj>
              </mc:Choice>
              <mc:Fallback>
                <p:oleObj name="文档" r:id="rId3" imgW="3826154" imgH="1159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1325" y="1724025"/>
                        <a:ext cx="10795000" cy="325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/>
          <p:nvPr/>
        </p:nvSpPr>
        <p:spPr>
          <a:xfrm>
            <a:off x="1347975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686515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467845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088629" y="28004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608909" y="28004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9095446" y="28004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347975" y="3557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5410829" y="3557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726939" y="3557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342167" y="44142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4589245" y="44142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817500" y="44142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spect="1"/>
          </p:cNvSpPr>
          <p:nvPr/>
        </p:nvSpPr>
        <p:spPr>
          <a:xfrm>
            <a:off x="349250" y="72469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二、根据语境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“○”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圈出加点字的正确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389571"/>
              </p:ext>
            </p:extLst>
          </p:nvPr>
        </p:nvGraphicFramePr>
        <p:xfrm>
          <a:off x="458625" y="1424193"/>
          <a:ext cx="10807700" cy="491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文档" r:id="rId3" imgW="3826154" imgH="1739036" progId="Word.Document.12">
                  <p:embed/>
                </p:oleObj>
              </mc:Choice>
              <mc:Fallback>
                <p:oleObj name="文档" r:id="rId3" imgW="3826154" imgH="17390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424193"/>
                        <a:ext cx="10807700" cy="4912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椭圆 9"/>
          <p:cNvSpPr/>
          <p:nvPr/>
        </p:nvSpPr>
        <p:spPr>
          <a:xfrm>
            <a:off x="5533501" y="1475040"/>
            <a:ext cx="697277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118125" y="2294151"/>
            <a:ext cx="1132464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746136" y="3119729"/>
            <a:ext cx="767005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513141" y="3925534"/>
            <a:ext cx="767005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924717" y="4735893"/>
            <a:ext cx="1020885" cy="5762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50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059058"/>
              </p:ext>
            </p:extLst>
          </p:nvPr>
        </p:nvGraphicFramePr>
        <p:xfrm>
          <a:off x="458625" y="1844932"/>
          <a:ext cx="10807700" cy="2455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文档" r:id="rId3" imgW="3826154" imgH="869338" progId="Word.Document.12">
                  <p:embed/>
                </p:oleObj>
              </mc:Choice>
              <mc:Fallback>
                <p:oleObj name="文档" r:id="rId3" imgW="3826154" imgH="8693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844932"/>
                        <a:ext cx="10807700" cy="2455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椭圆 4"/>
          <p:cNvSpPr/>
          <p:nvPr/>
        </p:nvSpPr>
        <p:spPr>
          <a:xfrm>
            <a:off x="3429520" y="1897930"/>
            <a:ext cx="767005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9374968" y="1917594"/>
            <a:ext cx="576262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304653" y="3560799"/>
            <a:ext cx="792088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70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2599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6" y="1786897"/>
            <a:ext cx="11321263" cy="34503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7757" y="235755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养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生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4850441" y="235755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迟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endParaRPr lang="zh-CN" altLang="en-US" sz="4400" dirty="0"/>
          </a:p>
        </p:txBody>
      </p:sp>
      <p:sp>
        <p:nvSpPr>
          <p:cNvPr id="6" name="矩形 5"/>
          <p:cNvSpPr/>
          <p:nvPr/>
        </p:nvSpPr>
        <p:spPr>
          <a:xfrm>
            <a:off x="9402621" y="235755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规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317763" y="430177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暴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879937" y="430177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未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9332088" y="4301774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墙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壁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73260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09" y="2231975"/>
            <a:ext cx="11284654" cy="155587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8882" y="282085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温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柔</a:t>
            </a:r>
            <a:endParaRPr lang="zh-CN" altLang="en-US" sz="4400" dirty="0"/>
          </a:p>
        </p:txBody>
      </p:sp>
      <p:sp>
        <p:nvSpPr>
          <p:cNvPr id="4" name="矩形 3"/>
          <p:cNvSpPr/>
          <p:nvPr/>
        </p:nvSpPr>
        <p:spPr>
          <a:xfrm>
            <a:off x="4857613" y="282085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差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错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9401736" y="282085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翅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膀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868401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画出括号内使用正确的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小明正在向同学们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　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绍自己的家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我家每个月都要召开一次家庭会议。爸爸妈妈教育我们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做事要有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毅　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不能半途而废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也不能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偷　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拿别人的东西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要做一个懂事明理的孩子。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张军勇敢地推开办公室的门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把入队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　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了李老师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124517" y="2099368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8821857" y="2734424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329239" y="3382496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7089861" y="4629480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894086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妹妹刚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拆　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开盒子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就闻到一股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透　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香味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蛋糕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舔　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了一口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立刻笑起来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眼睛都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　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成了一条缝。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2088629" y="2488904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7767564" y="2488904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180520" y="3123960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9201076" y="3123960"/>
            <a:ext cx="448393" cy="16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3207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0419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选字填空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完全正确的一项是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梧桐树的下面捡到了一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珠子。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　　棵　　颗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　　颗　　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　　课　　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　　颗　　课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39237" y="19341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37</TotalTime>
  <Words>219</Words>
  <Application>Microsoft Office PowerPoint</Application>
  <PresentationFormat>自定义</PresentationFormat>
  <Paragraphs>95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31</cp:revision>
  <dcterms:created xsi:type="dcterms:W3CDTF">2020-08-20T00:17:29Z</dcterms:created>
  <dcterms:modified xsi:type="dcterms:W3CDTF">2024-09-06T01:52:11Z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