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49" r:id="rId6"/>
    <p:sldId id="733" r:id="rId7"/>
    <p:sldId id="739" r:id="rId8"/>
    <p:sldId id="751" r:id="rId9"/>
    <p:sldId id="734" r:id="rId10"/>
    <p:sldId id="748" r:id="rId11"/>
    <p:sldId id="750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那一定会很好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4921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画出种子想站起来的原因。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种子被泥土紧紧地包裹着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它不得不把身体缩成一团。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选文中的种子非常神奇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当它被泥土紧紧地包裹着的时候会像人一样有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还会像人一样想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64693" y="34162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难受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3537" y="4032927"/>
            <a:ext cx="5230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站起来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大口大口地呼吸空气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43005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你觉得这是一颗怎样的种子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这是一颗有想法又非常努力的种子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一粒种子有自己的梦想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你一定也有自己的梦想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请说说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你的梦想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677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99800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486196"/>
              </p:ext>
            </p:extLst>
          </p:nvPr>
        </p:nvGraphicFramePr>
        <p:xfrm>
          <a:off x="461963" y="1844217"/>
          <a:ext cx="10795000" cy="325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3" imgW="3826154" imgH="1159357" progId="Word.Document.12">
                  <p:embed/>
                </p:oleObj>
              </mc:Choice>
              <mc:Fallback>
                <p:oleObj name="文档" r:id="rId3" imgW="3826154" imgH="1159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63" y="1844217"/>
                        <a:ext cx="10795000" cy="325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5856926" y="21099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98151" y="21099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89029" y="37244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217421" y="37244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1252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二、词语综合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农夫把谷子、土豆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还有调皮的儿子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放在手推车上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推着车在山路上跑来跑去。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的近义词是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跑来跑去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03994" y="30988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淘气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63157" y="30988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听话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43683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82853" y="43683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49701" y="43683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89229" y="43683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28502" y="2102648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22623" y="2102648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49250" y="141039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木地板满意地舒展着身子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躺在阳台上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阳光照在身上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暖洋洋的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舒服极了。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的近义词是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暖洋洋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646749" y="1760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046117" y="1760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91381" y="2736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43077" y="2736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不满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55797" y="4000800"/>
            <a:ext cx="67681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亮晶晶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白茫茫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红通通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6868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选一选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躺下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坐着休息一会儿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会跑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当种子被泥土包裹的时候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它认为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一定会很好。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当大树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看到人和动物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可以走可以跑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它认为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一定会很好。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当手推车变老时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它认为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一定会很好。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当椅子变老时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它觉得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一定会很好。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9525" y="23039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65493" y="29302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16746" y="41958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67692" y="48174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3219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手推车一边这么想着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一边费力地跑来跑去。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补全句子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树叶拂动起来。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扩写句子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这棵树的树叶向着农夫哗哗哗地拂动起来。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004" y="312223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奶奶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90965" y="312223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给我扇扇子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81842" y="312223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给我讲故事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31553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五、根据种子的生命历程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补全下面的思维导图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4LK02G.eps" descr="id:214748917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241807"/>
            <a:ext cx="10807700" cy="232892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900381" y="23956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864261" y="239565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手推车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36033" y="239565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椅子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594708" y="239565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木地板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00665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种子被泥土紧紧地包裹着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它不得不把身体缩成一团。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这真难受。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种子想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我一定要站起来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大口大口地呼吸空气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那一定会很好。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种子一边想一边努力生长。过了些日子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它长出细细的根、茎和两片小叶子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钻出地面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站在阳光下。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过了很多个日子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它长成了一棵高大的树。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95</TotalTime>
  <Words>386</Words>
  <Application>Microsoft Office PowerPoint</Application>
  <PresentationFormat>自定义</PresentationFormat>
  <Paragraphs>75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2020-08-20T00:17:29Z</dcterms:created>
  <dcterms:modified xsi:type="dcterms:W3CDTF">2024-09-06T01:10:36Z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