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731" r:id="rId3"/>
    <p:sldId id="732" r:id="rId4"/>
    <p:sldId id="736" r:id="rId5"/>
    <p:sldId id="737" r:id="rId6"/>
    <p:sldId id="733" r:id="rId7"/>
    <p:sldId id="753" r:id="rId8"/>
    <p:sldId id="739" r:id="rId9"/>
    <p:sldId id="740" r:id="rId10"/>
    <p:sldId id="741" r:id="rId11"/>
    <p:sldId id="734" r:id="rId12"/>
    <p:sldId id="748" r:id="rId13"/>
    <p:sldId id="749" r:id="rId14"/>
    <p:sldId id="750" r:id="rId15"/>
    <p:sldId id="751" r:id="rId16"/>
    <p:sldId id="735" r:id="rId1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54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453" y="3384103"/>
            <a:ext cx="10513168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第八</a:t>
            </a:r>
            <a:r>
              <a:rPr lang="zh-CN" altLang="en-US" sz="40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</a:t>
            </a:r>
            <a:endParaRPr lang="en-US" altLang="zh-CN" sz="40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0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25</a:t>
            </a:r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灰　雀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2015951"/>
            <a:ext cx="10833100" cy="194399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仿写文中画波浪线的句子。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我喜欢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。每次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都要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还经常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252309" y="2725056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家里的小狗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171701" y="2725056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放学回到家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512565" y="3352332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先抱抱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它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225765" y="3354709"/>
            <a:ext cx="26564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和它一起玩耍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767035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893319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七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课外阅读我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能行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背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dōu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黄昏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蜿蜒的山道上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打柴的孩子归来了。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他背着满满一背篼柴火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他背着五彩的晚霞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他背着大山给他的慷慨馈赠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他背着自己用劳动换来的收获。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一路上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山风梳理着他蓬乱的头发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小溪对他说着悄悄话。鸟儿依依送别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约他明天再来。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1122359"/>
            <a:ext cx="10833100" cy="38645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村子里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炊烟袅袅升起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飘过了林梢。他知道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那是母亲高高扬起的手臂在呼唤自己。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他加快了脚步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拐过一道弯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绕过一道坎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走过一条窄窄的田埂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跨过小石桥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走进村子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走进了自家的小院。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他放下沉甸甸的背篼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轻轻吁了一口气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掏出一捧红红的山柿子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笑着给了围上来的邻家小弟弟。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965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1295871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他把一小捆药材交给爷爷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托爷爷明天一早去镇上换几个钱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妈妈撩起围裙一角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kāi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去他小脸上的汗水和泥渍。他抬起头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抿着小嘴微微笑。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山里的孩子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背篼里盛着一个勤劳的童年。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43305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079847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从文中找出恰当的词语填进括号里。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的晚霞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的山柿子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的背篼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的头发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根据意思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从短文中找出对应的词语填在后面的括号里。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山路弯弯曲曲地延伸的样子。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形容烟气缭绕上升。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64493" y="182942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五彩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430493" y="182942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红红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58506" y="2454783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沉甸甸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430492" y="2454782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蓬乱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6647981" y="372447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蜿蜒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5011461" y="4365332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袅袅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867971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>
            <a:spLocks noChangeAspect="1"/>
          </p:cNvSpPr>
          <p:nvPr/>
        </p:nvSpPr>
        <p:spPr>
          <a:xfrm>
            <a:off x="349250" y="945663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自然段把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比作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读文中画横线的句子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回答问题。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满满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这个词语中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我们可以体会到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联系上下文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大山的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慷慨馈赠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具体指的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你是怎样理解最后一句话的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在山里长大的孩子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从小就很勤劳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能吃苦。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086909" y="100783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炊烟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5243965" y="1007838"/>
            <a:ext cx="38924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母亲高高扬起的手臂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7475005" y="2270383"/>
            <a:ext cx="34804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山里的孩子的勤劳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605957" y="3547783"/>
            <a:ext cx="38924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柴火、山柿子、药材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577330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364695"/>
            <a:ext cx="10833100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画出加点字的正确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读音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2816037"/>
              </p:ext>
            </p:extLst>
          </p:nvPr>
        </p:nvGraphicFramePr>
        <p:xfrm>
          <a:off x="452438" y="2142676"/>
          <a:ext cx="10836275" cy="2470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" name="文档" r:id="rId3" imgW="3826154" imgH="875088" progId="Word.Document.12">
                  <p:embed/>
                </p:oleObj>
              </mc:Choice>
              <mc:Fallback>
                <p:oleObj name="文档" r:id="rId3" imgW="3826154" imgH="87508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2438" y="2142676"/>
                        <a:ext cx="10836275" cy="2470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/>
          <p:nvPr/>
        </p:nvSpPr>
        <p:spPr>
          <a:xfrm>
            <a:off x="1368549" y="243179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849269" y="243179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368549" y="323587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217421" y="323587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2024179" y="403994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345213" y="403994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948915"/>
            <a:ext cx="3696846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二、看拼音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词语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299" y="1770682"/>
            <a:ext cx="11269477" cy="3312545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319322" y="2313815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肯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定</a:t>
            </a:r>
            <a:endParaRPr lang="zh-CN" altLang="en-US" sz="4400" dirty="0"/>
          </a:p>
        </p:txBody>
      </p:sp>
      <p:sp>
        <p:nvSpPr>
          <p:cNvPr id="16" name="矩形 15"/>
          <p:cNvSpPr/>
          <p:nvPr/>
        </p:nvSpPr>
        <p:spPr>
          <a:xfrm>
            <a:off x="3402882" y="2313815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者</a:t>
            </a:r>
            <a:endParaRPr lang="zh-CN" altLang="en-US" sz="4400" dirty="0"/>
          </a:p>
        </p:txBody>
      </p:sp>
      <p:sp>
        <p:nvSpPr>
          <p:cNvPr id="17" name="矩形 16"/>
          <p:cNvSpPr/>
          <p:nvPr/>
        </p:nvSpPr>
        <p:spPr>
          <a:xfrm>
            <a:off x="6425109" y="2320029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郊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外</a:t>
            </a:r>
            <a:endParaRPr lang="zh-CN" altLang="en-US" sz="4400" dirty="0"/>
          </a:p>
        </p:txBody>
      </p:sp>
      <p:sp>
        <p:nvSpPr>
          <p:cNvPr id="19" name="矩形 18"/>
          <p:cNvSpPr/>
          <p:nvPr/>
        </p:nvSpPr>
        <p:spPr>
          <a:xfrm>
            <a:off x="9456558" y="2320029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山   谷</a:t>
            </a:r>
            <a:endParaRPr lang="zh-CN" altLang="en-US" sz="4400" dirty="0"/>
          </a:p>
        </p:txBody>
      </p:sp>
      <p:sp>
        <p:nvSpPr>
          <p:cNvPr id="24" name="矩形 23"/>
          <p:cNvSpPr/>
          <p:nvPr/>
        </p:nvSpPr>
        <p:spPr>
          <a:xfrm>
            <a:off x="326202" y="4164415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冷   冻</a:t>
            </a:r>
            <a:endParaRPr lang="zh-CN" altLang="en-US" sz="4400" dirty="0"/>
          </a:p>
        </p:txBody>
      </p:sp>
      <p:sp>
        <p:nvSpPr>
          <p:cNvPr id="25" name="矩形 24"/>
          <p:cNvSpPr/>
          <p:nvPr/>
        </p:nvSpPr>
        <p:spPr>
          <a:xfrm>
            <a:off x="3402882" y="4164414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诚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实</a:t>
            </a:r>
            <a:endParaRPr lang="zh-CN" altLang="en-US" sz="4400" dirty="0"/>
          </a:p>
        </p:txBody>
      </p:sp>
      <p:sp>
        <p:nvSpPr>
          <p:cNvPr id="26" name="矩形 25"/>
          <p:cNvSpPr/>
          <p:nvPr/>
        </p:nvSpPr>
        <p:spPr>
          <a:xfrm>
            <a:off x="6415277" y="4164414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男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孩</a:t>
            </a:r>
            <a:endParaRPr lang="zh-CN" altLang="en-US" sz="4400" dirty="0"/>
          </a:p>
        </p:txBody>
      </p:sp>
      <p:sp>
        <p:nvSpPr>
          <p:cNvPr id="27" name="矩形 26"/>
          <p:cNvSpPr/>
          <p:nvPr/>
        </p:nvSpPr>
        <p:spPr>
          <a:xfrm>
            <a:off x="9449665" y="4164414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养   病</a:t>
            </a:r>
            <a:endParaRPr lang="zh-CN" altLang="en-US" sz="4400" dirty="0"/>
          </a:p>
        </p:txBody>
      </p:sp>
    </p:spTree>
    <p:extLst>
      <p:ext uri="{BB962C8B-B14F-4D97-AF65-F5344CB8AC3E}">
        <p14:creationId xmlns:p14="http://schemas.microsoft.com/office/powerpoint/2010/main" val="122297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9" grpId="0"/>
      <p:bldP spid="24" grpId="0"/>
      <p:bldP spid="25" grpId="0"/>
      <p:bldP spid="26" grpId="0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三、在横线上填上恰当的词语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使句子更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具体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第二天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列宁果然又看到那只灰雀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地在枝头歌唱。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公园里有一棵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的白桦树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它给小朋友们带来了无限的欢乐。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列宁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多好的灰雀呀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可惜再也飞不回来了。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的小男孩说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一定会飞回来的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332197" y="1449719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欢蹦乱跳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425565" y="271729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高大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347165" y="3969999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自言自语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759136" y="525631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诚实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994483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799927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四、根据课文内容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这篇课文讲述的是列宁、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之间的故事。列宁一步步地引导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认识错误并改正错误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说明列宁是一个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的人。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45013" y="250234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灰雀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530021" y="2502341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小男孩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647981" y="3137756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小男孩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997958" y="3778597"/>
            <a:ext cx="48189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善解人意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尊重、爱护孩子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五、读句子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思考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人物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的内心在想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什么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列宁看见一个小男孩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孩子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你看见过一只深红色胸脯的灰雀吗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男孩想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                                          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男孩说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我没看见。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列宁想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                                          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一定会飞回来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男孩肯定地说。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列宁想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                                          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2016621" y="2613830"/>
            <a:ext cx="6054863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他是不是知道我把灰雀捉走了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2016621" y="3888159"/>
            <a:ext cx="7200800" cy="732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他说话吞吞吐吐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难道是他捉了灰雀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2016621" y="5161398"/>
            <a:ext cx="8784976" cy="732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看来孩子知道自己错了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知错能改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是个好孩子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51081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171519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课内阅读我最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棒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有一年冬天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列宁在郊外养病。他每天到公园散步。公园里有一棵高大的白桦树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树上有三只灰雀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两只胸脯是粉红的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一只胸脯是深红的。它们在树枝间来回跳动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婉转地歌唱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非常惹人喜爱。</a:t>
            </a:r>
            <a:r>
              <a:rPr lang="zh-CN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列宁每次走到白桦树下</a:t>
            </a: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都要停下来</a:t>
            </a: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仰望这三只欢快的灰雀</a:t>
            </a: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还经常给它们带来面包渣和谷粒。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0097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根据意思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在文中找出对应的词语。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鸟鸣声抑扬动听。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抬着头向上看。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“_________”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画出描写灰雀样子的语句。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两只胸脯是粉红的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一只胸脯是深红的。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选文中画波浪线的句子表现了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列宁非常喜欢这三只灰雀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灰雀只喜欢吃面包渣和谷粒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604852" y="148352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婉转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119165" y="211080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仰望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356765" y="399949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955929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课堂练习(1)</Template>
  <TotalTime>82</TotalTime>
  <Words>612</Words>
  <Application>Microsoft Office PowerPoint</Application>
  <PresentationFormat>自定义</PresentationFormat>
  <Paragraphs>104</Paragraphs>
  <Slides>16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31" baseType="lpstr">
      <vt:lpstr>NEU-BZ-S92</vt:lpstr>
      <vt:lpstr>方正书宋_GBK</vt:lpstr>
      <vt:lpstr>方正宋黑_GBK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Segoe UI Symbol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32</cp:revision>
  <dcterms:created xsi:type="dcterms:W3CDTF">2020-08-20T00:17:29Z</dcterms:created>
  <dcterms:modified xsi:type="dcterms:W3CDTF">2024-09-06T02:08:53Z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