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6" r:id="rId5"/>
    <p:sldId id="737" r:id="rId6"/>
    <p:sldId id="738" r:id="rId7"/>
    <p:sldId id="753" r:id="rId8"/>
    <p:sldId id="733" r:id="rId9"/>
    <p:sldId id="739" r:id="rId10"/>
    <p:sldId id="740" r:id="rId11"/>
    <p:sldId id="741" r:id="rId12"/>
    <p:sldId id="752" r:id="rId13"/>
    <p:sldId id="734" r:id="rId14"/>
    <p:sldId id="748" r:id="rId15"/>
    <p:sldId id="749" r:id="rId16"/>
    <p:sldId id="750" r:id="rId17"/>
    <p:sldId id="751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18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富饶的西沙群岛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6168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鱼成群结队地在珊瑚丛中穿来穿去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好看极了。有的全身布满彩色的条纹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有的头上长着一簇红缨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有的周身像插着好些扇子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游动的时候飘飘摇摇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有的眼睛圆溜溜的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身上长满了刺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鼓起气来像皮球一样圆。各种各样的鱼多得数不清。正像人们说的那样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西沙群岛的海里一半是水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一半是鱼。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5763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选文是围绕哪句话写的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鱼成群结队地在珊瑚丛中穿来穿去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好看极了。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选文为了把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鱼好看极了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的意思表达清楚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句式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写了海底多种多样的鱼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。我也能照着写一写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操场上真热闹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61417" y="3257044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全身布满彩色条纹的鱼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807269" y="3257043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头上长着红缨的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99765" y="3898660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周身像插着好些扇子的鱼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388918" y="3898659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眼睛圆溜溜、身上长满刺的鱼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49250" y="500311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同学们有的在玩丢手绢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有的在跳皮筋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有的在跳绳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有的在玩老鹰捉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小鸡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9992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西沙群岛的海里一半是水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一半是鱼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西沙群岛海里的水、鱼正好各占一半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西沙群岛的海里水多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所以鱼也多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西沙群岛海里的鱼非常多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08482" y="19155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4604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57631"/>
            <a:ext cx="108331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南海明珠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海南岛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在我国南海的万里碧波上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有颗灿烂的明珠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它就是富饶美丽的海南岛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海南岛是我国的第二大岛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那里土壤肥沃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物产丰富。岛上有许许多多的橡胶园、椰子园等热带植物园。腰果、咖啡、芒果、荔枝等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在不同的季节里挂满枝头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海参、大龙虾等名贵水产不计其数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铁矿、石油和天然气等矿产蕴藏量也非常巨大。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541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海南岛上一年四季气候宜人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风景优美。高高的五指山挺立在海南岛中部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山上热带林木郁郁葱葱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四季常青。由山间小溪汇成的万泉河滔滔奔流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浇灌着两岸的农田。地处最南端的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天涯海角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海天一色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美丽壮观。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旅游胜地亚龙湾海滩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有七千多米长、一望无际的海滩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沙白如银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各种颜色的贝壳在阳光下闪闪发光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眺望大海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风儿和海浪好像在海面上嬉戏追逐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溅起千万朵白莲般的浪花。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海潮哗哗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渔帆点点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景色十分迷人。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7683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海南岛的椰林风光最惹人喜爱。你看海滩上那一片片的椰子林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如同一道道绿色的屏障。那一棵棵高大挺拔的椰子树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树形奇特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树干没有分枝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树梢上的绿叶像一把撑开的大伞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伞下果实累累。海风吹来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绿叶摇摆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仿佛在向人们招手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每当清晨和傍晚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坐在沙滩的礁石上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面对着大海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听着海浪拍打礁石的声音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望着海上红日东升或日落西沉的奇景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你一定会想要高歌一曲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赞美秀丽的海南风光。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673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根据文章内容填空。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的明珠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的海南岛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的五指山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的海滩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段和第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段分别是围绕哪句话写的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4661" y="17063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灿烂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50928" y="170631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富饶美丽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4661" y="23327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高高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50927" y="23327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一望无际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49250" y="4138102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海南岛是我国的第二大岛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那里土壤肥沃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物产丰富。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海南岛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的椰林风光最惹人喜爱。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0690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海南岛上一年四季气候宜人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风景优美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四处景点的风光。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段画线的句子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中感受到旅游胜地亚龙湾海滩风景优美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00597" y="180819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五指山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61253" y="180818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万泉河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31741" y="18081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天涯海角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4216" y="243470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亚龙湾海滩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6327" y="3703071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一望无际、沙白如银的海滩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86159" y="434925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闪闪发光的贝壳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280638" y="3703071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嬉戏追逐的风儿和海浪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1871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736456"/>
              </p:ext>
            </p:extLst>
          </p:nvPr>
        </p:nvGraphicFramePr>
        <p:xfrm>
          <a:off x="452438" y="2133600"/>
          <a:ext cx="108362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文档" r:id="rId3" imgW="3826154" imgH="875088" progId="Word.Document.12">
                  <p:embed/>
                </p:oleObj>
              </mc:Choice>
              <mc:Fallback>
                <p:oleObj name="文档" r:id="rId3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2133600"/>
                        <a:ext cx="10836275" cy="247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2376661" y="23563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17221" y="23563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20677" y="31975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86005" y="31975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63366" y="40252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377893" y="40221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3" y="1735160"/>
            <a:ext cx="11327968" cy="342947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64699" y="234331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鱼   刺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66855" y="234331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错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474401" y="234331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事   业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84363" y="419585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深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浅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77277" y="419585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宝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贵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74402" y="419585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淡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98" y="2159967"/>
            <a:ext cx="11334079" cy="159385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1781" y="276851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挺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4863673" y="276851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优   秀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9443277" y="276850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岩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石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9992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的肥料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的树林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的海水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8341" y="25341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宝贵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61495" y="25341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茂密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1485" y="319012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五光十色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49522" y="319012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高低不平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9800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把词语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高低不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十分难走。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西沙群岛风景优美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是个可爱的地方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草原上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的牛羊正悠闲地吃着草。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02981" y="17418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08661" y="17418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十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17064" y="23877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平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96451" y="23877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群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32122" y="297253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高低不平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743224" y="361426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物产丰富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530836" y="423172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成群结队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965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海底的岩石上生长着各种各样的珊瑚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有的像绽开的花朵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有的像分枝的鹿角。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的修辞手法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写出了海底珊瑚的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仿照句子写一写。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天空中的云朵姿态万千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0797" y="270984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比喻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42693" y="333496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形态各异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28773" y="460823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奔驰的骏马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6706" y="523976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凶猛的老虎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自然段写西沙群岛一带海水五光十色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瑰丽无比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具体描写西沙群岛海水颜色的词语有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课文先写西沙群岛的位置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三个方面具体介绍西沙群岛的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风景和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57597" y="24283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深蓝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8509" y="30599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淡青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20877" y="30599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浅绿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1277" y="30557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杏黄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87309" y="36930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74453" y="36930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海底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0813" y="43269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海岛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946805" y="432696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物产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92</TotalTime>
  <Words>809</Words>
  <Application>Microsoft Office PowerPoint</Application>
  <PresentationFormat>自定义</PresentationFormat>
  <Paragraphs>114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31</cp:revision>
  <dcterms:created xsi:type="dcterms:W3CDTF">2020-08-20T00:17:29Z</dcterms:created>
  <dcterms:modified xsi:type="dcterms:W3CDTF">2024-09-06T02:03:11Z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