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40" r:id="rId4"/>
    <p:sldId id="737" r:id="rId5"/>
    <p:sldId id="738" r:id="rId6"/>
    <p:sldId id="739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54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语文园地六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49250" y="1383895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一、下列不全是形声字的一项是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清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情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晴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林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鲫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81117" y="149223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62486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把下列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ABB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式的词语补充完整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并完成练习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腾腾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巍巍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我还能再写出两个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ABB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式的词语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我能在上面的词语中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选择一个展开想象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写一句话。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37117" y="160608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哄哄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756268" y="160608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悄悄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485789" y="160608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荡荡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437117" y="225209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糟糟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756268" y="225209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冲冲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485789" y="225209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洋洋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152525" y="3458627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白茫茫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949285" y="3458626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圆溜溜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49250" y="4710331"/>
            <a:ext cx="6054863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妹妹把我的房间搞得乱糟糟的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491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22359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交流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平台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欢欢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语文真神奇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我经常由词语联想到一些画面。比如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懒洋洋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我想到了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乐乐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我也有同样的感受。看到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空荡荡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我首先想到了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。看到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闹哄哄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你想到了什么呢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欢欢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我想到的是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83469" y="2473975"/>
            <a:ext cx="55402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躺在窝里眯着眼睛晒太阳的猫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368549" y="3739894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放学后的教室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053019" y="4365483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早晨的菜市场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803377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739181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把古诗补充完整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再完成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早发白帝城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朝辞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彩云间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千里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一日还。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猿声啼不住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轻舟已过万重山。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84357" y="306807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白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帝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798645" y="306807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江陵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376661" y="371421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两岸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17049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42023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这首诗的作者是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代诗人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这首诗写的是诗人从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的见闻。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轻舟已过万重山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一句说明了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船行驶得很快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船经过了前后相连的一万座山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76861" y="120850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唐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839437" y="120850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李白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887109" y="1865287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白帝城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127469" y="186528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江陵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350103" y="314804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76983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234</TotalTime>
  <Words>198</Words>
  <Application>Microsoft Office PowerPoint</Application>
  <PresentationFormat>自定义</PresentationFormat>
  <Paragraphs>49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0" baseType="lpstr">
      <vt:lpstr>NEU-BZ-S92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18</cp:revision>
  <dcterms:created xsi:type="dcterms:W3CDTF">2020-08-20T00:17:29Z</dcterms:created>
  <dcterms:modified xsi:type="dcterms:W3CDTF">2024-09-06T02:05:24Z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