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6" r:id="rId5"/>
    <p:sldId id="737" r:id="rId6"/>
    <p:sldId id="733" r:id="rId7"/>
    <p:sldId id="750" r:id="rId8"/>
    <p:sldId id="734" r:id="rId9"/>
    <p:sldId id="748" r:id="rId10"/>
    <p:sldId id="749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第二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铺满金色巴掌的水泥道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115185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金色的小巴掌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解释下面词语的意思。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熨帖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彩色的地毯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金色的小巴掌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多美的发现啊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你见过的最美的景色是怎样的呢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用几句话写下来吧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279829" y="1206962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法国梧桐树的落叶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84573" y="2476575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梧桐树叶紧贴在地面上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4330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59652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画出下列汉字的正确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24LK06G.eps" descr="id:214748885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730219"/>
            <a:ext cx="10807700" cy="111542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16205" y="35095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352647" y="34989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201197" y="280803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0431725" y="34949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45663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30" y="1746996"/>
            <a:ext cx="11321814" cy="3396543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276732" y="235632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泥</a:t>
            </a:r>
            <a:endParaRPr lang="zh-CN" altLang="en-US" sz="4400" dirty="0"/>
          </a:p>
        </p:txBody>
      </p:sp>
      <p:sp>
        <p:nvSpPr>
          <p:cNvPr id="19" name="矩形 18"/>
          <p:cNvSpPr/>
          <p:nvPr/>
        </p:nvSpPr>
        <p:spPr>
          <a:xfrm>
            <a:off x="4862884" y="235632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棕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色</a:t>
            </a:r>
            <a:endParaRPr lang="zh-CN" altLang="en-US" sz="4400" dirty="0"/>
          </a:p>
        </p:txBody>
      </p:sp>
      <p:sp>
        <p:nvSpPr>
          <p:cNvPr id="20" name="矩形 19"/>
          <p:cNvSpPr/>
          <p:nvPr/>
        </p:nvSpPr>
        <p:spPr>
          <a:xfrm>
            <a:off x="9435737" y="235632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迟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endParaRPr lang="zh-CN" altLang="en-US" sz="4400" dirty="0"/>
          </a:p>
        </p:txBody>
      </p:sp>
      <p:sp>
        <p:nvSpPr>
          <p:cNvPr id="21" name="矩形 20"/>
          <p:cNvSpPr/>
          <p:nvPr/>
        </p:nvSpPr>
        <p:spPr>
          <a:xfrm>
            <a:off x="239269" y="417619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院   墙</a:t>
            </a:r>
            <a:endParaRPr lang="zh-CN" altLang="en-US" sz="4400" dirty="0"/>
          </a:p>
        </p:txBody>
      </p:sp>
      <p:sp>
        <p:nvSpPr>
          <p:cNvPr id="22" name="矩形 21"/>
          <p:cNvSpPr/>
          <p:nvPr/>
        </p:nvSpPr>
        <p:spPr>
          <a:xfrm>
            <a:off x="4862884" y="417619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规   则</a:t>
            </a:r>
            <a:endParaRPr lang="zh-CN" altLang="en-US" sz="4400" dirty="0"/>
          </a:p>
        </p:txBody>
      </p:sp>
      <p:sp>
        <p:nvSpPr>
          <p:cNvPr id="23" name="矩形 22"/>
          <p:cNvSpPr/>
          <p:nvPr/>
        </p:nvSpPr>
        <p:spPr>
          <a:xfrm>
            <a:off x="9435736" y="417619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铺   路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三、按要求写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亮晶晶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金黄金黄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(ABAB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闪闪发光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(AABC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4071" y="220912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绿油油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085189" y="220912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红彤彤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43709" y="220912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金灿灿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48662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雪白雪白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797157" y="348662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乌黑乌黑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037723" y="348950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通红通红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92485" y="474252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依依不舍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786087" y="475717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念念不忘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037722" y="474193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欣欣向荣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37406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理解词语的意思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一夜秋风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一夜秋雨。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我背着书包去上学时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天开始放晴了。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因为上文写到了秋风和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联系这些内容我理解了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52293" y="33349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秋雨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032845" y="3956843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雨后天气转晴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7448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地面还是潮湿的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不时还能看见一个亮晶晶的水洼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映着一角小小的蓝天。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当我读到上文的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我理解了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潮湿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是指地面含有比正常状态下较多的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前两题中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在理解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潮湿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这两个词语时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都运用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的方法。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查字典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联系生活经验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79455" y="2397814"/>
            <a:ext cx="6224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不时还能看见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一个亮晶晶的水洼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22109" y="30402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水分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8469" y="433434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7505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3583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我走在院墙外的水泥道上。水泥道像铺上了一块彩色的地毯。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这是一块印着落叶图案的、闪闪发光的地毯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从脚下一直铺到很远很远的地方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一直到路的尽头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每一片法国梧桐树的落叶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都像一个金色的小巴掌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熨帖地、平展地粘在水泥道上。它们排列得并不规则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甚至有些凌乱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这更增添了水泥道的美。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从选文中找出下列词语的近义词。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终点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杂乱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文段中画线句中的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是指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句中将其比作了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写出了落叶满地的水泥道的美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体现了作者丰富的想象力。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84989" y="1534743"/>
            <a:ext cx="122354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尽头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凌乱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增添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25765" y="3456111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铺满落叶的水泥道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014901" y="410736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彩色的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96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95</TotalTime>
  <Words>325</Words>
  <Application>Microsoft Office PowerPoint</Application>
  <PresentationFormat>自定义</PresentationFormat>
  <Paragraphs>72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26</cp:revision>
  <dcterms:created xsi:type="dcterms:W3CDTF">2020-08-20T00:17:29Z</dcterms:created>
  <dcterms:modified xsi:type="dcterms:W3CDTF">2024-09-06T01:04:43Z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