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6" r:id="rId5"/>
    <p:sldId id="733" r:id="rId6"/>
    <p:sldId id="739" r:id="rId7"/>
    <p:sldId id="740" r:id="rId8"/>
    <p:sldId id="734" r:id="rId9"/>
    <p:sldId id="748" r:id="rId10"/>
    <p:sldId id="749" r:id="rId11"/>
    <p:sldId id="750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第一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花的学校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匿名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指不写真实姓名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由此可以猜测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匿笑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暗暗地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悄悄地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做一些事情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这样做的原因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做了坏事想躲起来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在和妈妈玩捉迷藏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太调皮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想惹妈妈生气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不喜欢跟人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4117" y="143988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偷偷地笑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917837" y="273444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96503"/>
            <a:ext cx="108077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画出文中表现孩子爱妈妈的句子。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一句即可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我要悄悄地开放花瓣儿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看着你工作。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读了这篇短文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你积累了哪些你喜欢的句子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任选一句抄写下来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假如我变成了一朵金色花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只是为了好玩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长在那棵树的高枝上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笑嘻嘻地在风中摇摆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又在新叶上跳舞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妈妈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你会认识我吗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15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55911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一、圈出词语中加点字的正确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3" name="24LK10g.eps" descr="id:2147488612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520007"/>
            <a:ext cx="10807700" cy="1639214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1844192" y="2631144"/>
            <a:ext cx="785140" cy="5762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264688" y="2650808"/>
            <a:ext cx="785140" cy="5762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201197" y="2552488"/>
            <a:ext cx="1138029" cy="5762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641357" y="2562320"/>
            <a:ext cx="1138029" cy="5762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09516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23" y="1723663"/>
            <a:ext cx="11247226" cy="3369924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270594" y="231035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功   课</a:t>
            </a:r>
            <a:endParaRPr lang="zh-CN" altLang="en-US" sz="4400" dirty="0"/>
          </a:p>
        </p:txBody>
      </p:sp>
      <p:sp>
        <p:nvSpPr>
          <p:cNvPr id="22" name="矩形 21"/>
          <p:cNvSpPr/>
          <p:nvPr/>
        </p:nvSpPr>
        <p:spPr>
          <a:xfrm>
            <a:off x="3346950" y="2310348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住   所</a:t>
            </a:r>
            <a:endParaRPr lang="zh-CN" altLang="en-US" sz="4400" dirty="0"/>
          </a:p>
        </p:txBody>
      </p:sp>
      <p:sp>
        <p:nvSpPr>
          <p:cNvPr id="23" name="矩形 22"/>
          <p:cNvSpPr/>
          <p:nvPr/>
        </p:nvSpPr>
        <p:spPr>
          <a:xfrm>
            <a:off x="6418363" y="2310348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手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臂</a:t>
            </a:r>
            <a:endParaRPr lang="zh-CN" altLang="en-US" sz="4400" dirty="0"/>
          </a:p>
        </p:txBody>
      </p:sp>
      <p:sp>
        <p:nvSpPr>
          <p:cNvPr id="24" name="矩形 23"/>
          <p:cNvSpPr/>
          <p:nvPr/>
        </p:nvSpPr>
        <p:spPr>
          <a:xfrm>
            <a:off x="9459476" y="231011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够</a:t>
            </a:r>
            <a:endParaRPr lang="zh-CN" altLang="en-US" sz="4400" dirty="0"/>
          </a:p>
        </p:txBody>
      </p:sp>
      <p:sp>
        <p:nvSpPr>
          <p:cNvPr id="25" name="矩形 24"/>
          <p:cNvSpPr/>
          <p:nvPr/>
        </p:nvSpPr>
        <p:spPr>
          <a:xfrm>
            <a:off x="274622" y="412336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跳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舞</a:t>
            </a:r>
            <a:endParaRPr lang="zh-CN" altLang="en-US" sz="4400" dirty="0"/>
          </a:p>
        </p:txBody>
      </p:sp>
      <p:sp>
        <p:nvSpPr>
          <p:cNvPr id="26" name="矩形 25"/>
          <p:cNvSpPr/>
          <p:nvPr/>
        </p:nvSpPr>
        <p:spPr>
          <a:xfrm>
            <a:off x="3341919" y="412336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狂   风</a:t>
            </a:r>
            <a:endParaRPr lang="zh-CN" altLang="en-US" sz="4400" dirty="0"/>
          </a:p>
        </p:txBody>
      </p:sp>
      <p:sp>
        <p:nvSpPr>
          <p:cNvPr id="27" name="矩形 26"/>
          <p:cNvSpPr/>
          <p:nvPr/>
        </p:nvSpPr>
        <p:spPr>
          <a:xfrm>
            <a:off x="6435205" y="412336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猜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想</a:t>
            </a:r>
            <a:endParaRPr lang="zh-CN" altLang="en-US" sz="4400" dirty="0"/>
          </a:p>
        </p:txBody>
      </p:sp>
      <p:sp>
        <p:nvSpPr>
          <p:cNvPr id="28" name="矩形 27"/>
          <p:cNvSpPr/>
          <p:nvPr/>
        </p:nvSpPr>
        <p:spPr>
          <a:xfrm>
            <a:off x="9448079" y="412336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飞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扬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49250" y="1367879"/>
            <a:ext cx="10833100" cy="3293209"/>
            <a:chOff x="349250" y="1527911"/>
            <a:chExt cx="10833100" cy="329320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527911"/>
              <a:ext cx="10833100" cy="32932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三、照样子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句子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雨一来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他们便放假了。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太阳一晒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他们</a:t>
              </a:r>
              <a:r>
                <a:rPr lang="zh-CN" altLang="en-US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便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湿润的东风走过荒野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在竹林中吹着风笛。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叮咚的小溪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　　　　　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1136062" y="256374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2874836" y="256374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 11"/>
            <p:cNvSpPr>
              <a:spLocks noChangeAspect="1"/>
            </p:cNvSpPr>
            <p:nvPr/>
          </p:nvSpPr>
          <p:spPr>
            <a:xfrm>
              <a:off x="2756365" y="382945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3" name="矩形 12"/>
            <p:cNvSpPr>
              <a:spLocks noChangeAspect="1"/>
            </p:cNvSpPr>
            <p:nvPr/>
          </p:nvSpPr>
          <p:spPr>
            <a:xfrm>
              <a:off x="3168465" y="382945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4" name="矩形 13"/>
            <p:cNvSpPr>
              <a:spLocks noChangeAspect="1"/>
            </p:cNvSpPr>
            <p:nvPr/>
          </p:nvSpPr>
          <p:spPr>
            <a:xfrm>
              <a:off x="3570733" y="382945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5" name="矩形 14"/>
            <p:cNvSpPr>
              <a:spLocks noChangeAspect="1"/>
            </p:cNvSpPr>
            <p:nvPr/>
          </p:nvSpPr>
          <p:spPr>
            <a:xfrm>
              <a:off x="3967467" y="382945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6" name="矩形 15"/>
            <p:cNvSpPr>
              <a:spLocks noChangeAspect="1"/>
            </p:cNvSpPr>
            <p:nvPr/>
          </p:nvSpPr>
          <p:spPr>
            <a:xfrm>
              <a:off x="6130409" y="382945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6552189" y="382945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8" name="矩形 17"/>
            <p:cNvSpPr>
              <a:spLocks noChangeAspect="1"/>
            </p:cNvSpPr>
            <p:nvPr/>
          </p:nvSpPr>
          <p:spPr>
            <a:xfrm>
              <a:off x="6955392" y="382945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9" name="矩形 18"/>
            <p:cNvSpPr>
              <a:spLocks noChangeAspect="1"/>
            </p:cNvSpPr>
            <p:nvPr/>
          </p:nvSpPr>
          <p:spPr>
            <a:xfrm>
              <a:off x="7367340" y="382945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3960837" y="2707327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更加鲜艳了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822729" y="3965133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跨过小石头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954213" y="3959164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山间唱着动听的歌儿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49250" y="1367879"/>
            <a:ext cx="10833100" cy="3293209"/>
            <a:chOff x="349250" y="1621848"/>
            <a:chExt cx="10833100" cy="329320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621848"/>
              <a:ext cx="10833100" cy="32932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四、课内阅读我最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棒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雨一来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他们便放假了。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树枝在林中互相碰触着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绿叶在狂风里簌簌地响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雷云拍着大手。这时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花孩子们便穿了紫的、黄的、白的衣裳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冲了出来</a:t>
              </a:r>
              <a:r>
                <a:rPr lang="zh-CN" altLang="zh-CN" dirty="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5823786" y="3907823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7057754" y="3907823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8286159" y="3907823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雷云拍着大手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中把自然界的电闪雷鸣想象成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像人一样生气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像人一样拍手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上下文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我还感受到了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雷云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是对花孩子们的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热情欢迎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生气大吼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这些表示颜色的词语中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想到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花孩子们便穿了紫的、黄的、白的衣裳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冲了出来。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字可以体会到花孩子们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的心情。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83237" y="8114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075357" y="20781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35528" y="3319220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花的颜色五彩缤纷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646517" y="4598407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渴望到地面上自由地玩耍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5592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5399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五、课外阅读我能行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金色花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假如我变成了一朵金色花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只是为了好玩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长在那棵树的高枝上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笑嘻嘻地在风中摇摆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又在新叶上跳舞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你会认识我吗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你要是叫道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你在哪里呀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我暗暗地在那里匿笑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却一声儿不响。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我要悄悄地开放花瓣儿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看着你工作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7457"/>
            <a:ext cx="10807700" cy="54649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当你沐浴后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湿发披在两肩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穿过金色花的林荫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走到小庭院时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你会嗅到这花香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却不知道这香气是从我身上来的。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当你吃过中饭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坐在窗前读书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那棵树的阴影落在你的头发与膝上时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我便要投我的小小的影子在你的书页上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正投在你所读的地方。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但是你会猜得出这就是你的孩子的小小影子吗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当你黄昏时拿了灯到牛棚里去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我便要突然地再落到地上来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又成了你的孩子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求你讲个故事给我听。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你到哪里去了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你这坏孩子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我不告诉你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这就是你同我那时所要说的话了。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114</TotalTime>
  <Words>489</Words>
  <Application>Microsoft Office PowerPoint</Application>
  <PresentationFormat>自定义</PresentationFormat>
  <Paragraphs>78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28</cp:revision>
  <dcterms:created xsi:type="dcterms:W3CDTF">2020-08-20T00:17:29Z</dcterms:created>
  <dcterms:modified xsi:type="dcterms:W3CDTF">2024-09-06T01:02:01Z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