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731" r:id="rId3"/>
    <p:sldId id="732" r:id="rId4"/>
    <p:sldId id="736" r:id="rId5"/>
    <p:sldId id="737" r:id="rId6"/>
    <p:sldId id="733" r:id="rId7"/>
    <p:sldId id="739" r:id="rId8"/>
    <p:sldId id="734" r:id="rId9"/>
    <p:sldId id="748" r:id="rId10"/>
    <p:sldId id="749" r:id="rId11"/>
    <p:sldId id="735" r:id="rId1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84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__2.docx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453" y="3384103"/>
            <a:ext cx="10513168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第一</a:t>
            </a:r>
            <a:r>
              <a:rPr lang="zh-CN" altLang="en-US" sz="40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0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3*</a:t>
            </a:r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不懂就要问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377711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从选文中得知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先生本来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不想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听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讲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书中的道理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但从句子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大家听得很认真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可以看出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先生讲书中的道理。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如果在学习中遇到不懂的问题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你会怎么做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向老师、同学请教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或者自己查资料。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240711" y="149223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423613" y="213372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943305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50762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画出加点字的正确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2152103"/>
              </p:ext>
            </p:extLst>
          </p:nvPr>
        </p:nvGraphicFramePr>
        <p:xfrm>
          <a:off x="452438" y="1640786"/>
          <a:ext cx="10836275" cy="3805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文档" r:id="rId4" imgW="3826154" imgH="1346235" progId="Word.Document.12">
                  <p:embed/>
                </p:oleObj>
              </mc:Choice>
              <mc:Fallback>
                <p:oleObj name="文档" r:id="rId4" imgW="3826154" imgH="134623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2438" y="1640786"/>
                        <a:ext cx="10836275" cy="3805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/>
          <p:nvPr/>
        </p:nvSpPr>
        <p:spPr>
          <a:xfrm>
            <a:off x="3024733" y="188836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716582" y="266079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468182" y="266079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451853" y="339948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404730" y="339948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964277" y="413816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8034485" y="413816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153534" y="490952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511895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二、把词语补充完整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再选词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鸦雀无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糊涂　　　　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晃脑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教室里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连一根针掉在地上都能听得见。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冬冬背古诗的时候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总是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真像古代私塾的教书先生。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31141" y="227130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声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256981" y="227130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里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197757" y="226937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头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487760" y="2863981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鸦雀无声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636092" y="3494060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摇头晃脑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2297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49250" y="905464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三、理解下列词语的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意思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课堂里霎时变得鸦雀无声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一句中的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霎时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的意思是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鸦雀无声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的意思是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孙中山来到学校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照例把书放到先生面前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照例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跟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这个词的意思一样。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先生讲得很详细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详细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的近义词是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34365" y="2231975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极短的时间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28379" y="2875255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形容非常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安静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27301" y="4137176"/>
            <a:ext cx="19463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照旧</a:t>
            </a:r>
            <a:r>
              <a:rPr lang="en-US" altLang="zh-CN" smtClean="0">
                <a:ea typeface="宋体" panose="02010600030101010101" pitchFamily="2" charset="-122"/>
              </a:rPr>
              <a:t>/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循例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8166797" y="4776224"/>
            <a:ext cx="19463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周详</a:t>
            </a:r>
            <a:r>
              <a:rPr lang="en-US" altLang="zh-CN" dirty="0">
                <a:ea typeface="宋体" panose="02010600030101010101" pitchFamily="2" charset="-122"/>
              </a:rPr>
              <a:t>/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详尽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994483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223863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四、按要求完成句子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练习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照样子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补全句子。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先生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您刚才让我背的这段书是什么意思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您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先生讲得很详细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大家听得很认真。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演员们演得很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观众们看得很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89301" y="318799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阿姨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256854" y="3187996"/>
            <a:ext cx="43043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能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帮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我拿一下那本书吗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371757" y="447411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卖力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353325" y="447411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入迷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1615647"/>
              </p:ext>
            </p:extLst>
          </p:nvPr>
        </p:nvGraphicFramePr>
        <p:xfrm>
          <a:off x="452889" y="1439887"/>
          <a:ext cx="10833100" cy="8262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文档" r:id="rId4" imgW="3826154" imgH="291816" progId="Word.Document.12">
                  <p:embed/>
                </p:oleObj>
              </mc:Choice>
              <mc:Fallback>
                <p:oleObj name="文档" r:id="rId4" imgW="3826154" imgH="29181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2889" y="1439887"/>
                        <a:ext cx="10833100" cy="8262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>
            <a:spLocks noChangeAspect="1"/>
          </p:cNvSpPr>
          <p:nvPr/>
        </p:nvSpPr>
        <p:spPr>
          <a:xfrm>
            <a:off x="349250" y="2094423"/>
            <a:ext cx="10833100" cy="258416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既然雨已经停了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我们就出发吧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孙中山想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这样糊里糊涂地背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有什么用呢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换一种句式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不改变句子原意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孙中山想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这样糊里糊涂地背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是没有用的。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097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五、课内阅读我最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棒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先生拿着戒尺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走到孙中山跟前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厉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声问道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你会背了吗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会背了。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孙中山说着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就把那段书一字不漏地背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bēi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bèi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了出来。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先生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收起戒尺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摆摆手让孙中山坐下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我原想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书中的道理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你们长大了自然会知道的。现在你们既然想听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我就讲讲吧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先生讲得很详细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大家听得很认真。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17671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画出上面选文中括号里正确的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字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或读音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厉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声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bēi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bèi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了出来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选文中有一个词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说明孙中山背书背得很好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请你用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“_______”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一字不</a:t>
            </a:r>
            <a:r>
              <a:rPr lang="zh-CN" altLang="zh-CN" u="sng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漏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04453" y="195658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006789" y="259482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82965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课堂练习(1)</Template>
  <TotalTime>67</TotalTime>
  <Words>209</Words>
  <Application>Microsoft Office PowerPoint</Application>
  <PresentationFormat>自定义</PresentationFormat>
  <Paragraphs>69</Paragraphs>
  <Slides>11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5" baseType="lpstr">
      <vt:lpstr>NEU-BZ-S92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Segoe UI Symbol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24</cp:revision>
  <dcterms:created xsi:type="dcterms:W3CDTF">2020-08-20T00:17:29Z</dcterms:created>
  <dcterms:modified xsi:type="dcterms:W3CDTF">2024-09-06T01:02:41Z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