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49" r:id="rId4"/>
    <p:sldId id="747" r:id="rId5"/>
    <p:sldId id="748" r:id="rId6"/>
    <p:sldId id="738" r:id="rId7"/>
    <p:sldId id="739" r:id="rId8"/>
    <p:sldId id="740" r:id="rId9"/>
    <p:sldId id="75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4.docx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句子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注意加点的部分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再照样子写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670090"/>
              </p:ext>
            </p:extLst>
          </p:nvPr>
        </p:nvGraphicFramePr>
        <p:xfrm>
          <a:off x="458625" y="1969068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文档" r:id="rId3" imgW="3826154" imgH="289660" progId="Word.Document.12">
                  <p:embed/>
                </p:oleObj>
              </mc:Choice>
              <mc:Fallback>
                <p:oleObj name="文档" r:id="rId3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969068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49250" y="2664023"/>
            <a:ext cx="1062021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花儿一开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                                     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885676"/>
              </p:ext>
            </p:extLst>
          </p:nvPr>
        </p:nvGraphicFramePr>
        <p:xfrm>
          <a:off x="458625" y="3456111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文档" r:id="rId5" imgW="3826154" imgH="289660" progId="Word.Document.12">
                  <p:embed/>
                </p:oleObj>
              </mc:Choice>
              <mc:Fallback>
                <p:oleObj name="文档" r:id="rId5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625" y="3456111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2284979" y="2728057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蜜蜂便飞来围着花朵跳舞。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49250" y="404139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小鸟在树林中唱着婉转的歌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哗啦啦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地伴奏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489674"/>
              </p:ext>
            </p:extLst>
          </p:nvPr>
        </p:nvGraphicFramePr>
        <p:xfrm>
          <a:off x="458625" y="873655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文档" r:id="rId3" imgW="3826154" imgH="289660" progId="Word.Document.12">
                  <p:embed/>
                </p:oleObj>
              </mc:Choice>
              <mc:Fallback>
                <p:oleObj name="文档" r:id="rId3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873655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49250" y="1497718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可爱的小鸟在枝头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678758"/>
              </p:ext>
            </p:extLst>
          </p:nvPr>
        </p:nvGraphicFramePr>
        <p:xfrm>
          <a:off x="458625" y="2299202"/>
          <a:ext cx="10807700" cy="163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文档" r:id="rId5" imgW="3826154" imgH="579679" progId="Word.Document.12">
                  <p:embed/>
                </p:oleObj>
              </mc:Choice>
              <mc:Fallback>
                <p:oleObj name="文档" r:id="rId5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625" y="2299202"/>
                        <a:ext cx="10807700" cy="163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49250" y="376380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秋天的雨把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16821" y="1551987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唱着动听的歌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2099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355492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二、读例句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注意加点的词语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回忆平时的观察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选择一种小动物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把它的外貌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写下来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422283"/>
              </p:ext>
            </p:extLst>
          </p:nvPr>
        </p:nvGraphicFramePr>
        <p:xfrm>
          <a:off x="438961" y="2781742"/>
          <a:ext cx="10807700" cy="163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文档" r:id="rId3" imgW="3826154" imgH="579679" progId="Word.Document.12">
                  <p:embed/>
                </p:oleObj>
              </mc:Choice>
              <mc:Fallback>
                <p:oleObj name="文档" r:id="rId3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8961" y="2781742"/>
                        <a:ext cx="10807700" cy="163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388578" y="4150788"/>
            <a:ext cx="699230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1150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三、写出下列句子运用的修辞手法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再仿写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同学们向在校园里欢唱的小鸟打招呼。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蝴蝶在花丛中翩翩起舞。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蒲公英的花就像我们的手掌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可以张开、合上。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银杏树叶像一把把小扇子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可以扇风。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西沙群岛的海里一半是水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一半是鱼。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这块地方没有巴掌大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怎么能盖房子呢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11445" y="17082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拟人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227253" y="29728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比喻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84085" y="42383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夸张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6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894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一排排大雁追上白云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撒下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并加标点。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　原野上　的　融化　森林里　雪　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原野上、森林里的雪都融化了。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森林里、原野上的雪都融化了。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8989" y="2226448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一阵暖暖的叮咛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927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扩写句子。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海底的岩石上生长着珊瑚。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海底的岩石上生长着各种各样的珊瑚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有的像绽开的花朵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有的像分枝的鹿角。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修改病句。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我们要做到节约用水的好习惯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我们要养成节约用水的好习惯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161687"/>
            <a:ext cx="10936739" cy="3625244"/>
            <a:chOff x="349250" y="2020603"/>
            <a:chExt cx="10936739" cy="362524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020603"/>
              <a:ext cx="2654894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仿写句子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488727"/>
                </p:ext>
              </p:extLst>
            </p:nvPr>
          </p:nvGraphicFramePr>
          <p:xfrm>
            <a:off x="452889" y="2755695"/>
            <a:ext cx="10833100" cy="1651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文档" r:id="rId3" imgW="3826154" imgH="583273" progId="Word.Document.12">
                    <p:embed/>
                  </p:oleObj>
                </mc:Choice>
                <mc:Fallback>
                  <p:oleObj name="文档" r:id="rId3" imgW="3826154" imgH="58327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2755695"/>
                          <a:ext cx="10833100" cy="1651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4342029"/>
              <a:ext cx="10833100" cy="13038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大龙虾全身披甲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划过来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划过去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样子挺威武。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青蛙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008789" y="2695380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绿叶衬托朵朵鲜花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40069" y="2695379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鲜花散发阵阵清香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03323" y="4192324"/>
            <a:ext cx="6672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唱着歌儿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跳过来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跳过去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样子挺快乐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102750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用画波浪线的句子开头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围绕一个意思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把听到过的一种声音写下来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雨是大自然的歌手。滴在树叶上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唱起了优美的乐曲。打在玻璃窗上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叮咚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叮咚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歌声特别欢快。洒到池塘里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是一首雄壮的大合唱。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3822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鸟儿是大自然的歌手。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 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69162" y="42667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7176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69</TotalTime>
  <Words>364</Words>
  <Application>Microsoft Office PowerPoint</Application>
  <PresentationFormat>自定义</PresentationFormat>
  <Paragraphs>48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23</cp:revision>
  <dcterms:created xsi:type="dcterms:W3CDTF">2020-08-20T00:17:29Z</dcterms:created>
  <dcterms:modified xsi:type="dcterms:W3CDTF">2024-09-06T02:13:25Z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