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731" r:id="rId3"/>
    <p:sldId id="747" r:id="rId4"/>
    <p:sldId id="748" r:id="rId5"/>
    <p:sldId id="735" r:id="rId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72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专项复习</a:t>
            </a:r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五</a:t>
            </a:r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口语交际与写作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一、口语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交际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这段时间你观察了什么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有哪些新发现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把你的发现告诉同学们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并注意听听其他同学的发现。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谁的发现感兴趣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可以自由组合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互相交流。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我观察夜晚的天空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认识了北斗星。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我一碰含羞草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它就合拢叶子。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4533047"/>
            <a:ext cx="10833100" cy="12818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观察了水中的鱼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发现大部分鱼都要睡觉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但它们睡觉时眼睛是睁着的。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1616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吃过晚饭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我正在写作业。这时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爸爸回来了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看见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家里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房间的灯都亮着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便对我说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:“________________________”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我头也不回地说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现在生活条件好了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爸爸语重心长地说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用不着的几盏灯给关了。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65093" y="1626415"/>
            <a:ext cx="36856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开这么多灯干什么</a:t>
            </a:r>
            <a:r>
              <a:rPr lang="en-US" altLang="zh-CN" dirty="0">
                <a:ea typeface="宋体" panose="02010600030101010101" pitchFamily="2" charset="-122"/>
              </a:rPr>
              <a:t>?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893501" y="2182046"/>
            <a:ext cx="4463900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这点儿电费又不算什么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2445" y="2800856"/>
            <a:ext cx="2808312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亮堂堂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的多好。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9250" y="3440689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现在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国家提倡低碳环保的生活方式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能少开灯就尽量少开灯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我们要有节约意识。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150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小白兔在森林中遇到了一头大黑熊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请你展开想象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接着往下写。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你可以与小伙伴去放风筝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捉蝴蝶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可以和同学们在树下捉迷藏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丢手绢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请你选一件事写一写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让大家也来分享你的快乐吧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60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82</TotalTime>
  <Words>218</Words>
  <Application>Microsoft Office PowerPoint</Application>
  <PresentationFormat>自定义</PresentationFormat>
  <Paragraphs>26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NEU-BZ-S92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14</cp:revision>
  <dcterms:created xsi:type="dcterms:W3CDTF">2020-08-20T00:17:29Z</dcterms:created>
  <dcterms:modified xsi:type="dcterms:W3CDTF">2024-09-06T02:15:47Z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