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6" r:id="rId4"/>
    <p:sldId id="737" r:id="rId5"/>
    <p:sldId id="738" r:id="rId6"/>
    <p:sldId id="739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72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语文园地七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49250" y="1223863"/>
            <a:ext cx="10523502" cy="3240360"/>
            <a:chOff x="349250" y="1367879"/>
            <a:chExt cx="10523502" cy="3240360"/>
          </a:xfrm>
        </p:grpSpPr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349250" y="1367879"/>
              <a:ext cx="3068469" cy="732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一、我会写好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字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25133" y="2189191"/>
              <a:ext cx="4247619" cy="2419048"/>
            </a:xfrm>
            <a:prstGeom prst="rect">
              <a:avLst/>
            </a:prstGeom>
          </p:spPr>
        </p:pic>
      </p:grpSp>
      <p:sp>
        <p:nvSpPr>
          <p:cNvPr id="11" name="矩形 10"/>
          <p:cNvSpPr/>
          <p:nvPr/>
        </p:nvSpPr>
        <p:spPr>
          <a:xfrm>
            <a:off x="7888597" y="230398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797" y="2118231"/>
            <a:ext cx="5607133" cy="227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1116465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二、读例句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注意加点的词语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49250" y="1928217"/>
            <a:ext cx="10917075" cy="2709518"/>
            <a:chOff x="349250" y="2025783"/>
            <a:chExt cx="10917075" cy="2709518"/>
          </a:xfrm>
        </p:grpSpPr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75753953"/>
                </p:ext>
              </p:extLst>
            </p:nvPr>
          </p:nvGraphicFramePr>
          <p:xfrm>
            <a:off x="458625" y="2025783"/>
            <a:ext cx="10807700" cy="16374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0" name="文档" r:id="rId3" imgW="3826154" imgH="579679" progId="Word.Document.12">
                    <p:embed/>
                  </p:oleObj>
                </mc:Choice>
                <mc:Fallback>
                  <p:oleObj name="文档" r:id="rId3" imgW="3826154" imgH="579679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58625" y="2025783"/>
                          <a:ext cx="10807700" cy="163741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49250" y="3431483"/>
              <a:ext cx="10833100" cy="13038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                      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　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   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                     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矩形 11"/>
          <p:cNvSpPr>
            <a:spLocks noChangeAspect="1"/>
          </p:cNvSpPr>
          <p:nvPr/>
        </p:nvSpPr>
        <p:spPr>
          <a:xfrm>
            <a:off x="1080517" y="3304421"/>
            <a:ext cx="6008166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弯弯的小桥下面是那弯弯的小河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080517" y="3955051"/>
            <a:ext cx="5913194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弯弯的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小河里停着弯弯的小船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2581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83487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三、仿写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小雨滴落了下来。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小雨滴敲敲打打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一场热闹的音乐会便开始了。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春雷响了起来。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春雷轰轰隆隆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一支热闹的春天交响曲奏响了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王老师急得直跺脚。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491181" y="4448935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56633" y="4743544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爸爸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热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536901" y="474354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直流汗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803377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6382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四、阅读古诗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采莲曲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王昌龄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荷叶罗裙一色裁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芙蓉向脸两边开。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乱入池中看不见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闻歌始觉有人来。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这首诗描写的是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的景象。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塞外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江南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81549" y="414438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17049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727919"/>
            <a:ext cx="10833100" cy="25841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荷叶罗裙一色裁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说明采莲少女裙子的颜色是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本诗写出了采莲少女的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美丽、勤劳、活泼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爱美、偷懒、贪玩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73405" y="1791808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绿色的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122797" y="246472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76983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151</TotalTime>
  <Words>184</Words>
  <Application>Microsoft Office PowerPoint</Application>
  <PresentationFormat>自定义</PresentationFormat>
  <Paragraphs>35</Paragraphs>
  <Slides>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1" baseType="lpstr"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18</cp:revision>
  <dcterms:created xsi:type="dcterms:W3CDTF">2020-08-20T00:17:29Z</dcterms:created>
  <dcterms:modified xsi:type="dcterms:W3CDTF">2024-09-06T01:35:34Z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