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6" r:id="rId5"/>
    <p:sldId id="733" r:id="rId6"/>
    <p:sldId id="739" r:id="rId7"/>
    <p:sldId id="740" r:id="rId8"/>
    <p:sldId id="741" r:id="rId9"/>
    <p:sldId id="734" r:id="rId10"/>
    <p:sldId id="748" r:id="rId11"/>
    <p:sldId id="749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5" d="100"/>
          <a:sy n="95" d="100"/>
        </p:scale>
        <p:origin x="576" y="42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Word___2.docx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第三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10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在牛肚子里旅行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16534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选文中加点的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一动也不能动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红头在牛肚子里很惬意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红头在牛肚子里很难受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红头的旅行路线是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被牛吃掉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牛的嘴里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牛的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牛的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71701" y="151139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981733" y="339929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第一个胃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44613" y="403323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第二个胃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19613" y="403323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牛的嘴里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5591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青头用它的身体在牛鼻孔里蹭来蹭去是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从中我体会到了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假如你是红头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从牛肚子里出来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还会对青头说些什么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青头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这次多亏你救了我。你真是我的好朋友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6965" y="2358325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把红头救出来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297773" y="2358324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青头与红头的深厚情谊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2334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7515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648898"/>
              </p:ext>
            </p:extLst>
          </p:nvPr>
        </p:nvGraphicFramePr>
        <p:xfrm>
          <a:off x="452889" y="1777079"/>
          <a:ext cx="10833100" cy="165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文档" r:id="rId3" imgW="3826154" imgH="583273" progId="Word.Document.12">
                  <p:embed/>
                </p:oleObj>
              </mc:Choice>
              <mc:Fallback>
                <p:oleObj name="文档" r:id="rId3" imgW="3826154" imgH="5832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1777079"/>
                        <a:ext cx="10833100" cy="1651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/>
          <p:nvPr/>
        </p:nvSpPr>
        <p:spPr>
          <a:xfrm>
            <a:off x="1656581" y="20357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500781" y="20357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584573" y="28142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799487" y="28142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1385972"/>
              </p:ext>
            </p:extLst>
          </p:nvPr>
        </p:nvGraphicFramePr>
        <p:xfrm>
          <a:off x="458625" y="3357177"/>
          <a:ext cx="10807700" cy="1637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文档" r:id="rId5" imgW="3826154" imgH="579679" progId="Word.Document.12">
                  <p:embed/>
                </p:oleObj>
              </mc:Choice>
              <mc:Fallback>
                <p:oleObj name="文档" r:id="rId5" imgW="3826154" imgH="5796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625" y="3357177"/>
                        <a:ext cx="10807700" cy="16374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/>
        </p:nvSpPr>
        <p:spPr>
          <a:xfrm>
            <a:off x="2334149" y="36197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09465" y="45590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9847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33" y="1889756"/>
            <a:ext cx="11024935" cy="293139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29591" y="2387712"/>
            <a:ext cx="15985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旅</a:t>
            </a:r>
            <a:r>
              <a:rPr lang="en-US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游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5461547" y="2387712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胃</a:t>
            </a:r>
            <a:endParaRPr lang="zh-CN" altLang="en-US" sz="4000" dirty="0"/>
          </a:p>
        </p:txBody>
      </p:sp>
      <p:sp>
        <p:nvSpPr>
          <p:cNvPr id="11" name="矩形 10"/>
          <p:cNvSpPr/>
          <p:nvPr/>
        </p:nvSpPr>
        <p:spPr>
          <a:xfrm>
            <a:off x="7136618" y="2387711"/>
            <a:ext cx="15985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流</a:t>
            </a:r>
            <a:r>
              <a:rPr lang="en-US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泪</a:t>
            </a:r>
            <a:endParaRPr lang="zh-CN" altLang="en-US" sz="4000" dirty="0"/>
          </a:p>
        </p:txBody>
      </p:sp>
      <p:sp>
        <p:nvSpPr>
          <p:cNvPr id="12" name="矩形 11"/>
          <p:cNvSpPr/>
          <p:nvPr/>
        </p:nvSpPr>
        <p:spPr>
          <a:xfrm>
            <a:off x="1944613" y="3983824"/>
            <a:ext cx="15985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救   治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4415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头大吃一惊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它一下子蹦到牛身上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可是那头牛用尾巴轻轻一扫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青头就给摔到地上了。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1.(1)“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大吃一惊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大吃一惊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写个句子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一下子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一词写出了青头此时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的心情。这个词语还可以换成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26345" y="2826923"/>
            <a:ext cx="5952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形容对发生的意外事情非常吃惊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92253" y="3411698"/>
            <a:ext cx="561662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听了科学家的话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国王大吃一惊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25189" y="40877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着急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92885" y="472891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立刻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4821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头笑眯眯地说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就当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在牛肚子里作了一次旅行吧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笑眯眯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一词写出了青头此时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的心情。描写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的词语有很多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13165" y="26876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高兴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73005" y="332304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微笑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53325" y="332304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哈哈大笑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80517" y="395828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哄堂大笑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红头被大黄牛吞到肚子里了。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改为把字句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大黄牛把红头吞到肚子里了。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青头跳到牛身上。青头隔着肚皮和红头说话。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把两句话合成一句话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青头跳到牛身上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隔着肚皮和红头说话。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昨天上午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他戴着一顶帽子和一件大衣出门了。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修改病句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昨天上午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他戴着一顶帽子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穿着一件大衣出门了。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592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939954"/>
              </p:ext>
            </p:extLst>
          </p:nvPr>
        </p:nvGraphicFramePr>
        <p:xfrm>
          <a:off x="452889" y="2303983"/>
          <a:ext cx="10833100" cy="826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文档" r:id="rId3" imgW="3826154" imgH="291816" progId="Word.Document.12">
                  <p:embed/>
                </p:oleObj>
              </mc:Choice>
              <mc:Fallback>
                <p:oleObj name="文档" r:id="rId3" imgW="3826154" imgH="2918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2303983"/>
                        <a:ext cx="10833100" cy="8262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49250" y="2920904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我只要一读书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就会投入得忘记了时间。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70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49250" y="575791"/>
            <a:ext cx="10833100" cy="5853910"/>
            <a:chOff x="349250" y="729639"/>
            <a:chExt cx="10833100" cy="585391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729639"/>
              <a:ext cx="10833100" cy="58539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五、课内阅读我最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棒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红头在牛肚子里随着草一起移动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从第一个胃到了第二个胃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又从第二个胃回到了牛嘴里。这一下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红头又看见了光亮。可是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它已经一动也不能动了。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这时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青头爬到牛鼻子上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用它的身体在牛鼻孔里蹭来蹭去。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阿嚏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!”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牛打了一个喷嚏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红头随着一团草一下子给喷了出来。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红头看见自己的朋友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高兴得流下了眼泪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:“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谢谢你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……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2557939" y="2996370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2952725" y="2996370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376302" y="2996370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780349" y="2996370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4184262" y="2996370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4607973" y="2996370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107</TotalTime>
  <Words>417</Words>
  <Application>Microsoft Office PowerPoint</Application>
  <PresentationFormat>自定义</PresentationFormat>
  <Paragraphs>71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 Unicode MS</vt:lpstr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27</cp:revision>
  <dcterms:created xsi:type="dcterms:W3CDTF">2020-08-20T00:17:29Z</dcterms:created>
  <dcterms:modified xsi:type="dcterms:W3CDTF">2024-09-06T01:11:04Z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