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7" r:id="rId6"/>
    <p:sldId id="733" r:id="rId7"/>
    <p:sldId id="739" r:id="rId8"/>
    <p:sldId id="734" r:id="rId9"/>
    <p:sldId id="740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84"/>
      </p:cViewPr>
      <p:guideLst>
        <p:guide orient="horz" pos="453"/>
        <p:guide pos="2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package" Target="../embeddings/Microsoft_Word___2.docx"/><Relationship Id="rId7" Type="http://schemas.openxmlformats.org/officeDocument/2006/relationships/package" Target="../embeddings/Microsoft_Word___4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Word___3.docx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第二</a:t>
            </a:r>
            <a:r>
              <a:rPr lang="zh-CN" altLang="en-US" sz="40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古诗三首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1780263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2495460"/>
              </p:ext>
            </p:extLst>
          </p:nvPr>
        </p:nvGraphicFramePr>
        <p:xfrm>
          <a:off x="458625" y="2572351"/>
          <a:ext cx="10807700" cy="1637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文档" r:id="rId3" imgW="3826154" imgH="579679" progId="Word.Document.12">
                  <p:embed/>
                </p:oleObj>
              </mc:Choice>
              <mc:Fallback>
                <p:oleObj name="文档" r:id="rId3" imgW="3826154" imgH="5796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2572351"/>
                        <a:ext cx="10807700" cy="16374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/>
        </p:nvSpPr>
        <p:spPr>
          <a:xfrm>
            <a:off x="1411061" y="282594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335381" y="282594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461685" y="362499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043909" y="362499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55495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22" y="1757415"/>
            <a:ext cx="11366829" cy="349748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74061" y="2375993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君   子</a:t>
            </a:r>
            <a:endParaRPr lang="zh-CN" altLang="en-US" sz="4400" dirty="0"/>
          </a:p>
        </p:txBody>
      </p:sp>
      <p:sp>
        <p:nvSpPr>
          <p:cNvPr id="12" name="矩形 11"/>
          <p:cNvSpPr/>
          <p:nvPr/>
        </p:nvSpPr>
        <p:spPr>
          <a:xfrm>
            <a:off x="4831094" y="2375992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菊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花</a:t>
            </a:r>
            <a:endParaRPr lang="zh-CN" altLang="en-US" sz="4400" dirty="0"/>
          </a:p>
        </p:txBody>
      </p:sp>
      <p:sp>
        <p:nvSpPr>
          <p:cNvPr id="13" name="矩形 12"/>
          <p:cNvSpPr/>
          <p:nvPr/>
        </p:nvSpPr>
        <p:spPr>
          <a:xfrm>
            <a:off x="9458595" y="237599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石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径</a:t>
            </a:r>
            <a:endParaRPr lang="zh-CN" altLang="en-US" sz="4400" dirty="0"/>
          </a:p>
        </p:txBody>
      </p:sp>
      <p:sp>
        <p:nvSpPr>
          <p:cNvPr id="14" name="矩形 13"/>
          <p:cNvSpPr/>
          <p:nvPr/>
        </p:nvSpPr>
        <p:spPr>
          <a:xfrm>
            <a:off x="244565" y="4238368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送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别</a:t>
            </a:r>
            <a:endParaRPr lang="zh-CN" altLang="en-US" sz="4400" dirty="0"/>
          </a:p>
        </p:txBody>
      </p:sp>
      <p:sp>
        <p:nvSpPr>
          <p:cNvPr id="15" name="矩形 14"/>
          <p:cNvSpPr/>
          <p:nvPr/>
        </p:nvSpPr>
        <p:spPr>
          <a:xfrm>
            <a:off x="4860590" y="423836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残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阳</a:t>
            </a:r>
            <a:endParaRPr lang="zh-CN" altLang="en-US" sz="4400" dirty="0"/>
          </a:p>
        </p:txBody>
      </p:sp>
      <p:sp>
        <p:nvSpPr>
          <p:cNvPr id="16" name="矩形 15"/>
          <p:cNvSpPr/>
          <p:nvPr/>
        </p:nvSpPr>
        <p:spPr>
          <a:xfrm>
            <a:off x="9486447" y="423836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挑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战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229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49250" y="801647"/>
            <a:ext cx="10936739" cy="4960204"/>
            <a:chOff x="349250" y="729639"/>
            <a:chExt cx="10936739" cy="496020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729639"/>
              <a:ext cx="10833100" cy="7325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三、给加点的字选择正确的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解释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44235051"/>
                </p:ext>
              </p:extLst>
            </p:nvPr>
          </p:nvGraphicFramePr>
          <p:xfrm>
            <a:off x="452889" y="1445888"/>
            <a:ext cx="10833100" cy="826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7" name="文档" r:id="rId3" imgW="3826154" imgH="291816" progId="Word.Document.12">
                    <p:embed/>
                  </p:oleObj>
                </mc:Choice>
                <mc:Fallback>
                  <p:oleObj name="文档" r:id="rId3" imgW="3826154" imgH="29181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52889" y="1445888"/>
                          <a:ext cx="10833100" cy="8262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49250" y="2121801"/>
              <a:ext cx="10833100" cy="7325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文件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	B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书信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C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书写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97248647"/>
                </p:ext>
              </p:extLst>
            </p:nvPr>
          </p:nvGraphicFramePr>
          <p:xfrm>
            <a:off x="452889" y="2889879"/>
            <a:ext cx="10833100" cy="826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8" name="文档" r:id="rId5" imgW="3826154" imgH="291816" progId="Word.Document.12">
                    <p:embed/>
                  </p:oleObj>
                </mc:Choice>
                <mc:Fallback>
                  <p:oleObj name="文档" r:id="rId5" imgW="3826154" imgH="29181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52889" y="2889879"/>
                          <a:ext cx="10833100" cy="8262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49250" y="3544484"/>
              <a:ext cx="10833100" cy="7325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产生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生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出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B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出生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C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生的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与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熟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相对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7" name="对象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332029"/>
                </p:ext>
              </p:extLst>
            </p:nvPr>
          </p:nvGraphicFramePr>
          <p:xfrm>
            <a:off x="452889" y="4298452"/>
            <a:ext cx="10833100" cy="826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9" name="文档" r:id="rId7" imgW="3826154" imgH="291816" progId="Word.Document.12">
                    <p:embed/>
                  </p:oleObj>
                </mc:Choice>
                <mc:Fallback>
                  <p:oleObj name="文档" r:id="rId7" imgW="3826154" imgH="29181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52889" y="4298452"/>
                          <a:ext cx="10833100" cy="8262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349250" y="4957335"/>
              <a:ext cx="7050328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坐下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B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乘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搭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C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因为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2510845" y="154392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69906" y="29598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660074" y="439604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9448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7365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四、古诗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回顾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《山行》的作者是唐代诗人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杜牧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杜甫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写诗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人停下车来欣赏晚景的诗句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动客情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在《夜书所见》中的意思是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引起诗人对春日美景的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勾起诗人的思乡之情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引起诗人对童年往事的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勾起诗人对客人的怀念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809930" y="15937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42229" y="2837535"/>
            <a:ext cx="71072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停车坐爱枫林晚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霜叶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红于二月花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590733" y="352359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1616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下列对本课诗句理解不正确的一项是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一年好景君须记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的意思是一年中的美丽景色你都要记住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知有儿童挑促织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不是作者看到的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作者所想到的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《赠刘景文》的前两句写景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后两句写赠诗的目的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这三首诗写的都是秋天的景色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《山行》中红色的霜叶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《赠刘景文》中的荷尽、菊残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《夜书所见》中的江上秋风等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都是与这个季节相关的景物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93917" y="100871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009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31674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五、课内阅读我最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赠刘景文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已无擎雨盖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犹有傲霜枝。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一年好景君须记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橙黄橘绿时。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请将诗中空缺部分补充完整。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这首诗是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唐代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宋代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诗人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叶绍翁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苏轼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的作品。诗中表示颜色的词语有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60637" y="206829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荷尽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836229" y="206829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菊残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423845" y="270765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最是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749794" y="397985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675794" y="397985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377893" y="459952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橙黄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9433445" y="459952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橘绿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919950" y="525550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刘景文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>
            <a:spLocks noChangeAspect="1"/>
          </p:cNvSpPr>
          <p:nvPr/>
        </p:nvSpPr>
        <p:spPr>
          <a:xfrm>
            <a:off x="349250" y="158390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诗歌的前两句写景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抓住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描绘出秋末冬初的萧瑟景象。诗歌前两句形成强烈对比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菊花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的形象。诗歌中让人不禁想到丰收景象的一句是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87981" y="163943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荷尽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888597" y="163943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菊残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13202" y="2895651"/>
            <a:ext cx="37529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傲霜斗寒</a:t>
            </a:r>
            <a:r>
              <a:rPr lang="en-US" altLang="zh-CN" dirty="0">
                <a:ea typeface="宋体" panose="02010600030101010101" pitchFamily="2" charset="-122"/>
              </a:rPr>
              <a:t>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凌霜傲寒</a:t>
            </a:r>
            <a:r>
              <a:rPr lang="en-US" altLang="zh-CN" dirty="0">
                <a:ea typeface="宋体" panose="02010600030101010101" pitchFamily="2" charset="-122"/>
              </a:rPr>
              <a:t>)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315297" y="3551628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最是橙黄橘绿时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63338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35</TotalTime>
  <Words>183</Words>
  <Application>Microsoft Office PowerPoint</Application>
  <PresentationFormat>自定义</PresentationFormat>
  <Paragraphs>66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21</cp:revision>
  <dcterms:created xsi:type="dcterms:W3CDTF">2020-08-20T00:17:29Z</dcterms:created>
  <dcterms:modified xsi:type="dcterms:W3CDTF">2024-09-06T00:15:42Z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