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49" r:id="rId5"/>
    <p:sldId id="736" r:id="rId6"/>
    <p:sldId id="737" r:id="rId7"/>
    <p:sldId id="733" r:id="rId8"/>
    <p:sldId id="734" r:id="rId9"/>
    <p:sldId id="748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26</a:t>
            </a:r>
            <a:r>
              <a:rPr lang="zh-CN" altLang="en-US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手术台就是阵地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37401"/>
              </p:ext>
            </p:extLst>
          </p:nvPr>
        </p:nvGraphicFramePr>
        <p:xfrm>
          <a:off x="452438" y="2061927"/>
          <a:ext cx="108362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3" imgW="3826154" imgH="875088" progId="Word.Document.12">
                  <p:embed/>
                </p:oleObj>
              </mc:Choice>
              <mc:Fallback>
                <p:oleObj name="文档" r:id="rId3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2061927"/>
                        <a:ext cx="10836275" cy="247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49250" y="122386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一、找出下列加点字的注音全都正确的一项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在括号里画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93701" y="29284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943067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70" y="1790978"/>
            <a:ext cx="11132540" cy="336427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17925" y="235868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离    开</a:t>
            </a:r>
            <a:endParaRPr lang="zh-CN" altLang="en-US" sz="4000" dirty="0"/>
          </a:p>
        </p:txBody>
      </p:sp>
      <p:sp>
        <p:nvSpPr>
          <p:cNvPr id="23" name="矩形 22"/>
          <p:cNvSpPr/>
          <p:nvPr/>
        </p:nvSpPr>
        <p:spPr>
          <a:xfrm>
            <a:off x="3365109" y="235868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激    烈</a:t>
            </a:r>
            <a:endParaRPr lang="zh-CN" altLang="en-US" sz="4000" dirty="0"/>
          </a:p>
        </p:txBody>
      </p:sp>
      <p:sp>
        <p:nvSpPr>
          <p:cNvPr id="24" name="矩形 23"/>
          <p:cNvSpPr/>
          <p:nvPr/>
        </p:nvSpPr>
        <p:spPr>
          <a:xfrm>
            <a:off x="6356428" y="235868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匆    匆</a:t>
            </a:r>
            <a:endParaRPr lang="zh-CN" altLang="en-US" sz="4000" dirty="0"/>
          </a:p>
        </p:txBody>
      </p:sp>
      <p:sp>
        <p:nvSpPr>
          <p:cNvPr id="25" name="矩形 24"/>
          <p:cNvSpPr/>
          <p:nvPr/>
        </p:nvSpPr>
        <p:spPr>
          <a:xfrm>
            <a:off x="9370989" y="235868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卫    生</a:t>
            </a:r>
            <a:endParaRPr lang="zh-CN" altLang="en-US" sz="4000" dirty="0"/>
          </a:p>
        </p:txBody>
      </p:sp>
      <p:sp>
        <p:nvSpPr>
          <p:cNvPr id="26" name="矩形 25"/>
          <p:cNvSpPr/>
          <p:nvPr/>
        </p:nvSpPr>
        <p:spPr>
          <a:xfrm>
            <a:off x="319754" y="424072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取    出</a:t>
            </a:r>
            <a:endParaRPr lang="zh-CN" altLang="en-US" sz="4000" dirty="0"/>
          </a:p>
        </p:txBody>
      </p:sp>
      <p:sp>
        <p:nvSpPr>
          <p:cNvPr id="27" name="矩形 26"/>
          <p:cNvSpPr/>
          <p:nvPr/>
        </p:nvSpPr>
        <p:spPr>
          <a:xfrm>
            <a:off x="3365109" y="424072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仍    然</a:t>
            </a:r>
            <a:endParaRPr lang="zh-CN" altLang="en-US" sz="4000" dirty="0"/>
          </a:p>
        </p:txBody>
      </p:sp>
      <p:sp>
        <p:nvSpPr>
          <p:cNvPr id="28" name="矩形 27"/>
          <p:cNvSpPr/>
          <p:nvPr/>
        </p:nvSpPr>
        <p:spPr>
          <a:xfrm>
            <a:off x="6350062" y="424072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刚    刚</a:t>
            </a:r>
            <a:endParaRPr lang="zh-CN" altLang="en-US" sz="4000" dirty="0"/>
          </a:p>
        </p:txBody>
      </p:sp>
      <p:sp>
        <p:nvSpPr>
          <p:cNvPr id="29" name="矩形 28"/>
          <p:cNvSpPr/>
          <p:nvPr/>
        </p:nvSpPr>
        <p:spPr>
          <a:xfrm>
            <a:off x="9400484" y="4240729"/>
            <a:ext cx="17267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气    焰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86406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806393"/>
            <a:ext cx="10936739" cy="5107822"/>
            <a:chOff x="349250" y="806393"/>
            <a:chExt cx="10936739" cy="510782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806393"/>
              <a:ext cx="10833100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给下列加点字选择正确的读音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填入括号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中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dòu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dǒu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7123665"/>
                </p:ext>
              </p:extLst>
            </p:nvPr>
          </p:nvGraphicFramePr>
          <p:xfrm>
            <a:off x="452889" y="2147424"/>
            <a:ext cx="10833100" cy="1651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2" name="文档" r:id="rId3" imgW="3826154" imgH="583273" progId="Word.Document.12">
                    <p:embed/>
                  </p:oleObj>
                </mc:Choice>
                <mc:Fallback>
                  <p:oleObj name="文档" r:id="rId3" imgW="3826154" imgH="58327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2147424"/>
                          <a:ext cx="10833100" cy="1651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4726893" y="3542697"/>
              <a:ext cx="2077813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dà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dài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9851561"/>
                </p:ext>
              </p:extLst>
            </p:nvPr>
          </p:nvGraphicFramePr>
          <p:xfrm>
            <a:off x="452889" y="4262777"/>
            <a:ext cx="10833100" cy="1651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3" name="文档" r:id="rId5" imgW="3826154" imgH="583273" progId="Word.Document.12">
                    <p:embed/>
                  </p:oleObj>
                </mc:Choice>
                <mc:Fallback>
                  <p:oleObj name="文档" r:id="rId5" imgW="3826154" imgH="58327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889" y="4262777"/>
                          <a:ext cx="10833100" cy="1651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2376661" y="2179298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dòu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59933" y="2179298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dòu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13813" y="2973143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dǒu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54029" y="4298671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dà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877277" y="4298670"/>
            <a:ext cx="77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dài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103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写出加点词语的近义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103282"/>
              </p:ext>
            </p:extLst>
          </p:nvPr>
        </p:nvGraphicFramePr>
        <p:xfrm>
          <a:off x="452889" y="2224327"/>
          <a:ext cx="10833100" cy="2477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文档" r:id="rId3" imgW="3826154" imgH="875088" progId="Word.Document.12">
                  <p:embed/>
                </p:oleObj>
              </mc:Choice>
              <mc:Fallback>
                <p:oleObj name="文档" r:id="rId3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224327"/>
                        <a:ext cx="10833100" cy="2477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604972" y="226603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镇静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23229" y="403217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灵敏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手术台是医生的阵地。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这是一个比喻句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。这句话突出表现了白求恩大夫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的阵地。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的阵地。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92459" y="205846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手术台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67645" y="20584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阵地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98877" y="2696703"/>
            <a:ext cx="8012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严谨负责的敬业精神和舍己为人、不怕牺牲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4829" y="45991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讲台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88154" y="45991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老师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4828" y="52354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舞台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88154" y="52354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演员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49250" y="729639"/>
            <a:ext cx="10833100" cy="5213735"/>
            <a:chOff x="349250" y="729639"/>
            <a:chExt cx="10833100" cy="52137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课内阅读我最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敌人不断反扑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战斗非常激烈。我军的伤员陆续从火线上抬下来。在离火线不远的一座小庙里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白求恩大夫正在给伤员做手术。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他已经两天两夜没休息了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眼球上布满了血丝。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突然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几发炮弹落在小庙前的空地上。硝烟滚滚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弹片纷飞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小庙被烟雾淹没了。白求恩仍然镇定地站在手术台旁。他接过助手递过来的镊子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敏捷地从伤员的腹腔里取出一块弹片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丢在盘子里。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7088265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7490504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892743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8294982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8861784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9264023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9666262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10068501" y="365247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选文中画横线的句子说明白求恩大夫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选文中加点的词语说明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话概括选文的意思。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白求恩大夫在极其恶劣的环境中给伤员做手术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这段话表现了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白求恩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高贵品质。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7797" y="1439887"/>
            <a:ext cx="619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工作的时间很长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身体已极度疲劳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47781" y="2071008"/>
            <a:ext cx="6054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战斗激烈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白求恩大夫的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工作环境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35255" y="4568911"/>
            <a:ext cx="692260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对工作极端负责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不怕牺牲、舍己为人</a:t>
            </a:r>
            <a:endParaRPr lang="zh-CN" altLang="zh-CN" sz="44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7797" y="271524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恶劣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86</TotalTime>
  <Words>306</Words>
  <Application>Microsoft Office PowerPoint</Application>
  <PresentationFormat>自定义</PresentationFormat>
  <Paragraphs>67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28</cp:revision>
  <dcterms:created xsi:type="dcterms:W3CDTF">2020-08-20T00:17:29Z</dcterms:created>
  <dcterms:modified xsi:type="dcterms:W3CDTF">2024-09-06T02:10:34Z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