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731" r:id="rId3"/>
    <p:sldId id="732" r:id="rId4"/>
    <p:sldId id="736" r:id="rId5"/>
    <p:sldId id="733" r:id="rId6"/>
    <p:sldId id="749" r:id="rId7"/>
    <p:sldId id="739" r:id="rId8"/>
    <p:sldId id="740" r:id="rId9"/>
    <p:sldId id="741" r:id="rId10"/>
    <p:sldId id="742" r:id="rId11"/>
    <p:sldId id="734" r:id="rId12"/>
    <p:sldId id="748" r:id="rId13"/>
    <p:sldId id="735" r:id="rId14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13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package" Target="../embeddings/Microsoft_Word___1.docx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453" y="3384103"/>
            <a:ext cx="10513168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第三</a:t>
            </a:r>
            <a:r>
              <a:rPr lang="zh-CN" altLang="en-US" sz="40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</a:t>
            </a:r>
            <a:endParaRPr lang="en-US" altLang="zh-CN" sz="40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11*</a:t>
            </a:r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一块奶酪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943943"/>
            <a:ext cx="10833100" cy="194399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假如你就是蚂蚁队长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你会怎么处理掉在地上的那点儿奶酪渣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24054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223863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六、课内阅读我最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棒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小蚂蚁们从四面八方的草丛里走拢来了。当它们重新聚到奶酪旁边时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蚂蚁队长命令年龄最小的一只蚂蚁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这点儿奶酪渣是刚才弄掉的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丢了可惜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你吃掉它吧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大家又干起活来了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劲头比刚才更足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奶酪一会儿就被搬进洞里去了。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81983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蚂蚁队长命令年龄最小的一只蚂蚁吃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掉奶酪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说明它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能够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以身作则　　　　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信守承诺　　　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关爱弱小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为什么大家干活的劲头比刚才更足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因为蚂蚁队长命令年龄最小的蚂蚁吃掉奶酪渣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自己没有偷嘴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这样的处理令大家心服。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33493" y="153474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82965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283694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一、找出下列加点字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的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注音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全都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正确的一项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在括号里画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2281572"/>
              </p:ext>
            </p:extLst>
          </p:nvPr>
        </p:nvGraphicFramePr>
        <p:xfrm>
          <a:off x="452438" y="2115110"/>
          <a:ext cx="10836275" cy="2627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文档" r:id="rId4" imgW="3826154" imgH="930433" progId="Word.Document.12">
                  <p:embed/>
                </p:oleObj>
              </mc:Choice>
              <mc:Fallback>
                <p:oleObj name="文档" r:id="rId4" imgW="3826154" imgH="93043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2438" y="2115110"/>
                        <a:ext cx="10836275" cy="26273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/>
          <p:nvPr/>
        </p:nvSpPr>
        <p:spPr>
          <a:xfrm>
            <a:off x="9600309" y="215130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667173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把词语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补充完整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再选词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因为犯了错误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他心里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小蚂蚁们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草丛里走拢来了。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98741" y="241618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先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610909" y="241618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后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726720" y="241618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上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0229056" y="241618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下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344260" y="3000960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七上八下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384773" y="3645815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四面八方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4902164" y="241618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面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6428285" y="241618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方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2297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三、按要求完成下列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练习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从下面的句子中你读出了怎样的蚂蚁队长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纪律严明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虚心好学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严于律己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奶酪旁边只有蚂蚁队长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它要是偷嘴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谁也看不见。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它犹豫了一会儿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终于一跺脚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注意啦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全体都有。稍息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立正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向后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齐步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蚂蚁队长集合好队伍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向大家宣布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今天搬运粮食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只许出力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不许偷嘴。谁偷嘴就要处罚谁。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209309" y="401251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230693" y="528973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2299452"/>
            <a:ext cx="10833100" cy="137268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你喜欢文中的蚂蚁队长吗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为什么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76077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718087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四、判断正误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错误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画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“×”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如果蚂蚁队长偷嘴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也要受到处罚。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蚂蚁队长命令大家休息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是因为它觉得大家太累了。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蚂蚁队长一开始就想把奶酪渣给年龄最小的蚂蚁吃。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201197" y="245489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0058669" y="309925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0376652" y="375249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20097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五、回忆课文内容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练习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列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课文理解错误的一项是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蚂蚁队长在面对奶酪渣的诱惑时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经受住了考验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没有违反禁令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给大家带了好头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在搬运粮食前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蚂蚁队长已有言在先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谁都不准偷嘴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如果队长偷嘴一样受罚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蚂蚁队长命令最小的蚂蚁吃掉奶酪渣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这样处理令大家心服口服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5929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2015951"/>
            <a:ext cx="10833100" cy="20128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蚂蚁队长其实已经吃了很多奶酪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它之所以让小蚂蚁吃掉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是为了更好地管理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蚂蚁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队伍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答案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:D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7035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课堂练习(1)</Template>
  <TotalTime>81</TotalTime>
  <Words>313</Words>
  <Application>Microsoft Office PowerPoint</Application>
  <PresentationFormat>自定义</PresentationFormat>
  <Paragraphs>61</Paragraphs>
  <Slides>13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7" baseType="lpstr">
      <vt:lpstr>NEU-BZ-S92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Segoe UI Symbol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19</cp:revision>
  <dcterms:created xsi:type="dcterms:W3CDTF">2020-08-20T00:17:29Z</dcterms:created>
  <dcterms:modified xsi:type="dcterms:W3CDTF">2024-09-06T00:40:03Z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