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7" r:id="rId6"/>
    <p:sldId id="738" r:id="rId7"/>
    <p:sldId id="751" r:id="rId8"/>
    <p:sldId id="733" r:id="rId9"/>
    <p:sldId id="750" r:id="rId10"/>
    <p:sldId id="734" r:id="rId11"/>
    <p:sldId id="748" r:id="rId12"/>
    <p:sldId id="749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第四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13*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胡萝卜先生的长胡子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胡萝卜先生常常为胡子发愁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因为他长着浓密的胡子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必须每天刮。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胡萝卜先生匆匆忙忙刮了胡子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就吃着果酱面包上街去了。因为他近视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就没有发现漏刮了一根胡子。这根胡子长在下巴的右边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胡萝卜先生吃果酱面包的时候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胡子沾到了甜甜的果酱。对一根胡子来说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果酱是多么好的营养品啊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001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胡萝卜先生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的烦恼。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胡萝卜先生常常为胡子发愁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因为他长着浓密的胡子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必须每天刮。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胡萝卜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先生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漏刮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胡子长得很长是因为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他总是忘了刮那根胡子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果酱为那根胡子的生长提供了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营养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12949" y="30760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5591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当我读到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对一根胡子来说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果酱是多么好的营养品啊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我猜想接下来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这根胡子有了果酱的滋润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像春雨后的竹笋一样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长啊长啊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一直长得绕了地球一圈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241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42" end="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49250" y="988175"/>
            <a:ext cx="10833100" cy="6728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画出加点字的正确读音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71499"/>
              </p:ext>
            </p:extLst>
          </p:nvPr>
        </p:nvGraphicFramePr>
        <p:xfrm>
          <a:off x="458625" y="1804791"/>
          <a:ext cx="10807700" cy="327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档" r:id="rId3" imgW="3826154" imgH="1159357" progId="Word.Document.12">
                  <p:embed/>
                </p:oleObj>
              </mc:Choice>
              <mc:Fallback>
                <p:oleObj name="文档" r:id="rId3" imgW="3826154" imgH="11593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804791"/>
                        <a:ext cx="10807700" cy="32748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直接连接符 14"/>
          <p:cNvCxnSpPr/>
          <p:nvPr/>
        </p:nvCxnSpPr>
        <p:spPr>
          <a:xfrm>
            <a:off x="5296444" y="2323647"/>
            <a:ext cx="107307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173677" y="3145231"/>
            <a:ext cx="107307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993285" y="3115735"/>
            <a:ext cx="88683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731541" y="3969999"/>
            <a:ext cx="11803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38961" y="4909287"/>
            <a:ext cx="11803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3988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匆忙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匆匆忙忙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en-US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82764" y="277129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安安静静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92404" y="34148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急忙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28989" y="341480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急急忙忙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070015"/>
            <a:ext cx="10833100" cy="4052750"/>
            <a:chOff x="349250" y="1200418"/>
            <a:chExt cx="10833100" cy="405275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200418"/>
              <a:ext cx="4267515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三、选词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填空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填序号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en-US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3240309"/>
              <a:ext cx="10833100" cy="201285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上课了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同学们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走进教室。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胡萝卜先生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往前走。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大雨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下了两天两夜。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3734071" y="32281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220183" y="386513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73199" y="449183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pic>
        <p:nvPicPr>
          <p:cNvPr id="11" name="MC3KRG08.eps" descr="id:214748929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863650"/>
            <a:ext cx="10807700" cy="115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2735334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我们穿过一段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的树林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就来到了小河边。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胡萝卜先生常常为胡子发愁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因为他长着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的胡子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必须每天刮。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22735" y="28487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98567" y="34912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pic>
        <p:nvPicPr>
          <p:cNvPr id="7" name="MC3KRG09.eps" descr="id:2147489304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0434" y="1367879"/>
            <a:ext cx="6710732" cy="12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941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03760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小男孩用胡萝卜先生的长胡子做了风筝线。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胡萝卜先生很喜欢他的胡子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因此刮胡子的时候故意漏刮了一根。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胡子蘸到了甜甜的牛奶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越长越长。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鸟太太打算用胡萝卜先生的长胡子做晾尿布的绳子。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24701" y="183925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924949" y="31255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230693" y="37649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451389" y="4379199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829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1553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根据课文内容填空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胡萝卜先生漏刮了一根胡子。这根胡子因为沾到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而越长越长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长胡子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一个男孩剪了一段用来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还有可能被鸟太太用来做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。这真是奇妙极了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477" y="264288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果酱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73482" y="327443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风筝线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59317" y="327443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晾衣绳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11252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按查字典的要求填空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字用音序查字法查字典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应先查字母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用部首查字法查字典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应先查部首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字在字典中的解释有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忧虑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忧伤的心情。在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乡愁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29605" y="18326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5461" y="2472221"/>
            <a:ext cx="1162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chou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881949" y="24501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心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980013" y="247222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9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926437" y="37048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756365" y="434311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33227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70</TotalTime>
  <Words>295</Words>
  <Application>Microsoft Office PowerPoint</Application>
  <PresentationFormat>自定义</PresentationFormat>
  <Paragraphs>66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 Unicode MS</vt:lpstr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22</cp:revision>
  <dcterms:created xsi:type="dcterms:W3CDTF">2020-08-20T00:17:29Z</dcterms:created>
  <dcterms:modified xsi:type="dcterms:W3CDTF">2024-09-06T01:14:14Z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