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6" r:id="rId4"/>
    <p:sldId id="737" r:id="rId5"/>
    <p:sldId id="738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语文园地八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295871"/>
            <a:ext cx="10533026" cy="3384376"/>
            <a:chOff x="349250" y="1367879"/>
            <a:chExt cx="10533026" cy="338437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367879"/>
              <a:ext cx="3182281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一、我会写好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5133" y="2257017"/>
              <a:ext cx="4257143" cy="249523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7921277" y="24479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61" y="2469184"/>
            <a:ext cx="5552381" cy="2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966094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二、把下列汉字的拼音补充完整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ǎ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d____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眨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瞅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瞪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眶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6629" y="2676342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40757" y="2678720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ǒu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81333" y="2676342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èng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45947" y="267634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32813" y="2676341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uàng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三、将下面的物品分类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铅笔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衣架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牙刷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饼干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切菜板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馒头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橙子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沐浴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液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尺子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垃圾桶　</a:t>
            </a:r>
            <a:r>
              <a:rPr lang="en-US" altLang="zh-CN" dirty="0" smtClean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⑪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炸鱼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速冻饺子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橡皮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文具盒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⑮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钢笔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生活用品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学习用品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1805" y="3354607"/>
            <a:ext cx="5759450" cy="1941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④⑥⑦</a:t>
            </a:r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⑪⑫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4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②③⑤⑧⑩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4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①⑨</a:t>
            </a:r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⑬⑭⑮</a:t>
            </a:r>
            <a:endParaRPr lang="zh-CN" altLang="zh-CN" sz="44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8135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四、把下面的名句补充完整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再选择名句的序号填在横线上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若爱其身。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《墨子》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《论语》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有礼者敬人。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《孟子》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暖于布帛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深于矛戟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《荀子》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12565" y="18915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爱人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48669" y="251570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怒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84341" y="251570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368549" y="316695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仁者爱人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00592" y="377888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与人善言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93717" y="379348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伤人以言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.“__________”,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就是说关爱别人就像爱自己一样。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这句话说的一样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言语可以给人带来愉悦和温暖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也能给人带来深深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伤害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不把愤怒发泄到别人身上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的错误。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55077" y="13572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53357" y="200338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66413" y="32695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75</TotalTime>
  <Words>108</Words>
  <Application>Microsoft Office PowerPoint</Application>
  <PresentationFormat>自定义</PresentationFormat>
  <Paragraphs>40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16</cp:revision>
  <dcterms:created xsi:type="dcterms:W3CDTF">2020-08-20T00:17:29Z</dcterms:created>
  <dcterms:modified xsi:type="dcterms:W3CDTF">2024-09-06T01:45:33Z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