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7" r:id="rId4"/>
    <p:sldId id="739" r:id="rId5"/>
    <p:sldId id="741" r:id="rId6"/>
    <p:sldId id="740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27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语文园地四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223863"/>
            <a:ext cx="10835235" cy="3313927"/>
            <a:chOff x="349250" y="1439887"/>
            <a:chExt cx="10835235" cy="331392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9887"/>
              <a:ext cx="3182281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一、我会写好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7342" y="2230005"/>
              <a:ext cx="4257143" cy="2523809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8222325" y="226303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54" y="2179631"/>
            <a:ext cx="6333461" cy="220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57631"/>
            <a:ext cx="108331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二、圈出下面每组中注音错误的词语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并将正确的读音写在后面的括号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292751"/>
              </p:ext>
            </p:extLst>
          </p:nvPr>
        </p:nvGraphicFramePr>
        <p:xfrm>
          <a:off x="458625" y="1886651"/>
          <a:ext cx="10807700" cy="4502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3" imgW="3826154" imgH="1593847" progId="Word.Document.12">
                  <p:embed/>
                </p:oleObj>
              </mc:Choice>
              <mc:Fallback>
                <p:oleObj name="文档" r:id="rId3" imgW="3826154" imgH="15938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886651"/>
                        <a:ext cx="10807700" cy="4502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椭圆 10"/>
          <p:cNvSpPr/>
          <p:nvPr/>
        </p:nvSpPr>
        <p:spPr>
          <a:xfrm>
            <a:off x="710645" y="1788294"/>
            <a:ext cx="2232248" cy="7622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910129" y="2602968"/>
            <a:ext cx="1390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zhòng</a:t>
            </a: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350531" y="4022343"/>
            <a:ext cx="1656258" cy="7622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303747" y="4120924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jiǎ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3600797" y="4805232"/>
            <a:ext cx="1656258" cy="7622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399045" y="561635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三、把词语补充完整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再按要求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百战百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八达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我发现这三个词语的共同特点是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老师刚说完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同学们就开心起来了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地讨论去哪里游玩。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我还能写出跟词语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结构一样的词语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45029" y="1819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胜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557110" y="18195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083237" y="18195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嘴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584681" y="2384700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第一、三个字都是数字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181533" y="30072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993285" y="429412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百发百中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给下面的句子加上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标点符号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814264"/>
              </p:ext>
            </p:extLst>
          </p:nvPr>
        </p:nvGraphicFramePr>
        <p:xfrm>
          <a:off x="449714" y="1364695"/>
          <a:ext cx="10836275" cy="498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文档" r:id="rId3" imgW="3826154" imgH="1795099" progId="Word.Document.12">
                  <p:embed/>
                </p:oleObj>
              </mc:Choice>
              <mc:Fallback>
                <p:oleObj name="文档" r:id="rId3" imgW="3826154" imgH="17950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714" y="1364695"/>
                        <a:ext cx="10836275" cy="4981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697960" y="169524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:“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55557" y="1695244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36501" y="291938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312765" y="2909550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152037" y="290954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36501" y="417619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911853" y="4178574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192037" y="4176197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713070" y="4176196"/>
            <a:ext cx="492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,“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49243" y="543301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536901" y="5433013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6717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五、把下面的谚语补充完整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再选择合适的谚语并将序号填在句中横线上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泰山移。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二人同心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臭皮匠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顶个诸葛亮。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一个篱笆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一个好汉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面对困难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同伴之间要相互信任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正所谓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这件事我们多商量商量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也许就能想出解决的办法。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8509" y="196360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人心齐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52725" y="252983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其利断金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84573" y="31143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三个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73830" y="37023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三个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00109" y="37023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三个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580876" y="426497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674070" y="48580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87</TotalTime>
  <Words>137</Words>
  <Application>Microsoft Office PowerPoint</Application>
  <PresentationFormat>自定义</PresentationFormat>
  <Paragraphs>47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2020-08-20T00:17:29Z</dcterms:created>
  <dcterms:modified xsi:type="dcterms:W3CDTF">2024-09-06T00:54:09Z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