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731" r:id="rId3"/>
    <p:sldId id="732" r:id="rId4"/>
    <p:sldId id="736" r:id="rId5"/>
    <p:sldId id="737" r:id="rId6"/>
    <p:sldId id="738" r:id="rId7"/>
    <p:sldId id="733" r:id="rId8"/>
    <p:sldId id="749" r:id="rId9"/>
    <p:sldId id="734" r:id="rId10"/>
    <p:sldId id="748" r:id="rId11"/>
    <p:sldId id="735" r:id="rId12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84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11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package" Target="../embeddings/Microsoft_Word___1.docx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oleObject" Target="../embeddings/oleObject2.bin"/><Relationship Id="rId7" Type="http://schemas.openxmlformats.org/officeDocument/2006/relationships/package" Target="../embeddings/Microsoft_Word___3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3.emf"/><Relationship Id="rId4" Type="http://schemas.openxmlformats.org/officeDocument/2006/relationships/package" Target="../embeddings/Microsoft_Word___2.docx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oleObject" Target="../embeddings/oleObject4.bin"/><Relationship Id="rId7" Type="http://schemas.openxmlformats.org/officeDocument/2006/relationships/package" Target="../embeddings/Microsoft_Word___5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5.emf"/><Relationship Id="rId4" Type="http://schemas.openxmlformats.org/officeDocument/2006/relationships/package" Target="../embeddings/Microsoft_Word___4.docx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453" y="3384103"/>
            <a:ext cx="10513168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第六</a:t>
            </a:r>
            <a:r>
              <a:rPr lang="zh-CN" altLang="en-US" sz="40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</a:t>
            </a:r>
            <a:endParaRPr lang="en-US" altLang="zh-CN" sz="40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17</a:t>
            </a:r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古诗三首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906335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这首诗描绘了天门山雄奇秀丽的景色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碧水、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、红日使画面色彩缤纷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表达了诗人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的思想感情。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诗的第一句既是写眼前实景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又是诗人想象的虚景。说它是实景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理由是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说它是虚景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理由是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天门山被楚江一劈为二是诗人的想象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天门山是隔江相对的两座山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45413" y="97834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青山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051021" y="1617704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孤帆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64493" y="2244185"/>
            <a:ext cx="34804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热爱祖国大好河山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890549" y="353030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469565" y="353030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82965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132191"/>
            <a:ext cx="10833100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Arial Unicode MS" panose="020B0604020202020204" pitchFamily="34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画出加点字的正确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读音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0981020"/>
              </p:ext>
            </p:extLst>
          </p:nvPr>
        </p:nvGraphicFramePr>
        <p:xfrm>
          <a:off x="452889" y="1919742"/>
          <a:ext cx="10833100" cy="33038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文档" r:id="rId4" imgW="3826154" imgH="1166904" progId="Word.Document.12">
                  <p:embed/>
                </p:oleObj>
              </mc:Choice>
              <mc:Fallback>
                <p:oleObj name="文档" r:id="rId4" imgW="3826154" imgH="116690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2889" y="1919742"/>
                        <a:ext cx="10833100" cy="33038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/>
          <p:nvPr/>
        </p:nvSpPr>
        <p:spPr>
          <a:xfrm>
            <a:off x="4085189" y="216979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623645" y="300463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860496" y="382174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273205" y="460505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906335"/>
            <a:ext cx="3696846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二、看拼音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词语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22" y="1692881"/>
            <a:ext cx="11366829" cy="344891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291613" y="2323648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饮   水</a:t>
            </a:r>
            <a:endParaRPr lang="zh-CN" altLang="en-US" sz="4400" dirty="0"/>
          </a:p>
        </p:txBody>
      </p:sp>
      <p:sp>
        <p:nvSpPr>
          <p:cNvPr id="12" name="矩形 11"/>
          <p:cNvSpPr/>
          <p:nvPr/>
        </p:nvSpPr>
        <p:spPr>
          <a:xfrm>
            <a:off x="4871647" y="2323647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起   初</a:t>
            </a:r>
            <a:endParaRPr lang="zh-CN" altLang="en-US" sz="4400" dirty="0"/>
          </a:p>
        </p:txBody>
      </p:sp>
      <p:sp>
        <p:nvSpPr>
          <p:cNvPr id="13" name="矩形 12"/>
          <p:cNvSpPr/>
          <p:nvPr/>
        </p:nvSpPr>
        <p:spPr>
          <a:xfrm>
            <a:off x="9397491" y="2323647"/>
            <a:ext cx="188064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银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盘</a:t>
            </a:r>
            <a:endParaRPr lang="zh-CN" altLang="en-US" sz="4400" dirty="0"/>
          </a:p>
        </p:txBody>
      </p:sp>
      <p:sp>
        <p:nvSpPr>
          <p:cNvPr id="14" name="矩形 13"/>
          <p:cNvSpPr/>
          <p:nvPr/>
        </p:nvSpPr>
        <p:spPr>
          <a:xfrm>
            <a:off x="278597" y="4176192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镜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子</a:t>
            </a:r>
            <a:endParaRPr lang="zh-CN" altLang="en-US" sz="4400" dirty="0"/>
          </a:p>
        </p:txBody>
      </p:sp>
      <p:sp>
        <p:nvSpPr>
          <p:cNvPr id="15" name="矩形 14"/>
          <p:cNvSpPr/>
          <p:nvPr/>
        </p:nvSpPr>
        <p:spPr>
          <a:xfrm>
            <a:off x="4871647" y="4176190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遥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远</a:t>
            </a:r>
            <a:endParaRPr lang="zh-CN" altLang="en-US" sz="4400" dirty="0"/>
          </a:p>
        </p:txBody>
      </p:sp>
      <p:sp>
        <p:nvSpPr>
          <p:cNvPr id="16" name="矩形 15"/>
          <p:cNvSpPr/>
          <p:nvPr/>
        </p:nvSpPr>
        <p:spPr>
          <a:xfrm>
            <a:off x="9445033" y="4176190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未   来</a:t>
            </a:r>
            <a:endParaRPr lang="zh-CN" altLang="en-US" sz="4400" dirty="0"/>
          </a:p>
        </p:txBody>
      </p:sp>
    </p:spTree>
    <p:extLst>
      <p:ext uri="{BB962C8B-B14F-4D97-AF65-F5344CB8AC3E}">
        <p14:creationId xmlns:p14="http://schemas.microsoft.com/office/powerpoint/2010/main" val="122297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49250" y="1262020"/>
            <a:ext cx="10936739" cy="3594923"/>
            <a:chOff x="349250" y="727880"/>
            <a:chExt cx="10936739" cy="3594923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49250" y="727880"/>
              <a:ext cx="10833100" cy="73250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三、给加点的词选择正确的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解释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3" name="对象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87269098"/>
                </p:ext>
              </p:extLst>
            </p:nvPr>
          </p:nvGraphicFramePr>
          <p:xfrm>
            <a:off x="452889" y="1473624"/>
            <a:ext cx="10833100" cy="8262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86" name="文档" r:id="rId4" imgW="3826154" imgH="291816" progId="Word.Document.12">
                    <p:embed/>
                  </p:oleObj>
                </mc:Choice>
                <mc:Fallback>
                  <p:oleObj name="文档" r:id="rId4" imgW="3826154" imgH="291816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452889" y="1473624"/>
                          <a:ext cx="10833100" cy="82622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49250" y="2120041"/>
              <a:ext cx="10833100" cy="73250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色彩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艳丽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　　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B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波光闪动的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样子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5" name="对象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21665524"/>
                </p:ext>
              </p:extLst>
            </p:nvPr>
          </p:nvGraphicFramePr>
          <p:xfrm>
            <a:off x="452889" y="2912727"/>
            <a:ext cx="10833100" cy="8262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87" name="文档" r:id="rId7" imgW="3826154" imgH="291816" progId="Word.Document.12">
                    <p:embed/>
                  </p:oleObj>
                </mc:Choice>
                <mc:Fallback>
                  <p:oleObj name="文档" r:id="rId7" imgW="3826154" imgH="291816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452889" y="2912727"/>
                          <a:ext cx="10833100" cy="82622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" name="矩形 5"/>
            <p:cNvSpPr>
              <a:spLocks noChangeAspect="1"/>
            </p:cNvSpPr>
            <p:nvPr/>
          </p:nvSpPr>
          <p:spPr>
            <a:xfrm>
              <a:off x="349250" y="3590295"/>
              <a:ext cx="7779053" cy="73250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空旷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	B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迷茫缥缈的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样子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3662973" y="201480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3662973" y="347636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994483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49250" y="1727919"/>
            <a:ext cx="10936739" cy="2796237"/>
            <a:chOff x="349250" y="3015886"/>
            <a:chExt cx="10936739" cy="2796237"/>
          </a:xfrm>
        </p:grpSpPr>
        <p:graphicFrame>
          <p:nvGraphicFramePr>
            <p:cNvPr id="2" name="对象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80052096"/>
                </p:ext>
              </p:extLst>
            </p:nvPr>
          </p:nvGraphicFramePr>
          <p:xfrm>
            <a:off x="452889" y="3015886"/>
            <a:ext cx="10833100" cy="8262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10" name="文档" r:id="rId4" imgW="3826154" imgH="291816" progId="Word.Document.12">
                    <p:embed/>
                  </p:oleObj>
                </mc:Choice>
                <mc:Fallback>
                  <p:oleObj name="文档" r:id="rId4" imgW="3826154" imgH="291816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452889" y="3015886"/>
                          <a:ext cx="10833100" cy="82622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49250" y="3672135"/>
              <a:ext cx="10833100" cy="73250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水色与月光互相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辉映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		B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月光倒映在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水面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4" name="对象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85855458"/>
                </p:ext>
              </p:extLst>
            </p:nvPr>
          </p:nvGraphicFramePr>
          <p:xfrm>
            <a:off x="452889" y="4430084"/>
            <a:ext cx="10833100" cy="8262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11" name="文档" r:id="rId7" imgW="3826154" imgH="291816" progId="Word.Document.12">
                    <p:embed/>
                  </p:oleObj>
                </mc:Choice>
                <mc:Fallback>
                  <p:oleObj name="文档" r:id="rId7" imgW="3826154" imgH="291816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452889" y="4430084"/>
                          <a:ext cx="10833100" cy="82622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349250" y="5079615"/>
              <a:ext cx="10833100" cy="73250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形容平静而又清澈的洞庭湖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面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B.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白银做的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盘子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3653141" y="173117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653141" y="316178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759413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>
            <a:spLocks noChangeAspect="1"/>
          </p:cNvSpPr>
          <p:nvPr/>
        </p:nvSpPr>
        <p:spPr>
          <a:xfrm>
            <a:off x="349250" y="895632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四、古诗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回顾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《饮湖上初晴后雨》的作者是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唐代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宋代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诗人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刘禹锡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苏轼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诗中作者把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比作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《望洞庭》的作者是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唐代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宋代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诗人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刘禹锡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苏轼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诗中的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青螺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是用来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形容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399277" y="161770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1204869" y="223197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8117637" y="222214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西湖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1130171" y="2850551"/>
            <a:ext cx="21050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西子</a:t>
            </a:r>
            <a:r>
              <a:rPr lang="en-US" altLang="zh-CN" dirty="0">
                <a:ea typeface="宋体" panose="02010600030101010101" pitchFamily="2" charset="-122"/>
              </a:rPr>
              <a:t>(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西施</a:t>
            </a:r>
            <a:r>
              <a:rPr lang="en-US" altLang="zh-CN" dirty="0">
                <a:ea typeface="宋体" panose="02010600030101010101" pitchFamily="2" charset="-122"/>
              </a:rPr>
              <a:t>)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4815101" y="349974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10009509" y="349974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648469" y="4762087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洞庭湖中的君山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386595"/>
            <a:ext cx="10833100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五、把下列诗句与对应的意思连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起来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810" y="2290235"/>
            <a:ext cx="10910455" cy="2204132"/>
          </a:xfrm>
          <a:prstGeom prst="rect">
            <a:avLst/>
          </a:prstGeom>
        </p:spPr>
      </p:pic>
      <p:cxnSp>
        <p:nvCxnSpPr>
          <p:cNvPr id="9" name="直接连接符 8"/>
          <p:cNvCxnSpPr/>
          <p:nvPr/>
        </p:nvCxnSpPr>
        <p:spPr>
          <a:xfrm>
            <a:off x="2582637" y="2538431"/>
            <a:ext cx="1677121" cy="113196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2572589" y="3162008"/>
            <a:ext cx="1604272" cy="104713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V="1">
            <a:off x="2592469" y="2663007"/>
            <a:ext cx="1687169" cy="96750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V="1">
            <a:off x="2592684" y="3255466"/>
            <a:ext cx="1696786" cy="100168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80296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201759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课内阅读我最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棒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望天门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山</a:t>
            </a:r>
            <a:endParaRPr lang="en-US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李白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天门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,___________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东流至此回。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两岸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相对出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,___________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一片日边来。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请将诗中空缺部分补充完整。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92685" y="3190493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中断</a:t>
            </a:r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楚江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873992" y="319049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碧水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582853" y="381615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青山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873992" y="381615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孤帆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课堂练习(1)</Template>
  <TotalTime>39</TotalTime>
  <Words>205</Words>
  <Application>Microsoft Office PowerPoint</Application>
  <PresentationFormat>自定义</PresentationFormat>
  <Paragraphs>63</Paragraphs>
  <Slides>11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7" baseType="lpstr">
      <vt:lpstr>Arial Unicode MS</vt:lpstr>
      <vt:lpstr>NEU-BZ-S92</vt:lpstr>
      <vt:lpstr>方正书宋_GBK</vt:lpstr>
      <vt:lpstr>方正宋黑_GBK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Segoe UI Symbol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26</cp:revision>
  <dcterms:created xsi:type="dcterms:W3CDTF">2020-08-20T00:17:29Z</dcterms:created>
  <dcterms:modified xsi:type="dcterms:W3CDTF">2024-09-06T01:18:26Z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