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6" r:id="rId4"/>
    <p:sldId id="741" r:id="rId5"/>
    <p:sldId id="737" r:id="rId6"/>
    <p:sldId id="738" r:id="rId7"/>
    <p:sldId id="739" r:id="rId8"/>
    <p:sldId id="740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5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223863"/>
            <a:ext cx="10834690" cy="3359334"/>
            <a:chOff x="349250" y="1511895"/>
            <a:chExt cx="10834690" cy="33593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511895"/>
              <a:ext cx="3182281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一、我会写好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45845" y="2375991"/>
              <a:ext cx="4238095" cy="2495238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8228973" y="23661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9" name="24LK07G.eps" descr="id:21474890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9754" y="2161266"/>
            <a:ext cx="6306805" cy="234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二、先选词填空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再按要求写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万里雪飘　春暖花开　秋雨绵绵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冰消雪融　秋色宜人　冰天雪地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上面的词语中描写春天的词是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还能写一个描写春天的词语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75973" y="33349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春暖花开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64493" y="396812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冰消雪融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919557" y="396812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春回大地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1951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上面的词语中描写秋天的词是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还能写一个描写秋天的词语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上面的词语中描写冬天的词是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还能写一个描写冬天的词语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05469" y="178138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秋雨绵绵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6797" y="242193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秋色宜人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415828" y="242193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秋高气爽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05468" y="304372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万里雪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飘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6796" y="368945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冰天雪地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74820" y="369410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风雪交加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7730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2022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三、把词语补充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知秋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淡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实累累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0349" y="21894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79197" y="21894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93356" y="27907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丰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97021" y="27923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90349" y="34416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79197" y="3441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8133" y="40736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674532" y="406621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习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1511895"/>
            <a:ext cx="10833100" cy="3293209"/>
            <a:chOff x="349250" y="1511895"/>
            <a:chExt cx="10833100" cy="329320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1511895"/>
              <a:ext cx="10833100" cy="3293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四、说一说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写一写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听了老师的这番话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我憧憬着即将到来的一天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期待着在活动中有出色的表现。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根据这句话中的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即将到来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期待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这两个词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我认为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憧憬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的意思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4494389" y="252000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4919149" y="252000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384773" y="411213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向往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511895"/>
            <a:ext cx="10833100" cy="2653034"/>
            <a:chOff x="349250" y="1871935"/>
            <a:chExt cx="10833100" cy="26530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871935"/>
              <a:ext cx="10833100" cy="26530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小明打碎了家里的花瓶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心中有些忐忑不安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害怕爸爸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妈妈</a:t>
              </a:r>
              <a:r>
                <a:rPr lang="zh-CN" altLang="en-US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会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责备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我犯了错误时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心里的感受是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所以我认为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忐忑不安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的意思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:_______________________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533461" y="225163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49000" y="225163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344875" y="225163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7769940" y="225163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34763" y="284824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害怕、不安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718486" y="348692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心神不定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五、读书的时候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如果遇到不理解的词语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你会怎么做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请至少写出两种合理的做法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查词典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或者结合上下文理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词语的意思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132</TotalTime>
  <Words>234</Words>
  <Application>Microsoft Office PowerPoint</Application>
  <PresentationFormat>自定义</PresentationFormat>
  <Paragraphs>53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2020-08-20T00:17:29Z</dcterms:created>
  <dcterms:modified xsi:type="dcterms:W3CDTF">2024-09-06T01:08:31Z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