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36" r:id="rId5"/>
    <p:sldId id="737" r:id="rId6"/>
    <p:sldId id="738" r:id="rId7"/>
    <p:sldId id="733" r:id="rId8"/>
    <p:sldId id="739" r:id="rId9"/>
    <p:sldId id="734" r:id="rId10"/>
    <p:sldId id="740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84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__1.docx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第七</a:t>
            </a:r>
            <a:r>
              <a:rPr lang="zh-CN" altLang="en-US" sz="40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21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大自然的声音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49250" y="1198575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本段是围绕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这句话来写的。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画横线的句子出现了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不一样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强调了树叶不同、季节不同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也不同。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我也能用画横线的句子的句式写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一句话。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不一样的时间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有不一样的云彩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不一样的地点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有不一样的天空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68293" y="1250610"/>
            <a:ext cx="39950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风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是大自然的音乐家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030811" y="1907393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4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520677" y="253382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声音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526506" y="253382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音乐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61966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96503"/>
            <a:ext cx="369684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21" y="1699457"/>
            <a:ext cx="11331832" cy="343250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09922" y="2261471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告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诉</a:t>
            </a:r>
            <a:endParaRPr lang="zh-CN" altLang="en-US" sz="4400" dirty="0"/>
          </a:p>
        </p:txBody>
      </p:sp>
      <p:sp>
        <p:nvSpPr>
          <p:cNvPr id="5" name="矩形 4"/>
          <p:cNvSpPr/>
          <p:nvPr/>
        </p:nvSpPr>
        <p:spPr>
          <a:xfrm>
            <a:off x="4810668" y="2261471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乐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器</a:t>
            </a:r>
            <a:endParaRPr lang="zh-CN" altLang="en-US" sz="4400" dirty="0"/>
          </a:p>
        </p:txBody>
      </p:sp>
      <p:sp>
        <p:nvSpPr>
          <p:cNvPr id="6" name="矩形 5"/>
          <p:cNvSpPr/>
          <p:nvPr/>
        </p:nvSpPr>
        <p:spPr>
          <a:xfrm>
            <a:off x="9451554" y="2261471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激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动</a:t>
            </a:r>
            <a:endParaRPr lang="zh-CN" altLang="en-US" sz="4400" dirty="0"/>
          </a:p>
        </p:txBody>
      </p:sp>
      <p:sp>
        <p:nvSpPr>
          <p:cNvPr id="7" name="矩形 6"/>
          <p:cNvSpPr/>
          <p:nvPr/>
        </p:nvSpPr>
        <p:spPr>
          <a:xfrm>
            <a:off x="270594" y="4143511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感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受</a:t>
            </a:r>
            <a:endParaRPr lang="zh-CN" altLang="en-US" sz="4400" dirty="0"/>
          </a:p>
        </p:txBody>
      </p:sp>
      <p:sp>
        <p:nvSpPr>
          <p:cNvPr id="8" name="矩形 7"/>
          <p:cNvSpPr/>
          <p:nvPr/>
        </p:nvSpPr>
        <p:spPr>
          <a:xfrm>
            <a:off x="4865890" y="4144174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滴</a:t>
            </a:r>
            <a:endParaRPr lang="zh-CN" altLang="en-US" sz="4400" dirty="0"/>
          </a:p>
        </p:txBody>
      </p:sp>
      <p:sp>
        <p:nvSpPr>
          <p:cNvPr id="9" name="矩形 8"/>
          <p:cNvSpPr/>
          <p:nvPr/>
        </p:nvSpPr>
        <p:spPr>
          <a:xfrm>
            <a:off x="9431875" y="4143510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敲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打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06" y="2231975"/>
            <a:ext cx="11321263" cy="161078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39269" y="2860383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演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奏</a:t>
            </a:r>
            <a:endParaRPr lang="zh-CN" altLang="en-US" sz="4400" dirty="0"/>
          </a:p>
        </p:txBody>
      </p:sp>
      <p:sp>
        <p:nvSpPr>
          <p:cNvPr id="4" name="矩形 3"/>
          <p:cNvSpPr/>
          <p:nvPr/>
        </p:nvSpPr>
        <p:spPr>
          <a:xfrm>
            <a:off x="4857613" y="2862761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美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妙</a:t>
            </a:r>
            <a:endParaRPr lang="zh-CN" altLang="en-US" sz="4400" dirty="0"/>
          </a:p>
        </p:txBody>
      </p:sp>
      <p:sp>
        <p:nvSpPr>
          <p:cNvPr id="5" name="矩形 4"/>
          <p:cNvSpPr/>
          <p:nvPr/>
        </p:nvSpPr>
        <p:spPr>
          <a:xfrm>
            <a:off x="9400765" y="2862761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鸟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鸣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2229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727919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二、在括号里填入合适的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的乐曲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的音乐会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声音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的山中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小曲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的呢喃细语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的海洋大合唱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38005" y="247791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雄伟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490949" y="247791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热闹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77965" y="3107550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充满力量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490949" y="310754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轻快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77964" y="374503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轻轻柔柔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137968" y="3745827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波澜壮阔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994483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49250" y="729639"/>
            <a:ext cx="108331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三、根据情境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选择恰当的词语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地跳跃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那欢快的乐曲令人着迷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河流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地漫步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那优雅的田园奏鸣曲令人陶醉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地奔跑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那波澜壮阔的海洋大合唱令人向往。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哗哗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潺潺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淙淙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溶洞中的千姿百态的石笋、石柱是隐藏在大山深处的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景观。设计者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地将这景观与五彩的灯光和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的音乐结合在一起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使游客仿佛置身仙境一般。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美妙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奇妙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巧妙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862773" y="139737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328757" y="139737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521698" y="198214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0451389" y="374414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191597" y="432891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184741" y="432891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759413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>
            <a:spLocks noChangeAspect="1"/>
          </p:cNvSpPr>
          <p:nvPr/>
        </p:nvSpPr>
        <p:spPr>
          <a:xfrm>
            <a:off x="349250" y="729639"/>
            <a:ext cx="108331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四、根据课文内容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小雨滴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一场热闹的音乐会便开始了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所有的树林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树林里的每片树叶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所有的房子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房子的屋顶和窗户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都发出不同的声音。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当微风拂过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那声音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好像呢喃细语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让人感受到大自然的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当狂风吹起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整座森林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出一首雄伟的乐曲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那声音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令人感受到大自然的威力。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664693" y="1339504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敲敲打打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36501" y="192427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滴滴答答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5162812" y="192427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叮叮咚咚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4392885" y="3666743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轻轻柔柔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154418" y="427356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温柔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8992048" y="427754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激动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5490272" y="484850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合奏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49250" y="1727919"/>
            <a:ext cx="8629285" cy="663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注意加点的部分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再照样子仿写句子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20303"/>
              </p:ext>
            </p:extLst>
          </p:nvPr>
        </p:nvGraphicFramePr>
        <p:xfrm>
          <a:off x="458625" y="2486411"/>
          <a:ext cx="10807700" cy="81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文档" r:id="rId4" imgW="3826154" imgH="289660" progId="Word.Document.12">
                  <p:embed/>
                </p:oleObj>
              </mc:Choice>
              <mc:Fallback>
                <p:oleObj name="文档" r:id="rId4" imgW="3826154" imgH="28966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8625" y="2486411"/>
                        <a:ext cx="10807700" cy="818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 7"/>
          <p:cNvSpPr>
            <a:spLocks noChangeAspect="1"/>
          </p:cNvSpPr>
          <p:nvPr/>
        </p:nvSpPr>
        <p:spPr>
          <a:xfrm>
            <a:off x="349250" y="3115735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雨水轻轻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洒向河流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河流匆匆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流向大海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大海苍苍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风起云涌。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097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727919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六、课内阅读我最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棒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风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是大自然的音乐家。他会在森林里演奏他的手风琴。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当他翻动树叶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树叶便像歌手一样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唱出各种不同的歌曲。不一样的树叶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有不一样的声音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不一样的季节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有不一样的音乐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81</TotalTime>
  <Words>220</Words>
  <Application>Microsoft Office PowerPoint</Application>
  <PresentationFormat>自定义</PresentationFormat>
  <Paragraphs>64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NEU-BZ-S92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22</cp:revision>
  <dcterms:created xsi:type="dcterms:W3CDTF">2020-08-20T00:17:29Z</dcterms:created>
  <dcterms:modified xsi:type="dcterms:W3CDTF">2024-09-06T01:28:31Z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