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av" ContentType="audio/x-wav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8"/>
  </p:notesMasterIdLst>
  <p:sldIdLst>
    <p:sldId id="256" r:id="rId2"/>
    <p:sldId id="731" r:id="rId3"/>
    <p:sldId id="732" r:id="rId4"/>
    <p:sldId id="736" r:id="rId5"/>
    <p:sldId id="737" r:id="rId6"/>
    <p:sldId id="733" r:id="rId7"/>
    <p:sldId id="753" r:id="rId8"/>
    <p:sldId id="739" r:id="rId9"/>
    <p:sldId id="740" r:id="rId10"/>
    <p:sldId id="741" r:id="rId11"/>
    <p:sldId id="734" r:id="rId12"/>
    <p:sldId id="748" r:id="rId13"/>
    <p:sldId id="749" r:id="rId14"/>
    <p:sldId id="750" r:id="rId15"/>
    <p:sldId id="751" r:id="rId16"/>
    <p:sldId id="735" r:id="rId17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53" userDrawn="1">
          <p15:clr>
            <a:srgbClr val="A4A3A4"/>
          </p15:clr>
        </p15:guide>
        <p15:guide id="2" pos="4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498" y="54"/>
      </p:cViewPr>
      <p:guideLst>
        <p:guide orient="horz" pos="453"/>
        <p:guide pos="4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media/audio1.wav>
</file>

<file path=ppt/media/audio2.wav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16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wrap="none" lIns="91440" tIns="45720" rIns="91440" bIns="45720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/>
            <a:r>
              <a:rPr lang="zh-CN" altLang="en-US" sz="11500" b="0" dirty="0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课堂</a:t>
            </a:r>
            <a:r>
              <a:rPr lang="zh-CN" altLang="en-US" sz="11500" b="0" dirty="0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练习</a:t>
            </a:r>
            <a:endParaRPr lang="zh-CN" altLang="en-US" sz="11500" b="0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-1.8049E-6 4.94855E-7 L -1.8049E-6 -0.07202 " pathEditMode="relative" rAng="0" ptsTypes="AA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3601"/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云形 2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云形 1"/>
          <p:cNvSpPr/>
          <p:nvPr userDrawn="1"/>
        </p:nvSpPr>
        <p:spPr>
          <a:xfrm>
            <a:off x="7561635" y="0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" Target="../slides/slide2.xml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8" action="ppaction://hlinksldjump" highlightClick="1">
              <a:snd r:embed="rId9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89" r:id="rId2"/>
    <p:sldLayoutId id="2147483690" r:id="rId3"/>
    <p:sldLayoutId id="2147483691" r:id="rId4"/>
    <p:sldLayoutId id="2147483692" r:id="rId5"/>
    <p:sldLayoutId id="2147483694" r:id="rId6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5" Type="http://schemas.openxmlformats.org/officeDocument/2006/relationships/audio" Target="../media/audio2.wav"/><Relationship Id="rId4" Type="http://schemas.openxmlformats.org/officeDocument/2006/relationships/slide" Target="slide1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__1.docx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角矩形 1"/>
          <p:cNvSpPr/>
          <p:nvPr/>
        </p:nvSpPr>
        <p:spPr>
          <a:xfrm>
            <a:off x="504453" y="3384103"/>
            <a:ext cx="10513168" cy="151216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第八</a:t>
            </a:r>
            <a:r>
              <a:rPr lang="zh-CN" altLang="en-US" sz="40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单元</a:t>
            </a:r>
            <a:endParaRPr lang="en-US" altLang="zh-CN" sz="4000" dirty="0" smtClean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pPr algn="ctr"/>
            <a:r>
              <a:rPr lang="en-US" altLang="zh-CN" sz="40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25</a:t>
            </a:r>
            <a:r>
              <a:rPr lang="zh-CN" altLang="en-US" sz="4000" dirty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　灰　雀</a:t>
            </a:r>
          </a:p>
        </p:txBody>
      </p:sp>
    </p:spTree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32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23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4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5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6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7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2015951"/>
            <a:ext cx="10833100" cy="194399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仿写文中画波浪线的句子。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我喜欢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。每次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都要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还经常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2252309" y="2725056"/>
            <a:ext cx="224452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家里的小狗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7171701" y="2725056"/>
            <a:ext cx="224452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放学回到家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1512565" y="3352332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先抱抱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它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6225765" y="3354709"/>
            <a:ext cx="265649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和它一起玩耍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07670352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49250" y="893319"/>
            <a:ext cx="10833100" cy="457356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七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、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课外阅读我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能行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algn="ctr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背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 dirty="0">
                <a:solidFill>
                  <a:srgbClr val="000000"/>
                </a:solidFill>
                <a:latin typeface="NEU-BZ-S92"/>
                <a:ea typeface="方正宋黑_GBK" panose="03000509000000000000" pitchFamily="65" charset="-122"/>
                <a:cs typeface="Times New Roman" panose="02020603050405020304" pitchFamily="18" charset="0"/>
              </a:rPr>
              <a:t>篼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zh-CN" dirty="0" err="1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dōu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黄昏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蜿蜒的山道上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打柴的孩子归来了。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他背着满满一背篼柴火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他背着五彩的晚霞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他背着大山给他的慷慨馈赠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他背着自己用劳动换来的收获。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一路上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山风梳理着他蓬乱的头发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小溪对他说着悄悄话。鸟儿依依送别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约他明天再来。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502497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49250" y="1122359"/>
            <a:ext cx="10833100" cy="3864519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720000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村子里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炊烟袅袅升起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飘过了林梢。他知道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那是母亲高高扬起的手臂在呼唤自己。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他加快了脚步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拐过一道弯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绕过一道坎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走过一条窄窄的田埂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跨过小石桥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走进村子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走进了自家的小院。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他放下沉甸甸的背篼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轻轻吁了一口气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掏出一捧红红的山柿子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笑着给了围上来的邻家小弟弟。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829655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>
            <a:spLocks noChangeAspect="1"/>
          </p:cNvSpPr>
          <p:nvPr/>
        </p:nvSpPr>
        <p:spPr>
          <a:xfrm>
            <a:off x="349250" y="1295871"/>
            <a:ext cx="10833100" cy="3293209"/>
          </a:xfrm>
          <a:prstGeom prst="rect">
            <a:avLst/>
          </a:prstGeom>
        </p:spPr>
        <p:txBody>
          <a:bodyPr>
            <a:spAutoFit/>
          </a:bodyPr>
          <a:lstStyle/>
          <a:p>
            <a:pPr indent="720000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他把一小捆药材交给爷爷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托爷爷明天一早去镇上换几个钱</a:t>
            </a:r>
            <a:r>
              <a:rPr lang="zh-CN" altLang="zh-CN" dirty="0" smtClean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妈妈撩起围裙一角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zh-CN" dirty="0" err="1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kāi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去他小脸上的汗水和泥渍。他抬起头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抿着小嘴微微笑。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哦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山里的孩子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背篼里盛着一个勤劳的童年。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433053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1079847"/>
            <a:ext cx="10833100" cy="393338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从文中找出恰当的词语填进括号里。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的晚霞　　　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的山柿子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的背篼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	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的头发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根据意思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从短文中找出对应的词语填在后面的括号里。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山路弯弯曲曲地延伸的样子。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形容烟气缭绕上升。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864493" y="1829423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五彩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5430493" y="1829423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红红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658506" y="2454783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沉甸甸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5430492" y="2454782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蓬乱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6647981" y="3724479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蜿蜒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5011461" y="4365332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袅袅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98679716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9" grpId="0"/>
      <p:bldP spid="10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矩形 12"/>
          <p:cNvSpPr>
            <a:spLocks noChangeAspect="1"/>
          </p:cNvSpPr>
          <p:nvPr/>
        </p:nvSpPr>
        <p:spPr>
          <a:xfrm>
            <a:off x="349250" y="945663"/>
            <a:ext cx="10833100" cy="457356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第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自然段把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比作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　　　　　　　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读文中画横线的句子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回答问题。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从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满满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这个词语中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我们可以体会到</a:t>
            </a: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u="sng" dirty="0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                             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联系上下文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大山的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慷慨馈赠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具体指的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是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 u="sng" dirty="0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                                      </a:t>
            </a:r>
            <a:r>
              <a:rPr lang="zh-CN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5.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你是怎样理解最后一句话的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</a:t>
            </a: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在山里长大的孩子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从小就很勤劳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能吃苦。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3086909" y="1007839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炊烟</a:t>
            </a:r>
            <a:endParaRPr lang="zh-CN" altLang="en-US" dirty="0"/>
          </a:p>
        </p:txBody>
      </p:sp>
      <p:sp>
        <p:nvSpPr>
          <p:cNvPr id="15" name="矩形 14"/>
          <p:cNvSpPr/>
          <p:nvPr/>
        </p:nvSpPr>
        <p:spPr>
          <a:xfrm>
            <a:off x="5243965" y="1007838"/>
            <a:ext cx="389241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母亲高高扬起的手臂</a:t>
            </a:r>
            <a:endParaRPr lang="zh-CN" altLang="en-US" dirty="0"/>
          </a:p>
        </p:txBody>
      </p:sp>
      <p:sp>
        <p:nvSpPr>
          <p:cNvPr id="16" name="矩形 15"/>
          <p:cNvSpPr/>
          <p:nvPr/>
        </p:nvSpPr>
        <p:spPr>
          <a:xfrm>
            <a:off x="7475005" y="2270383"/>
            <a:ext cx="348044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山里的孩子的勤劳</a:t>
            </a:r>
            <a:endParaRPr lang="zh-CN" altLang="en-US" dirty="0"/>
          </a:p>
        </p:txBody>
      </p:sp>
      <p:sp>
        <p:nvSpPr>
          <p:cNvPr id="17" name="矩形 16"/>
          <p:cNvSpPr/>
          <p:nvPr/>
        </p:nvSpPr>
        <p:spPr>
          <a:xfrm>
            <a:off x="605957" y="3547783"/>
            <a:ext cx="389241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柴火、山柿子、药材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95773304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3250">
        <p15:prstTrans prst="origami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376661" y="1295871"/>
            <a:ext cx="6984604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non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练习结束啦，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继续努力呀！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791815"/>
            <a:ext cx="1872208" cy="4824536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5" name="云形 4">
            <a:hlinkClick r:id="rId2" action="ppaction://hlinksldjump"/>
          </p:cNvPr>
          <p:cNvSpPr/>
          <p:nvPr/>
        </p:nvSpPr>
        <p:spPr>
          <a:xfrm>
            <a:off x="4608909" y="791815"/>
            <a:ext cx="3960440" cy="1512168"/>
          </a:xfrm>
          <a:prstGeom prst="cloud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基础梳理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6" name="云形 5">
            <a:hlinkClick r:id="rId3" action="ppaction://hlinksldjump"/>
          </p:cNvPr>
          <p:cNvSpPr/>
          <p:nvPr/>
        </p:nvSpPr>
        <p:spPr>
          <a:xfrm>
            <a:off x="4608854" y="2520007"/>
            <a:ext cx="3960440" cy="1512168"/>
          </a:xfrm>
          <a:prstGeom prst="cloud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能力提升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7" name="云形 6">
            <a:hlinkClick r:id="rId4" action="ppaction://hlinksldjump"/>
          </p:cNvPr>
          <p:cNvSpPr/>
          <p:nvPr/>
        </p:nvSpPr>
        <p:spPr>
          <a:xfrm>
            <a:off x="4608854" y="4248199"/>
            <a:ext cx="3960440" cy="1512168"/>
          </a:xfrm>
          <a:prstGeom prst="clou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4000" dirty="0" smtClean="0">
                <a:latin typeface="华文新魏" panose="02010800040101010101" pitchFamily="2" charset="-122"/>
                <a:ea typeface="华文新魏" panose="02010800040101010101" pitchFamily="2" charset="-122"/>
              </a:rPr>
              <a:t>智慧拓展</a:t>
            </a:r>
            <a:endParaRPr lang="zh-CN" altLang="en-US" sz="4000" dirty="0">
              <a:latin typeface="华文新魏" panose="02010800040101010101" pitchFamily="2" charset="-122"/>
              <a:ea typeface="华文新魏" panose="02010800040101010101" pitchFamily="2" charset="-122"/>
            </a:endParaRPr>
          </a:p>
        </p:txBody>
      </p:sp>
      <p:sp>
        <p:nvSpPr>
          <p:cNvPr id="8" name="动作按钮: 自定义 7">
            <a:hlinkClick r:id="rId2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8456" y="785396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动作按钮: 自定义 8">
            <a:hlinkClick r:id="rId3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607232" y="2489614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动作按钮: 自定义 9">
            <a:hlinkClick r:id="rId4" action="ppaction://hlinksldjump" highlightClick="1">
              <a:snd r:embed="rId5" name="chimes.wav"/>
            </a:hlinkClick>
          </p:cNvPr>
          <p:cNvSpPr/>
          <p:nvPr/>
        </p:nvSpPr>
        <p:spPr>
          <a:xfrm>
            <a:off x="4579234" y="4229699"/>
            <a:ext cx="3960838" cy="1583903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 tmFilter="0,0; .5, 1; 1, 1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80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1000" tmFilter="0,0; .5, 1; 1, 1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31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1000" tmFilter="0,0; .5, 1; 1, 1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 animBg="1"/>
      <p:bldP spid="6" grpId="0" animBg="1"/>
      <p:bldP spid="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1364695"/>
            <a:ext cx="10833100" cy="73250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一、用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 dirty="0">
                <a:solidFill>
                  <a:srgbClr val="000000"/>
                </a:solidFill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画出加点字的正确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读音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3" name="对象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822816037"/>
              </p:ext>
            </p:extLst>
          </p:nvPr>
        </p:nvGraphicFramePr>
        <p:xfrm>
          <a:off x="452438" y="2142676"/>
          <a:ext cx="10836275" cy="24701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53" name="文档" r:id="rId3" imgW="3826154" imgH="875088" progId="Word.Document.12">
                  <p:embed/>
                </p:oleObj>
              </mc:Choice>
              <mc:Fallback>
                <p:oleObj name="文档" r:id="rId3" imgW="3826154" imgH="875088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52438" y="2142676"/>
                        <a:ext cx="10836275" cy="24701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矩形 3"/>
          <p:cNvSpPr/>
          <p:nvPr/>
        </p:nvSpPr>
        <p:spPr>
          <a:xfrm>
            <a:off x="1368549" y="2431799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7849269" y="2431799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1368549" y="3235871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9217421" y="3235871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2024179" y="4039944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7345213" y="4039944"/>
            <a:ext cx="59663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latin typeface="Segoe UI Symbol" panose="020B0502040204020203" pitchFamily="34" charset="0"/>
                <a:ea typeface="宋体" panose="02010600030101010101" pitchFamily="2" charset="-122"/>
                <a:cs typeface="Segoe UI Symbol" panose="020B0502040204020203" pitchFamily="34" charset="0"/>
              </a:rPr>
              <a:t>✔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948915"/>
            <a:ext cx="3696846" cy="73250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二、看拼音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写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词语</a:t>
            </a:r>
            <a:r>
              <a:rPr lang="en-US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pic>
        <p:nvPicPr>
          <p:cNvPr id="3" name="图片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6299" y="1770682"/>
            <a:ext cx="11269477" cy="3312545"/>
          </a:xfrm>
          <a:prstGeom prst="rect">
            <a:avLst/>
          </a:prstGeom>
        </p:spPr>
      </p:pic>
      <p:sp>
        <p:nvSpPr>
          <p:cNvPr id="15" name="矩形 14"/>
          <p:cNvSpPr/>
          <p:nvPr/>
        </p:nvSpPr>
        <p:spPr>
          <a:xfrm>
            <a:off x="319322" y="2313815"/>
            <a:ext cx="173957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肯</a:t>
            </a:r>
            <a:r>
              <a:rPr lang="en-US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</a:t>
            </a:r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定</a:t>
            </a:r>
            <a:endParaRPr lang="zh-CN" altLang="en-US" sz="4400" dirty="0"/>
          </a:p>
        </p:txBody>
      </p:sp>
      <p:sp>
        <p:nvSpPr>
          <p:cNvPr id="16" name="矩形 15"/>
          <p:cNvSpPr/>
          <p:nvPr/>
        </p:nvSpPr>
        <p:spPr>
          <a:xfrm>
            <a:off x="3402882" y="2313815"/>
            <a:ext cx="173957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或</a:t>
            </a:r>
            <a:r>
              <a:rPr lang="en-US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</a:t>
            </a:r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者</a:t>
            </a:r>
            <a:endParaRPr lang="zh-CN" altLang="en-US" sz="4400" dirty="0"/>
          </a:p>
        </p:txBody>
      </p:sp>
      <p:sp>
        <p:nvSpPr>
          <p:cNvPr id="17" name="矩形 16"/>
          <p:cNvSpPr/>
          <p:nvPr/>
        </p:nvSpPr>
        <p:spPr>
          <a:xfrm>
            <a:off x="6425109" y="2320029"/>
            <a:ext cx="173957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郊</a:t>
            </a:r>
            <a:r>
              <a:rPr lang="en-US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</a:t>
            </a:r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外</a:t>
            </a:r>
            <a:endParaRPr lang="zh-CN" altLang="en-US" sz="4400" dirty="0"/>
          </a:p>
        </p:txBody>
      </p:sp>
      <p:sp>
        <p:nvSpPr>
          <p:cNvPr id="19" name="矩形 18"/>
          <p:cNvSpPr/>
          <p:nvPr/>
        </p:nvSpPr>
        <p:spPr>
          <a:xfrm>
            <a:off x="9456558" y="2320029"/>
            <a:ext cx="173957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山   谷</a:t>
            </a:r>
            <a:endParaRPr lang="zh-CN" altLang="en-US" sz="4400" dirty="0"/>
          </a:p>
        </p:txBody>
      </p:sp>
      <p:sp>
        <p:nvSpPr>
          <p:cNvPr id="24" name="矩形 23"/>
          <p:cNvSpPr/>
          <p:nvPr/>
        </p:nvSpPr>
        <p:spPr>
          <a:xfrm>
            <a:off x="326202" y="4164415"/>
            <a:ext cx="173957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冷   冻</a:t>
            </a:r>
            <a:endParaRPr lang="zh-CN" altLang="en-US" sz="4400" dirty="0"/>
          </a:p>
        </p:txBody>
      </p:sp>
      <p:sp>
        <p:nvSpPr>
          <p:cNvPr id="25" name="矩形 24"/>
          <p:cNvSpPr/>
          <p:nvPr/>
        </p:nvSpPr>
        <p:spPr>
          <a:xfrm>
            <a:off x="3402882" y="4164414"/>
            <a:ext cx="173957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诚</a:t>
            </a:r>
            <a:r>
              <a:rPr lang="en-US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</a:t>
            </a:r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实</a:t>
            </a:r>
            <a:endParaRPr lang="zh-CN" altLang="en-US" sz="4400" dirty="0"/>
          </a:p>
        </p:txBody>
      </p:sp>
      <p:sp>
        <p:nvSpPr>
          <p:cNvPr id="26" name="矩形 25"/>
          <p:cNvSpPr/>
          <p:nvPr/>
        </p:nvSpPr>
        <p:spPr>
          <a:xfrm>
            <a:off x="6415277" y="4164414"/>
            <a:ext cx="173957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男</a:t>
            </a:r>
            <a:r>
              <a:rPr lang="en-US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  </a:t>
            </a:r>
            <a:r>
              <a:rPr lang="zh-CN" altLang="zh-CN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孩</a:t>
            </a:r>
            <a:endParaRPr lang="zh-CN" altLang="en-US" sz="4400" dirty="0"/>
          </a:p>
        </p:txBody>
      </p:sp>
      <p:sp>
        <p:nvSpPr>
          <p:cNvPr id="27" name="矩形 26"/>
          <p:cNvSpPr/>
          <p:nvPr/>
        </p:nvSpPr>
        <p:spPr>
          <a:xfrm>
            <a:off x="9449665" y="4164414"/>
            <a:ext cx="173957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4400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养   病</a:t>
            </a:r>
            <a:endParaRPr lang="zh-CN" altLang="en-US" sz="4400" dirty="0"/>
          </a:p>
        </p:txBody>
      </p:sp>
    </p:spTree>
    <p:extLst>
      <p:ext uri="{BB962C8B-B14F-4D97-AF65-F5344CB8AC3E}">
        <p14:creationId xmlns:p14="http://schemas.microsoft.com/office/powerpoint/2010/main" val="1222975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17" grpId="0"/>
      <p:bldP spid="19" grpId="0"/>
      <p:bldP spid="24" grpId="0"/>
      <p:bldP spid="25" grpId="0"/>
      <p:bldP spid="26" grpId="0"/>
      <p:bldP spid="27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729639"/>
            <a:ext cx="10833100" cy="521373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三、在横线上填上恰当的词语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使句子更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具体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第二天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列宁果然又看到那只灰雀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地在枝头歌唱。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公园里有一棵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的白桦树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它给小朋友们带来了无限的欢乐。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列宁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地说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多好的灰雀呀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可惜再也飞不回来了。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那个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的小男孩说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一定会飞回来的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7332197" y="1449719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欢蹦乱跳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4425565" y="2717299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高大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2347165" y="3969999"/>
            <a:ext cx="183255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自言自语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2759136" y="5256311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诚实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39944833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1799927"/>
            <a:ext cx="10833100" cy="265303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四、根据课文内容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填空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这篇课文讲述的是列宁、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之间的故事。列宁一步步地引导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认识错误并改正错误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说明列宁是一个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_______________________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的人。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5545013" y="2502341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灰雀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8530021" y="2502341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小男孩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6647981" y="3137756"/>
            <a:ext cx="142058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小男孩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4997958" y="3778597"/>
            <a:ext cx="481894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善解人意</a:t>
            </a:r>
            <a:r>
              <a:rPr lang="en-US" altLang="zh-CN" dirty="0">
                <a:ea typeface="宋体" panose="02010600030101010101" pitchFamily="2" charset="-122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尊重、爱护孩子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>
            <a:spLocks noChangeAspect="1"/>
          </p:cNvSpPr>
          <p:nvPr/>
        </p:nvSpPr>
        <p:spPr>
          <a:xfrm>
            <a:off x="349250" y="729639"/>
            <a:ext cx="10833100" cy="521373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五、读句子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en-US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思考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人物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的内心在想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什么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这时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列宁看见一个小男孩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就问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孩子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你看见过一只深红色胸脯的灰雀吗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?”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男孩想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r>
              <a:rPr lang="en-US" altLang="zh-CN" u="sng" dirty="0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                                           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男孩说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没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……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我没看见。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列宁想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r>
              <a:rPr lang="en-US" altLang="zh-CN" u="sng" dirty="0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                                           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3.“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一定会飞回来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!”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男孩肯定地说。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列宁想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r>
              <a:rPr lang="en-US" altLang="zh-CN" u="sng" dirty="0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                                           </a:t>
            </a:r>
            <a:r>
              <a:rPr lang="en-US" altLang="zh-CN" u="sng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2016621" y="2613830"/>
            <a:ext cx="6054863" cy="73250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他是不是知道我把灰雀捉走了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2016621" y="3888159"/>
            <a:ext cx="7200800" cy="7325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他说话吞吞吐吐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难道是他捉了灰雀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?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2016621" y="5161398"/>
            <a:ext cx="8784976" cy="7325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看来孩子知道自己错了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知错能改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是个好孩子</a:t>
            </a:r>
            <a:r>
              <a:rPr lang="zh-CN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510819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1171519"/>
            <a:ext cx="10833100" cy="393338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en-US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六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、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课内阅读我最</a:t>
            </a:r>
            <a:r>
              <a:rPr lang="zh-CN" altLang="zh-CN" dirty="0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棒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720000"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有一年冬天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列宁在郊外养病。他每天到公园散步。公园里有一棵高大的白桦树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树上有三只灰雀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两只胸脯是粉红的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一只胸脯是深红的。它们在树枝间来回跳动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婉转地歌唱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非常惹人喜爱。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列宁每次走到白桦树下</a:t>
            </a:r>
            <a:r>
              <a:rPr lang="en-US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都要停下来</a:t>
            </a:r>
            <a:r>
              <a:rPr lang="en-US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仰望这三只欢快的灰雀</a:t>
            </a:r>
            <a:r>
              <a:rPr lang="en-US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wavy" dirty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楷体" panose="02010609060101010101" pitchFamily="49" charset="-122"/>
                <a:cs typeface="Times New Roman" panose="02020603050405020304" pitchFamily="18" charset="0"/>
              </a:rPr>
              <a:t>还经常给它们带来面包渣和谷粒。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200971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>
            <a:spLocks noChangeAspect="1"/>
          </p:cNvSpPr>
          <p:nvPr/>
        </p:nvSpPr>
        <p:spPr>
          <a:xfrm>
            <a:off x="349250" y="729639"/>
            <a:ext cx="10833100" cy="521373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根据意思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在文中找出对应的词语。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(1)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鸟鸣声抑扬动听。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(2)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抬着头向上看。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用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“_________”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画出描写灰雀样子的语句。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两只胸脯是粉红的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一只胸脯是深红的。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选文中画波浪线的句子表现了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列宁非常喜欢这三只灰雀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3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灰雀只喜欢吃面包渣和谷粒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4604852" y="1483520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婉转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4119165" y="2110807"/>
            <a:ext cx="10086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ea typeface="宋体" panose="02010600030101010101" pitchFamily="2" charset="-122"/>
                <a:cs typeface="Times New Roman" panose="02020603050405020304" pitchFamily="18" charset="0"/>
              </a:rPr>
              <a:t>仰望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6356765" y="3999495"/>
            <a:ext cx="4812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smtClean="0">
                <a:ea typeface="宋体" panose="02010600030101010101" pitchFamily="2" charset="-122"/>
              </a:rPr>
              <a:t>A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19559295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  <p:bldP spid="7" grpId="0"/>
    </p:bld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4" id="{CE7074A4-8E2E-4CBB-87F4-F2447D6AA4C3}" vid="{40F39421-F9B8-4034-A31F-2C3218CA6E23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课堂练习(1)</Template>
  <TotalTime>82</TotalTime>
  <Words>612</Words>
  <Application>Microsoft Office PowerPoint</Application>
  <PresentationFormat>自定义</PresentationFormat>
  <Paragraphs>104</Paragraphs>
  <Slides>16</Slides>
  <Notes>1</Notes>
  <HiddenSlides>0</HiddenSlides>
  <MMClips>0</MMClips>
  <ScaleCrop>false</ScaleCrop>
  <HeadingPairs>
    <vt:vector size="8" baseType="variant">
      <vt:variant>
        <vt:lpstr>已用的字体</vt:lpstr>
      </vt:variant>
      <vt:variant>
        <vt:i4>13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16</vt:i4>
      </vt:variant>
    </vt:vector>
  </HeadingPairs>
  <TitlesOfParts>
    <vt:vector size="31" baseType="lpstr">
      <vt:lpstr>NEU-BZ-S92</vt:lpstr>
      <vt:lpstr>方正书宋_GBK</vt:lpstr>
      <vt:lpstr>方正宋黑_GBK</vt:lpstr>
      <vt:lpstr>黑体</vt:lpstr>
      <vt:lpstr>华文琥珀</vt:lpstr>
      <vt:lpstr>华文新魏</vt:lpstr>
      <vt:lpstr>楷体</vt:lpstr>
      <vt:lpstr>隶书</vt:lpstr>
      <vt:lpstr>宋体</vt:lpstr>
      <vt:lpstr>Arial</vt:lpstr>
      <vt:lpstr>Calibri</vt:lpstr>
      <vt:lpstr>Segoe UI Symbol</vt:lpstr>
      <vt:lpstr>Times New Roman</vt:lpstr>
      <vt:lpstr>专业教辅课件Q:251490010</vt:lpstr>
      <vt:lpstr>文档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ITSK.com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SkyUser</dc:creator>
  <cp:lastModifiedBy>SkyUser</cp:lastModifiedBy>
  <cp:revision>32</cp:revision>
  <dcterms:created xsi:type="dcterms:W3CDTF">2020-08-20T00:17:29Z</dcterms:created>
  <dcterms:modified xsi:type="dcterms:W3CDTF">2024-09-06T02:08:53Z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