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6" r:id="rId5"/>
    <p:sldId id="733" r:id="rId6"/>
    <p:sldId id="739" r:id="rId7"/>
    <p:sldId id="740" r:id="rId8"/>
    <p:sldId id="734" r:id="rId9"/>
    <p:sldId id="748" r:id="rId10"/>
    <p:sldId id="749" r:id="rId11"/>
    <p:sldId id="750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第五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15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搭船的鸟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88175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选择合适的关联词语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填在文中的括号里。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所以它就把窝搭在陡峭的石壁上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洞口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使巨禽、野兽无法找到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找到了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钻不进去。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翠鸟喜欢在靠近小溪的陡峭石壁上找地方搭窝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可以隐蔽自己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容易捕食小鱼。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15717" y="30240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795205" y="30240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72173" y="363833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即使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890317" y="363833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750973" y="427782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既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808709" y="490809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从文中找出下列词语的近义词。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灵活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攻击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隐藏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判断正误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翠鸟把窝搭在陡峭的石壁上的原因之一是为了安全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使巨禽、野兽无法找到它的窝。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翠鸟捕鱼时反应敏捷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动作迅速。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动物的生存本能就是翠鸟搭窝。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71517" y="148904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敏捷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77477" y="148904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袭击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71517" y="211314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隐蔽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677476" y="211314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本领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97357" y="400932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985173" y="465086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853965" y="529011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6797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0783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4792201"/>
              </p:ext>
            </p:extLst>
          </p:nvPr>
        </p:nvGraphicFramePr>
        <p:xfrm>
          <a:off x="504453" y="1829423"/>
          <a:ext cx="10836275" cy="317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文档" r:id="rId3" imgW="3826154" imgH="1121982" progId="Word.Document.12">
                  <p:embed/>
                </p:oleObj>
              </mc:Choice>
              <mc:Fallback>
                <p:oleObj name="文档" r:id="rId3" imgW="3826154" imgH="11219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4453" y="1829423"/>
                        <a:ext cx="10836275" cy="317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4867445" y="20356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809031" y="20356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101564" y="360124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435136" y="360124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64599" y="360124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68511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38" y="1768584"/>
            <a:ext cx="11347397" cy="343919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98261" y="237599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捕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鱼</a:t>
            </a:r>
            <a:endParaRPr lang="zh-CN" altLang="en-US" sz="4400" dirty="0"/>
          </a:p>
        </p:txBody>
      </p:sp>
      <p:sp>
        <p:nvSpPr>
          <p:cNvPr id="12" name="矩形 11"/>
          <p:cNvSpPr/>
          <p:nvPr/>
        </p:nvSpPr>
        <p:spPr>
          <a:xfrm>
            <a:off x="4885554" y="237599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嘴   角</a:t>
            </a:r>
            <a:endParaRPr lang="zh-CN" altLang="en-US" sz="4400" dirty="0"/>
          </a:p>
        </p:txBody>
      </p:sp>
      <p:sp>
        <p:nvSpPr>
          <p:cNvPr id="13" name="矩形 12"/>
          <p:cNvSpPr/>
          <p:nvPr/>
        </p:nvSpPr>
        <p:spPr>
          <a:xfrm>
            <a:off x="9467480" y="2378369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羽   毛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308093" y="4225354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搭   车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4859373" y="422535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翠   鸟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9398656" y="4225351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吞    下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07001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后来雨停了。我看见一只彩色的小鸟站在船头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多么美丽啊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它的羽毛是翠绿的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翅膀带着一些蓝色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比鹦鹉还漂亮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。它还有一张红色的长嘴。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在这段话中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到了小鸟的特征。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眼睛看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耳朵听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小手摸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22381" y="370637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49250" y="1103760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从括号内选择恰当的词填空。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作者先整体写了小鸟是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然后分别写小鸟的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长嘴　漂亮　羽毛　鹦鹉　翅膀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由此我知道了作者的观察顺序是由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局部　整体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90991" y="179434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漂亮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42693" y="24218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羽毛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168749" y="24218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翅膀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241831" y="242188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长嘴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345213" y="369604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整体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371269" y="369604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局部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2091324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作者观察到了美丽的小鸟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并用生动的语言记录了下来。请学着用作者的方法写几句话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介绍一下你最喜欢的小动物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5592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38144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四、课外阅读我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翠鸟搭窝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翠鸟又叫鱼狗。因为它捕捉小鱼时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就像猎狗一样敏捷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鱼儿在水上常常稍一露头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就被它逮住了。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但翠鸟终究是一种小鸟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无法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抵挡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巨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禽、野兽的袭击。所以它就把窝搭在陡峭的石壁上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洞口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使巨禽、野兽无法找到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找到了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钻不进去。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087959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翠鸟喜欢在靠近小溪的陡峭石壁上找地方搭窝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可以隐蔽自己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容易捕食小鱼。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科学家把翠鸟这种搭窝的本领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叫作动物的生存本能。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53</TotalTime>
  <Words>332</Words>
  <Application>Microsoft Office PowerPoint</Application>
  <PresentationFormat>自定义</PresentationFormat>
  <Paragraphs>71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 Unicode MS</vt:lpstr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27</cp:revision>
  <dcterms:created xsi:type="dcterms:W3CDTF">2020-08-20T00:17:29Z</dcterms:created>
  <dcterms:modified xsi:type="dcterms:W3CDTF">2024-09-06T00:56:04Z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