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41" r:id="rId9"/>
    <p:sldId id="734" r:id="rId10"/>
    <p:sldId id="748" r:id="rId11"/>
    <p:sldId id="749" r:id="rId12"/>
    <p:sldId id="750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第七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22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读不完的大书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29630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选文是围绕着哪句话来写的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请摘抄在下面的横线上。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我最喜爱的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是我家屋后的两丛竹子和一株棕榈。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下列对画线句子理解有误的一项是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作者不仅听到了风吹竹叶声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还听到了林间的细语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温柔的细语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写出了景物的美妙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体现了语言的生动性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竹叶发出的声音是温柔的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符合微风吹拂的特点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表明作者观察细致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这句话描写的意境可以用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风吹竹叶响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犹如细语柔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来概括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81533" y="8409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2227444"/>
            <a:ext cx="5848076" cy="13726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摘抄你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7620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487592"/>
              </p:ext>
            </p:extLst>
          </p:nvPr>
        </p:nvGraphicFramePr>
        <p:xfrm>
          <a:off x="452438" y="2106796"/>
          <a:ext cx="10836275" cy="246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文档" r:id="rId4" imgW="3826154" imgH="875088" progId="Word.Document.12">
                  <p:embed/>
                </p:oleObj>
              </mc:Choice>
              <mc:Fallback>
                <p:oleObj name="文档" r:id="rId4" imgW="3826154" imgH="875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2106796"/>
                        <a:ext cx="10836275" cy="2468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1224533" y="23138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1197" y="23138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36207" y="31692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5253" y="31692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232645" y="40133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09509" y="40133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831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8" y="1770289"/>
            <a:ext cx="11342857" cy="347619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36085" y="236595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尺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寸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3339077" y="236595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温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柔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6415757" y="236595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蚂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蚁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9504803" y="236595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麻   雀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236085" y="427233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梨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3335799" y="427233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6415757" y="427233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摇   摆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9504803" y="427233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长   短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三、下列词语搭配有误的一项是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一寸春笋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寸光阴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寸照片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一部大书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部玩具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部电影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副眼镜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副对联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一株大树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株小草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株玫瑰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51621" y="14005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98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搬家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井然有序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当两军对垒时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那勇敢忠贞的精神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真叫人敬佩。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作者观察了蚂蚁搬家和对战的两种情况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从中感受到了观察蚂蚁带来的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我们体会到作者把蚂蚁写得像人一样。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52725" y="36819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乐趣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833045" y="368196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井然有序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713365" y="368196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勇敢忠贞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165365"/>
              </p:ext>
            </p:extLst>
          </p:nvPr>
        </p:nvGraphicFramePr>
        <p:xfrm>
          <a:off x="458625" y="772151"/>
          <a:ext cx="10807700" cy="163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4" imgW="3826154" imgH="579679" progId="Word.Document.12">
                  <p:embed/>
                </p:oleObj>
              </mc:Choice>
              <mc:Fallback>
                <p:oleObj name="文档" r:id="rId4" imgW="3826154" imgH="5796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625" y="772151"/>
                        <a:ext cx="10807700" cy="163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49250" y="227054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从这句话中你仿佛看到了什么画面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我仿佛看到了树倒映在池水中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鱼儿们在水中游来游去的画面。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仿照加点的部分写句子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赤日炎炎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季节里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荷花在风中翩翩起舞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仿佛在向人们招手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五、判断正误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读不完的大书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指的是大自然。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作者通过描写老鹰捕麻雀的画面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让我们感受到老鹰的雄健勇猛。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作者喜欢颜色各异、形状不一的花儿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不喜欢带刺的草的叶子。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作者告诉我们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只要用心寻找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就会发现大自然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中无穷的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乐趣。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3029" y="14922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82437" y="275407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73237" y="403667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22397" y="528750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331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我最喜爱的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是我家屋后的两丛竹子和一株棕榈。竹子长得快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雨后春笋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一天长几寸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没几天就长得和我一样高了。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微风吹来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沙沙的竹叶声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如同温柔的细语。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池塘边的棕榈树高大挺拔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大蒲扇似的叶子在风中摇摆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一副超凡脱俗的样子。在秋高气爽的日子里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它倒映在池塘的水中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小鱼在倒影间游玩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又是另一种境界。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89</TotalTime>
  <Words>418</Words>
  <Application>Microsoft Office PowerPoint</Application>
  <PresentationFormat>自定义</PresentationFormat>
  <Paragraphs>64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2020-08-20T00:17:29Z</dcterms:created>
  <dcterms:modified xsi:type="dcterms:W3CDTF">2024-09-06T01:29:31Z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