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7" r:id="rId6"/>
    <p:sldId id="733" r:id="rId7"/>
    <p:sldId id="750" r:id="rId8"/>
    <p:sldId id="751" r:id="rId9"/>
    <p:sldId id="734" r:id="rId10"/>
    <p:sldId id="749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7*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听听</a:t>
            </a:r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秋的声音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选文写了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两种秋的声音。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请找出表示声音的词语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在选文中用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唰唰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endParaRPr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黄叶是怎么道别的呢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大树母亲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谢谢您的养育之恩。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还有什么在秋天道别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它是怎么道别的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它会说些什么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仿照诗歌写一写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听听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秋的声音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太阳藏进云层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呜呜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是炎热道别的呢喃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01013" y="77940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落叶的声音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38821" y="781787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蟋蟀振动翅膀的声音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584574" y="2633201"/>
            <a:ext cx="884733" cy="433685"/>
            <a:chOff x="1584574" y="2633201"/>
            <a:chExt cx="884733" cy="433685"/>
          </a:xfrm>
        </p:grpSpPr>
        <p:pic>
          <p:nvPicPr>
            <p:cNvPr id="9" name="口瞿SS.eps" descr="id:2147484604;FounderCES"/>
            <p:cNvPicPr/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584574" y="2633202"/>
              <a:ext cx="433684" cy="433684"/>
            </a:xfrm>
            <a:prstGeom prst="rect">
              <a:avLst/>
            </a:prstGeom>
          </p:spPr>
        </p:pic>
        <p:pic>
          <p:nvPicPr>
            <p:cNvPr id="10" name="口瞿SS.eps" descr="id:2147484604;FounderCES"/>
            <p:cNvPicPr/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035623" y="2633201"/>
              <a:ext cx="433684" cy="4336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一、下列加点字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全都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295696"/>
              </p:ext>
            </p:extLst>
          </p:nvPr>
        </p:nvGraphicFramePr>
        <p:xfrm>
          <a:off x="452438" y="2198378"/>
          <a:ext cx="10836275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文档" r:id="rId3" imgW="3826154" imgH="875088" progId="Word.Document.12">
                  <p:embed/>
                </p:oleObj>
              </mc:Choice>
              <mc:Fallback>
                <p:oleObj name="文档" r:id="rId3" imgW="3826154" imgH="875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2198378"/>
                        <a:ext cx="10836275" cy="247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8084957" y="14762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1118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大雁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春风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的话音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的笑声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的果实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抖抖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翅膀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肩膀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35397" y="255037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阵阵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82365" y="25503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座座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03349" y="319030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欢乐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51920" y="31926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香甜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03348" y="383862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扇扇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51919" y="38350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拍拍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3219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三、写出下列句子中加点词语的近义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409839"/>
              </p:ext>
            </p:extLst>
          </p:nvPr>
        </p:nvGraphicFramePr>
        <p:xfrm>
          <a:off x="458625" y="1916127"/>
          <a:ext cx="10807700" cy="327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3" imgW="3826154" imgH="1159357" progId="Word.Document.12">
                  <p:embed/>
                </p:oleObj>
              </mc:Choice>
              <mc:Fallback>
                <p:oleObj name="文档" r:id="rId3" imgW="3826154" imgH="1159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916127"/>
                        <a:ext cx="10807700" cy="3274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5708693" y="19480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告别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86005" y="27418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拂过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894989" y="45176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广阔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四、判断正误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诗歌中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这辽阔透明的音乐厅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指的是处于秋天的大自然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《听听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秋的声音》这首诗从两个方面描写了秋天的声音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一是具体可感的声音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二是可以领会而不可闻的声音。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47471" y="27698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✔</a:t>
            </a:r>
          </a:p>
        </p:txBody>
      </p:sp>
      <p:sp>
        <p:nvSpPr>
          <p:cNvPr id="6" name="矩形 5"/>
          <p:cNvSpPr/>
          <p:nvPr/>
        </p:nvSpPr>
        <p:spPr>
          <a:xfrm>
            <a:off x="10173189" y="402715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5520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作者抓住秋天里大自然的一些声响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用诗的语言赞美了秋天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秋的声音是由自然界中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演奏的一首华美乐章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57303" y="27033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257303" y="39805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7988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43022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一排排大雁追上白云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撒下一阵暖暖的叮咛。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联系生活中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妈妈叮咛我们要经常运动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叮咛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我仿佛听到大雁在说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057181" y="224499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46717" y="224499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86277" y="2909290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98661" y="2909290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32645" y="322042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反复地嘱咐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20477" y="3839860"/>
            <a:ext cx="8352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伙伴们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我要到南方去了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你们要照顾好自己呀</a:t>
            </a:r>
            <a:r>
              <a:rPr lang="en-US" altLang="zh-CN" dirty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398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69705"/>
            <a:ext cx="4259659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大树抖抖手臂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唰唰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是黄叶道别的话音。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93866" y="1909880"/>
            <a:ext cx="454769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蟋蟀振动翅膀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和阳台告别的歌韵。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328989" y="1860720"/>
            <a:ext cx="0" cy="349719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630" y="3830715"/>
            <a:ext cx="1152160" cy="70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126</TotalTime>
  <Words>260</Words>
  <Application>Microsoft Office PowerPoint</Application>
  <PresentationFormat>自定义</PresentationFormat>
  <Paragraphs>69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2020-08-20T00:17:29Z</dcterms:created>
  <dcterms:modified xsi:type="dcterms:W3CDTF">2024-09-06T01:08:08Z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