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731" r:id="rId3"/>
    <p:sldId id="732" r:id="rId4"/>
    <p:sldId id="736" r:id="rId5"/>
    <p:sldId id="737" r:id="rId6"/>
    <p:sldId id="733" r:id="rId7"/>
    <p:sldId id="739" r:id="rId8"/>
    <p:sldId id="740" r:id="rId9"/>
    <p:sldId id="741" r:id="rId10"/>
    <p:sldId id="742" r:id="rId11"/>
    <p:sldId id="743" r:id="rId12"/>
    <p:sldId id="744" r:id="rId13"/>
    <p:sldId id="753" r:id="rId14"/>
    <p:sldId id="734" r:id="rId15"/>
    <p:sldId id="748" r:id="rId16"/>
    <p:sldId id="749" r:id="rId17"/>
    <p:sldId id="751" r:id="rId18"/>
    <p:sldId id="752" r:id="rId19"/>
    <p:sldId id="735" r:id="rId2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5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第三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8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卖火柴的小女孩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14031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选择合适的词语并将序号填入文中括号里。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小小的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明亮的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闪亮的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多么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温暖多么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火焰啊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简直像一支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蜡烛。这是一道奇异的火光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小女孩觉得自己好像坐在一个大火炉前面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火炉装着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铜脚和铜把手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烧得旺旺的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暖烘烘的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多么舒服啊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98245" y="257947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43077" y="257947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964277" y="385123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24054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18439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这个文段选自丹麦作家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的著名童话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其中除了现实的情景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的情景。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文段中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小女孩擦燃这根火柴看到了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产生了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的感觉。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大火炉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圣诞树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奶奶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不妙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快乐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温暖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28989" y="97834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安徒生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329260" y="161319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想象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715085" y="228253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159671" y="2912936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13655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67879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由文中加点的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终于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我们可以体会到小女孩当时的处境是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火柴对贫穷的小女孩来说实在珍贵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她舍不得抽出火柴来取暖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小女孩实在太冷了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她顾不上恐惧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抽出了一根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火柴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64909" y="211745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63962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6319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文段中哪个地方让你感受到了童话丰富的想象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是一道奇异的火光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小女孩觉得自己好像坐在一个大火炉前面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火炉装着闪亮的铜脚和铜把手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烧得旺旺的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暖烘烘的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多么舒服啊</a:t>
            </a:r>
            <a:r>
              <a:rPr lang="en-US" altLang="zh-CN" u="wavy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188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0633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六、课外阅读我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能行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皇帝的新装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节选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丹麦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安徒生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皇帝把他所有的衣服都脱下来了。两个骗子装作一件一件地把他们刚才缝好的新衣服交给他。他们在他的腰周围弄了一阵子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好像是为他系上一件什么东西似的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这就是后裙。皇帝在镜子面前转了转身子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扭了扭腰肢。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927393"/>
            <a:ext cx="10833100" cy="448276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这衣服多么合身啊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裁得多么好看啊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大家都说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多么美的花纹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多么美的色彩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这真是一套贵重的衣服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大家都在外面等待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准备好了华盖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以便举在陛下头上去参加游行大典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典礼官说。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我已经穿好了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皇帝说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这衣服合我的身吗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于是他又在镜子面前把身子转动了一下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因为他要使大家觉得他在认真地观看他的美丽的新装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那些托后裙的内臣都把手在地上东摸西摸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好像他们正在拾起衣裙似的。他们开步走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手中托着空气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他们不敢让人瞧出他们实在什么东西也没有看见。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皇帝就在那个富丽的华盖下游行起来了。站在街上和窗子里的人都说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乖乖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皇帝的新装真是漂亮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他上衣下面的后裙是多么美丽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这件衣服真合他的身材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谁也不愿意让人知道自己什么也看不见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因为这样就会显出自己不称职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或是太愚蠢。皇帝所有的衣服从来没有获得过这样的称赞。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可是他什么衣服也没穿啊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一个小孩子最后叫了出来。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330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自然段中写道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皇帝在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镜子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面前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了转身子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扭了扭腰肢。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皇帝这样做的原因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这时皇帝心里的想法是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故事中不仅是皇帝的表现很神奇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就连内臣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的行为也很神奇。大家都不愿意让别人知道自己看不见衣服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04453" y="1444262"/>
            <a:ext cx="10127463" cy="1221088"/>
            <a:chOff x="504453" y="2211363"/>
            <a:chExt cx="10127463" cy="1221088"/>
          </a:xfrm>
        </p:grpSpPr>
        <p:sp>
          <p:nvSpPr>
            <p:cNvPr id="4" name="矩形 3"/>
            <p:cNvSpPr/>
            <p:nvPr/>
          </p:nvSpPr>
          <p:spPr>
            <a:xfrm>
              <a:off x="5400997" y="2211363"/>
              <a:ext cx="523091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为了表示他在看自己的衣服</a:t>
              </a:r>
              <a:r>
                <a:rPr lang="en-US" altLang="zh-CN" dirty="0">
                  <a:ea typeface="宋体" panose="02010600030101010101" pitchFamily="2" charset="-122"/>
                </a:rPr>
                <a:t>,</a:t>
              </a:r>
              <a:endParaRPr lang="zh-CN" altLang="en-US" dirty="0"/>
            </a:p>
          </p:txBody>
        </p:sp>
        <p:sp>
          <p:nvSpPr>
            <p:cNvPr id="5" name="矩形 4"/>
            <p:cNvSpPr/>
            <p:nvPr/>
          </p:nvSpPr>
          <p:spPr>
            <a:xfrm>
              <a:off x="504453" y="2847676"/>
              <a:ext cx="554029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不愿意承认自己愚蠢或不称职</a:t>
              </a:r>
              <a:endParaRPr lang="zh-CN" altLang="en-US" dirty="0"/>
            </a:p>
          </p:txBody>
        </p:sp>
      </p:grpSp>
      <p:sp>
        <p:nvSpPr>
          <p:cNvPr id="7" name="矩形 6"/>
          <p:cNvSpPr/>
          <p:nvPr/>
        </p:nvSpPr>
        <p:spPr>
          <a:xfrm>
            <a:off x="504453" y="2696705"/>
            <a:ext cx="60480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我不能让别人知道我看不到衣服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58301" y="3958980"/>
            <a:ext cx="89289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把手在地上东摸西摸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好像他们正在拾起衣裙似的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48469" y="5230608"/>
            <a:ext cx="55402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不愿意承认自己愚蠢或不称职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7733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799927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画出故事中真话的内容。如果你在现场你会怎么做呢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请写下来。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可是他什么衣服也没穿啊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略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4947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786911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1473417"/>
              </p:ext>
            </p:extLst>
          </p:nvPr>
        </p:nvGraphicFramePr>
        <p:xfrm>
          <a:off x="452889" y="2588831"/>
          <a:ext cx="10833100" cy="1651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文档" r:id="rId3" imgW="3826154" imgH="583273" progId="Word.Document.12">
                  <p:embed/>
                </p:oleObj>
              </mc:Choice>
              <mc:Fallback>
                <p:oleObj name="文档" r:id="rId3" imgW="3826154" imgH="58327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2588831"/>
                        <a:ext cx="10833100" cy="1651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1296541" y="282977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472274" y="282977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068965" y="361660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589013" y="361660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78343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39" y="1741741"/>
            <a:ext cx="11282795" cy="3463636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363901" y="233666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旧   书</a:t>
            </a:r>
            <a:endParaRPr lang="zh-CN" altLang="en-US" sz="4400" dirty="0"/>
          </a:p>
        </p:txBody>
      </p:sp>
      <p:sp>
        <p:nvSpPr>
          <p:cNvPr id="20" name="矩形 19"/>
          <p:cNvSpPr/>
          <p:nvPr/>
        </p:nvSpPr>
        <p:spPr>
          <a:xfrm>
            <a:off x="4865890" y="2336663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怜</a:t>
            </a:r>
            <a:endParaRPr lang="zh-CN" altLang="en-US" sz="4400" dirty="0"/>
          </a:p>
        </p:txBody>
      </p:sp>
      <p:sp>
        <p:nvSpPr>
          <p:cNvPr id="21" name="矩形 20"/>
          <p:cNvSpPr/>
          <p:nvPr/>
        </p:nvSpPr>
        <p:spPr>
          <a:xfrm>
            <a:off x="9441722" y="2336663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围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裙</a:t>
            </a:r>
            <a:endParaRPr lang="zh-CN" altLang="en-US" sz="4400" dirty="0"/>
          </a:p>
        </p:txBody>
      </p:sp>
      <p:sp>
        <p:nvSpPr>
          <p:cNvPr id="22" name="矩形 21"/>
          <p:cNvSpPr/>
          <p:nvPr/>
        </p:nvSpPr>
        <p:spPr>
          <a:xfrm>
            <a:off x="342882" y="423836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板</a:t>
            </a:r>
            <a:endParaRPr lang="zh-CN" altLang="en-US" sz="4400" dirty="0"/>
          </a:p>
        </p:txBody>
      </p:sp>
      <p:sp>
        <p:nvSpPr>
          <p:cNvPr id="23" name="矩形 22"/>
          <p:cNvSpPr/>
          <p:nvPr/>
        </p:nvSpPr>
        <p:spPr>
          <a:xfrm>
            <a:off x="4891246" y="423836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奶   奶</a:t>
            </a:r>
            <a:endParaRPr lang="zh-CN" altLang="en-US" sz="4400" dirty="0"/>
          </a:p>
        </p:txBody>
      </p:sp>
      <p:sp>
        <p:nvSpPr>
          <p:cNvPr id="24" name="矩形 23"/>
          <p:cNvSpPr/>
          <p:nvPr/>
        </p:nvSpPr>
        <p:spPr>
          <a:xfrm>
            <a:off x="9451554" y="423836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伸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手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083776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三、在括号里填上合适的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量词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火柴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拖鞋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硬币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鹅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00181" y="283313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根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79829" y="283312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双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100181" y="344740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279829" y="344299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只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9448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5549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四、理解下面句子的含义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选择最恰当的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解释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俩在光明和快乐中飞走了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越飞越高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飞到那没有寒冷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没有饥饿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也没有痛苦的地方去了。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句话是说小女孩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幻想飞到天上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和奶奶到了一个幸福的地方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在美妙的幻觉中死去了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01213" y="298427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96870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曾经多么幸福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跟着她奶奶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一起向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新年的幸福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en-US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走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去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句话中第一个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幸福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小女孩临死前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在幻觉中感到幸福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小女孩小时候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没有寒冷、饥饿、痛苦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小女孩死后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见到了她日夜思念的奶奶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所以是幸福的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35021" y="213043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729639"/>
            <a:ext cx="10833100" cy="5213735"/>
            <a:chOff x="349250" y="729639"/>
            <a:chExt cx="10833100" cy="521373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729639"/>
              <a:ext cx="10833100" cy="521373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五、课内阅读我最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棒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她的一双小手几乎冻僵了。啊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哪怕一根小小的火柴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对她也是有好处的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她敢从成把的火柴里抽出一根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在墙上擦燃了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来暖和暖和自己的小手吗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她终于抽出了一根。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哧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火柴燃起来了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冒出火焰来了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她把小手拢在火焰上。多么温暖多么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火焰啊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简直像一支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蜡烛。这是一道奇异的火光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小女孩觉得自己好像坐在一个大火炉前面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火炉装着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铜脚和铜把手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烧得旺旺的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暖烘烘的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多么舒服啊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6019979" y="3033895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6441789" y="3033895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55929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110110"/>
            <a:ext cx="10833100" cy="19220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这是怎么回事呢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她刚把脚伸出去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想让脚也暖和一下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火柴灭了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火炉不见了。她坐在那儿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手里只有一根烧过了的火柴梗。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703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97</TotalTime>
  <Words>821</Words>
  <Application>Microsoft Office PowerPoint</Application>
  <PresentationFormat>自定义</PresentationFormat>
  <Paragraphs>92</Paragraphs>
  <Slides>19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31</cp:revision>
  <dcterms:created xsi:type="dcterms:W3CDTF">2020-08-20T00:17:29Z</dcterms:created>
  <dcterms:modified xsi:type="dcterms:W3CDTF">2024-09-06T01:09:40Z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