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731" r:id="rId3"/>
    <p:sldId id="732" r:id="rId4"/>
    <p:sldId id="736" r:id="rId5"/>
    <p:sldId id="733" r:id="rId6"/>
    <p:sldId id="753" r:id="rId7"/>
    <p:sldId id="752" r:id="rId8"/>
    <p:sldId id="739" r:id="rId9"/>
    <p:sldId id="741" r:id="rId10"/>
    <p:sldId id="742" r:id="rId11"/>
    <p:sldId id="734" r:id="rId12"/>
    <p:sldId id="749" r:id="rId13"/>
    <p:sldId id="754" r:id="rId14"/>
    <p:sldId id="750" r:id="rId15"/>
    <p:sldId id="751" r:id="rId16"/>
    <p:sldId id="755" r:id="rId17"/>
    <p:sldId id="735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6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秋天的雨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8390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这段话主要写了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从选文中找出一个拟人句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抄写在下面的横线上。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秋天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吹起了金色的小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喇叭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96725" y="1647200"/>
            <a:ext cx="6776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小松鼠、小青蛙、松柏、杨树、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柳树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4453" y="228768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过冬的情景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2405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美丽的秋天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天空显得格外高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凉爽的秋风吹到身上舒服极了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枫叶变红了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远看像一团火。银杏树的叶子像一把把黄色的小扇子。杨树的叶子也变成浅黄色和金黄色的了。山楂树上挂满了红彤彤的小果子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好似一颗颗红红的大玛瑙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413391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菊花这时也开放了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白的似雪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黄的似金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红的似霞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花瓣层层叠叠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娇艳欲滴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漂亮极了。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大雁受不了北方的寒气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嘎嘎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地叫着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自觉地排成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字形队伍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成群结队地往南飞。它们就像在为我们报信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秋天来了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3219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俗语说得好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一场秋雨一场寒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。下过几场秋雨后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天气开始慢慢变凉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小朋友们都穿上了毛衣和外套。有的在捡树叶做标本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有的在默默地欣赏秋天的美丽景色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还有的拿着画笔在仔仔细细地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画秋天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的一草一木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好像要留住这美丽的秋天。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多么美丽的秋天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330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5185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在括号里填上合适的量词。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小扇子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大玛瑙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联系上下文我知道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成群结队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成群结队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写一个句子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0853" y="19014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06357" y="190143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60853" y="254598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场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06357" y="25459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片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073093" y="313080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结成一群群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76461" y="377476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一队队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76461" y="4381863"/>
            <a:ext cx="6696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放学了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同学们成群结队地走出校门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679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99800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段中把变红的枫叶比作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小扇子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来形容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大玛瑙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这样写很有新鲜感。我还能用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在文中画出一个像这样有新鲜感的句子。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菊花这时也开放了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白的似雪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黄的似金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红的似霞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花瓣层层叠叠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娇艳欲滴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漂亮极了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83207" y="106130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一团火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477" y="1697617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银杏树的叶子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52909" y="1697616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山楂树的果子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7733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943943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段中写小朋友们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表现了小朋友们对秋天的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28989" y="1993103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捡树叶做标本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0477" y="2638320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欣赏秋天的美丽景色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78565" y="2639014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画秋天的一草一木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698861" y="326311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喜爱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2016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5399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24LK05G.eps" descr="id:214748894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222" y="1693266"/>
            <a:ext cx="10283156" cy="359254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017175" y="20486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742861" y="20989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097270" y="34430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784919" y="34375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136599" y="47846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8785761" y="48155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7834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8" y="1790095"/>
            <a:ext cx="11347397" cy="342947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55750" y="238582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颜   料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860528" y="238582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仙   子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445585" y="238582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勾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住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226254" y="4218705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丰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收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880192" y="421870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邮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票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448290" y="421870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加   紧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3469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三、仿照例句将句子补充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红红的枫叶像一枚枚邮票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飘哇飘哇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邮来了秋天的凉爽。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飞舞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樱花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柿子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22597" y="2664639"/>
            <a:ext cx="78597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一只只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粉蝶  飘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哇飘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哇   送来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了春天的浪漫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204372" y="33009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黄黄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445531" y="3300231"/>
            <a:ext cx="5740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一盏盏灯笼　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照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哇照哇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20477" y="3924334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照亮了秋天的丰收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5292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秋天的雨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带给大地的是一曲丰收的歌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带给小朋友的是一首欢乐的歌。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夏天的雨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带给庄稼的是一首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带给小朋友的是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春天的雨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带给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9445" y="248311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昂扬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68965" y="310722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一首令人高兴的歌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408982" y="3750278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花儿的是一首美丽的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歌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72605" y="4383504"/>
            <a:ext cx="5128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小草的是一首充满活力的歌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1348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菊花仙子得到的颜色就更多了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紫红的、淡黄的、雪白的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美丽的菊花在秋雨里频频点头。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画出这句话中表示颜色的词语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形容颜色很多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美丽的菊花在秋雨里频频点头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频频点头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这句话写出了菊花在秋雨中不停摇摆的美丽姿态。我也能用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频频点头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写一个句子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593026" y="1871935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187034" y="1871935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833386" y="1871935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100873" y="3115735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五彩缤纷　五颜六色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6669" y="4271047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连续不断地点头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76461" y="5442839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小草在风中频频点头。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0596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6018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秋天的雨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有一盒五彩缤纷的颜料。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五彩缤纷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。除了形容颜料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五彩缤纷的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五彩缤纷的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小朋友的脚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常被那香味勾住。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89204" y="175766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色彩繁多而艳丽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53125" y="23802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光芒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656581" y="30349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花朵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08252" y="42907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8499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秋天的雨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吹起了金色的小喇叭。它告诉大家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冬天快要来了。小松鼠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来松果当粮食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小青蛙在加紧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准备舒舒服服地睡大觉。松柏穿上厚厚的、油亮亮的衣裳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杨树、柳树的叶子飘到树妈妈的脚下。它们都在准备过冬了。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选择合适的词语填到文中的括号里。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00495" y="23759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找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188495" y="23759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70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122</TotalTime>
  <Words>642</Words>
  <Application>Microsoft Office PowerPoint</Application>
  <PresentationFormat>自定义</PresentationFormat>
  <Paragraphs>104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39</cp:revision>
  <dcterms:created xsi:type="dcterms:W3CDTF">2020-08-20T00:17:29Z</dcterms:created>
  <dcterms:modified xsi:type="dcterms:W3CDTF">2024-09-06T01:07:02Z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