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0" d="100"/>
          <a:sy n="90" d="100"/>
        </p:scale>
        <p:origin x="354" y="4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package" Target="../embeddings/Microsoft_Word___1.docx"/><Relationship Id="rId7" Type="http://schemas.openxmlformats.org/officeDocument/2006/relationships/package" Target="../embeddings/Microsoft_Word___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Word___2.docx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800" dirty="0">
                <a:solidFill>
                  <a:srgbClr val="D60093"/>
                </a:solidFill>
              </a:rPr>
              <a:t>专项复习</a:t>
            </a:r>
            <a:r>
              <a:rPr lang="en-US" altLang="zh-CN" sz="4800" dirty="0">
                <a:solidFill>
                  <a:srgbClr val="D60093"/>
                </a:solidFill>
              </a:rPr>
              <a:t>(</a:t>
            </a:r>
            <a:r>
              <a:rPr lang="zh-CN" altLang="zh-CN" sz="4800" dirty="0">
                <a:solidFill>
                  <a:srgbClr val="D60093"/>
                </a:solidFill>
              </a:rPr>
              <a:t>二</a:t>
            </a:r>
            <a:r>
              <a:rPr lang="en-US" altLang="zh-CN" sz="4800" dirty="0">
                <a:solidFill>
                  <a:srgbClr val="D60093"/>
                </a:solidFill>
              </a:rPr>
              <a:t>)</a:t>
            </a:r>
            <a:r>
              <a:rPr lang="zh-CN" altLang="zh-CN" sz="4800" dirty="0">
                <a:solidFill>
                  <a:srgbClr val="D60093"/>
                </a:solidFill>
              </a:rPr>
              <a:t>　句子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4245"/>
            <a:ext cx="10807700" cy="4118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一、给下列句子加上恰当的标点符号。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鲤鱼阿姨</a:t>
            </a:r>
            <a:r>
              <a:rPr lang="zh-CN" altLang="zh-CN" sz="6000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⎕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我们的妈妈在哪里</a:t>
            </a:r>
            <a:r>
              <a:rPr lang="zh-CN" altLang="zh-CN" sz="6000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天无边无际</a:t>
            </a:r>
            <a:r>
              <a:rPr lang="zh-CN" altLang="zh-CN" sz="6000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⎕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大得很哪</a:t>
            </a:r>
            <a:r>
              <a:rPr lang="zh-CN" altLang="zh-CN" sz="6000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多么令人难忘啊</a:t>
            </a:r>
            <a:r>
              <a:rPr lang="zh-CN" altLang="zh-CN" sz="6000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1961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年的泼水节</a:t>
            </a:r>
            <a:r>
              <a:rPr lang="zh-CN" altLang="zh-CN" sz="6000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⎕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48669" y="1871935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72303" y="191453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?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880717" y="2952055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68949" y="3014400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!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72805" y="4032175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91560" y="4124965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657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仿写句子。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仙桃石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它好像从天上飞下来的一个大桃子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落在山顶的石盘上。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天狗望月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吧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____________________________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葫芦藤上开出了几朵小花。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细长的　雪白的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细长的葫芦藤上开出了几朵雪白的小花。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森林里生活着许多动物。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茂密的　可爱的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茂密的森林里生活着许多可爱的动物。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30765" y="2537833"/>
            <a:ext cx="763284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它好像是一只蹲坐着的天狗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抬头望着月亮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15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60664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雪孩子变成了一朵白云。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雪孩子变成了一朵白云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一朵美丽的白云。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鱼儿吐出一朵水花。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鱼儿吐出一朵水花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一朵清亮的水花。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00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905793"/>
            <a:ext cx="11735791" cy="1377745"/>
            <a:chOff x="361950" y="1007839"/>
            <a:chExt cx="11735791" cy="137774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007839"/>
              <a:ext cx="565411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三、用加点的词语写一句话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4799824"/>
                </p:ext>
              </p:extLst>
            </p:nvPr>
          </p:nvGraphicFramePr>
          <p:xfrm>
            <a:off x="425782" y="1727919"/>
            <a:ext cx="11671959" cy="657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1" name="文档" r:id="rId3" imgW="3826872" imgH="215628" progId="Word.Document.12">
                    <p:embed/>
                  </p:oleObj>
                </mc:Choice>
                <mc:Fallback>
                  <p:oleObj name="文档" r:id="rId3" imgW="3826872" imgH="21562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25782" y="1727919"/>
                          <a:ext cx="11671959" cy="65766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2207635"/>
            <a:ext cx="430598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他连忙把火熄灭了。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319009"/>
              </p:ext>
            </p:extLst>
          </p:nvPr>
        </p:nvGraphicFramePr>
        <p:xfrm>
          <a:off x="498244" y="2890899"/>
          <a:ext cx="8725292" cy="827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文档" r:id="rId5" imgW="4188426" imgH="396992" progId="Word.Document.12">
                  <p:embed/>
                </p:oleObj>
              </mc:Choice>
              <mc:Fallback>
                <p:oleObj name="文档" r:id="rId5" imgW="4188426" imgH="3969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8244" y="2890899"/>
                        <a:ext cx="8725292" cy="8270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166096"/>
              </p:ext>
            </p:extLst>
          </p:nvPr>
        </p:nvGraphicFramePr>
        <p:xfrm>
          <a:off x="425782" y="4031265"/>
          <a:ext cx="8725292" cy="827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文档" r:id="rId7" imgW="4188426" imgH="396992" progId="Word.Document.12">
                  <p:embed/>
                </p:oleObj>
              </mc:Choice>
              <mc:Fallback>
                <p:oleObj name="文档" r:id="rId7" imgW="4188426" imgH="3969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5782" y="4031265"/>
                        <a:ext cx="8725292" cy="8270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144413" y="340455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如果你继续努力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就能取得更大的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进步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3137" y="4654038"/>
            <a:ext cx="601478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同学们一边听音乐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一边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跳舞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02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69184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四、连词成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加上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恰当的标点符号。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美丽的　飞进了　小鸟　一个　大花园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小鸟飞进了一个美丽的大花园。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自己的　青蛙　带着　来到　这里　孩子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青蛙带着自己的孩子来到这里。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19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60664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五、在括号里填入恰当的词语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使句子表达更准确。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的森林里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有一只老虎正在寻找食物。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荷叶上蹲着一只大青蛙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碧绿的衣裳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雪白的肚皮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一对大眼睛。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24533" y="217564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茂密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040957" y="279262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披着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53325" y="278327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露着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84573" y="336804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鼓着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150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六、根据积累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把句子补充完整。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遥知不是雪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有山皆图画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勿施于人。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与朋友交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不以规矩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雾锁山头山锁雾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十年树木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疑是银河落九天。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96741" y="1316653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为有暗香来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820062" y="1901428"/>
            <a:ext cx="2513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无水不文章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12565" y="249827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己所不欲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096741" y="307201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言而有信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90754" y="3656790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不能成方圆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807031" y="4230531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天连水尾水连天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23154" y="482737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百年树人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356519" y="5455962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飞流直下三千尺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016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310478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万径人踪灭。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野茫茫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56581" y="2313741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千山鸟飞绝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656581" y="291162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天苍苍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896941" y="2919298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风吹草低见牛羊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707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</TotalTime>
  <Words>323</Words>
  <Application>Microsoft Office PowerPoint</Application>
  <PresentationFormat>自定义</PresentationFormat>
  <Paragraphs>62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 Unicode MS</vt:lpstr>
      <vt:lpstr>NEU-BZ-S92</vt:lpstr>
      <vt:lpstr>方正楷体_GBK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2024-09-12T07:12:46Z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