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9" r:id="rId6"/>
    <p:sldId id="733" r:id="rId7"/>
    <p:sldId id="734" r:id="rId8"/>
    <p:sldId id="737" r:id="rId9"/>
    <p:sldId id="738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12</a:t>
            </a:r>
            <a:r>
              <a:rPr lang="zh-CN" altLang="zh-CN" sz="4800" dirty="0">
                <a:solidFill>
                  <a:srgbClr val="D60093"/>
                </a:solidFill>
              </a:rPr>
              <a:t>　坐井观天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295871"/>
            <a:ext cx="8668523" cy="3154139"/>
            <a:chOff x="361950" y="1475120"/>
            <a:chExt cx="8668523" cy="315413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475120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</a:t>
              </a: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汉字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425" y="2324497"/>
              <a:ext cx="8619048" cy="2304762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2978164" y="2952055"/>
            <a:ext cx="174278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渴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27585" y="2962446"/>
            <a:ext cx="174278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喝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461" y="3226994"/>
            <a:ext cx="6704762" cy="2304762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936501" y="4081086"/>
            <a:ext cx="174278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答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495500" y="4081086"/>
            <a:ext cx="174278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话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453" y="935831"/>
            <a:ext cx="10109524" cy="2137143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4155841" y="1632814"/>
            <a:ext cx="110799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沿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665418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呀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吗　　哪　　吧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你跳出井来看一看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天无边无际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大得很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)!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你从哪儿来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天不过井口那么大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还用飞那么远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248869" y="2314134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吧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320877" y="290578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哪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024733" y="352198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呀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789999" y="412414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4109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939120"/>
            <a:ext cx="11735791" cy="3669119"/>
            <a:chOff x="361950" y="897725"/>
            <a:chExt cx="11735791" cy="366911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97725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句子练习。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照样子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仿写句子。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小鸟飞来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落</a:t>
              </a:r>
              <a:r>
                <a:rPr lang="zh-CN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井沿</a:t>
              </a:r>
              <a:r>
                <a:rPr lang="zh-CN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上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飞来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用加点的词语写一句话。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4401710"/>
                </p:ext>
              </p:extLst>
            </p:nvPr>
          </p:nvGraphicFramePr>
          <p:xfrm>
            <a:off x="425782" y="3909179"/>
            <a:ext cx="11671959" cy="657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文档" r:id="rId4" imgW="3826872" imgH="215628" progId="Word.Document.12">
                    <p:embed/>
                  </p:oleObj>
                </mc:Choice>
                <mc:Fallback>
                  <p:oleObj name="文档" r:id="rId4" imgW="3826872" imgH="21562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25782" y="3909179"/>
                          <a:ext cx="11671959" cy="65766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720477" y="269589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蝴蝶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796247" y="269723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停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473005" y="2695895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花朵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549132"/>
            <a:ext cx="564289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妹妹一听到音乐就摇动身体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210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课内阅读。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青蛙说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别说大话了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天不过井口那么大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还用飞那么远吗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小鸟说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你弄错了。天无边无际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大得很哪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青蛙笑了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我天天坐在井里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一抬头就能看见天。我不会弄错的。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小鸟也笑了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你是弄错了。不信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你跳出井来看一看吧。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64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无边无际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选择正确的解释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在括号内用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形容范围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fàn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wéi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形容范围很小。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天不过井口那么大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要飞那么远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天不过井口那么大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不用飞那么远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青蛙认为天只有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小鸟认为天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617021" y="158390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70765" y="273603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26466" y="4464223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井口那么大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51014" y="4464952"/>
            <a:ext cx="1935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无边无际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85599" y="504899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小鸟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876466" y="5048998"/>
            <a:ext cx="440697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小鸟见过更广阔的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天地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2166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3557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这个故事告诉我们的道理是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认识事物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要站得高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看得全面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天是无边无际的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大得很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05053" y="194942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850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228</Words>
  <Application>Microsoft Office PowerPoint</Application>
  <PresentationFormat>自定义</PresentationFormat>
  <Paragraphs>56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2024-09-12T05:51:52Z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