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731" r:id="rId3"/>
    <p:sldId id="746" r:id="rId4"/>
    <p:sldId id="736" r:id="rId5"/>
    <p:sldId id="737" r:id="rId6"/>
    <p:sldId id="740" r:id="rId7"/>
    <p:sldId id="741" r:id="rId8"/>
    <p:sldId id="743" r:id="rId9"/>
    <p:sldId id="742" r:id="rId10"/>
    <p:sldId id="744" r:id="rId11"/>
    <p:sldId id="745" r:id="rId12"/>
    <p:sldId id="747" r:id="rId13"/>
    <p:sldId id="749" r:id="rId14"/>
    <p:sldId id="748" r:id="rId15"/>
    <p:sldId id="750" r:id="rId16"/>
    <p:sldId id="735" r:id="rId1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800" dirty="0">
                <a:solidFill>
                  <a:srgbClr val="D60093"/>
                </a:solidFill>
              </a:rPr>
              <a:t>专项复习</a:t>
            </a:r>
            <a:r>
              <a:rPr lang="en-US" altLang="zh-CN" sz="4800" dirty="0">
                <a:solidFill>
                  <a:srgbClr val="D60093"/>
                </a:solidFill>
              </a:rPr>
              <a:t>(</a:t>
            </a:r>
            <a:r>
              <a:rPr lang="zh-CN" altLang="zh-CN" sz="4800" dirty="0">
                <a:solidFill>
                  <a:srgbClr val="D60093"/>
                </a:solidFill>
              </a:rPr>
              <a:t>三</a:t>
            </a:r>
            <a:r>
              <a:rPr lang="en-US" altLang="zh-CN" sz="4800" dirty="0">
                <a:solidFill>
                  <a:srgbClr val="D60093"/>
                </a:solidFill>
              </a:rPr>
              <a:t>)</a:t>
            </a:r>
            <a:r>
              <a:rPr lang="zh-CN" altLang="zh-CN" sz="4800" dirty="0">
                <a:solidFill>
                  <a:srgbClr val="D60093"/>
                </a:solidFill>
              </a:rPr>
              <a:t>　阅读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6857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海上的风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海上的风是花神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zhàn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浪花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海上的风是琴师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奏出万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乐曲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海上的风是大力士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送走万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渔船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海上的风是狮子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吼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xiān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tāo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天波浪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在括号里填上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恰当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量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作者把海上的风分别比作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狮子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425333" y="153170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朵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7396647" y="210591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首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828695" y="266127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艘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294036" y="500416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花神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697141" y="500416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琴师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157875" y="5004166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大力士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6539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为什么说海上的风是狮子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因为海上的风一吼就掀起滔天波浪。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想一想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海上的风还是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什么。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请你展开想象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把句子补充完整。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海上的风是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他一来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80717" y="363130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画家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337101" y="3616119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画出千条波纹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823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82763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四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小熊开店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1016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熊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一家食品店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老板。</a:t>
            </a:r>
            <a:endParaRPr lang="en-US" altLang="zh-CN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016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小熊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请兔子当采购员。兔子想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什么东西最受欢迎呢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一定是萝卜。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于是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它到处采购萝卜。没过几天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食品店里堆满了各种萝卜。这样一来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到店里买东西的顾客全是兔子。小熊很不满意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辞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(cí)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了兔子。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1016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小熊又请松鼠当采购员。松鼠想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什么东西最受欢迎呢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一定是松子。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于是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它到处采购松子。没过几天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货架上摆满了松子。来买东西的顾客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除了松鼠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都摇摇头走了。其他顾客纷纷给小熊提意见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小熊只好又辞退了松鼠。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39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364852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016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不久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聪明的猴子当上了采购员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货架上摆的食品可真多呀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后来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食品店办得红红火火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受到大家的称赞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cs typeface="Times New Roman" panose="02020603050405020304" pitchFamily="18" charset="0"/>
              </a:rPr>
              <a:t>□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14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0929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小熊开店后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先后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请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________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________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采购员。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小熊辞退兔子、松鼠的原因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_____________________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结合文章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可以知道词语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红红火火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文</a:t>
            </a:r>
            <a:r>
              <a:rPr lang="zh-CN" altLang="en-US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的意思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红得像火一样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食品店办得很顺利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很兴旺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日子过得很舒服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短文画线的句子应该读出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的语气。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疑问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平静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赞叹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392885" y="75732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兔子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553125" y="75732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松鼠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861387" y="75732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猴子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485626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他们只采购自己喜欢的东西</a:t>
            </a:r>
            <a:r>
              <a:rPr lang="en-US" altLang="zh-CN" dirty="0">
                <a:ea typeface="楷体" panose="02010609060101010101" pitchFamily="49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不考虑其他动物的需要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0081517" y="309630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467481" y="488866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647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85091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仔细读文章最后一段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里加上合适的标点符号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你想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怎样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夸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奖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猴子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426979"/>
            <a:ext cx="351250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楷体" panose="02010609060101010101" pitchFamily="49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。　</a:t>
            </a:r>
            <a:r>
              <a:rPr lang="en-US" altLang="zh-CN" dirty="0">
                <a:ea typeface="楷体" panose="02010609060101010101" pitchFamily="49" charset="-122"/>
              </a:rPr>
              <a:t>!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楷体" panose="02010609060101010101" pitchFamily="49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楷体" panose="02010609060101010101" pitchFamily="49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。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3665395"/>
            <a:ext cx="756328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</a:rPr>
              <a:t>示例</a:t>
            </a:r>
            <a:r>
              <a:rPr lang="en-US" altLang="zh-CN" dirty="0">
                <a:ea typeface="楷体" panose="02010609060101010101" pitchFamily="49" charset="-122"/>
              </a:rPr>
              <a:t>:</a:t>
            </a:r>
            <a:r>
              <a:rPr lang="zh-CN" altLang="en-US" dirty="0">
                <a:ea typeface="楷体" panose="02010609060101010101" pitchFamily="49" charset="-122"/>
              </a:rPr>
              <a:t>你考虑周到</a:t>
            </a:r>
            <a:r>
              <a:rPr lang="en-US" altLang="zh-CN" dirty="0">
                <a:ea typeface="楷体" panose="02010609060101010101" pitchFamily="49" charset="-122"/>
              </a:rPr>
              <a:t>,</a:t>
            </a:r>
            <a:r>
              <a:rPr lang="zh-CN" altLang="en-US" dirty="0">
                <a:ea typeface="楷体" panose="02010609060101010101" pitchFamily="49" charset="-122"/>
              </a:rPr>
              <a:t>真是一只聪明的小猴子</a:t>
            </a:r>
            <a:r>
              <a:rPr lang="en-US" altLang="zh-CN" dirty="0">
                <a:ea typeface="楷体" panose="02010609060101010101" pitchFamily="49" charset="-122"/>
              </a:rPr>
              <a:t>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812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23241"/>
            <a:ext cx="10807700" cy="59749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一、课内阅读。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一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小蝌蚪找妈妈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小蝌蚪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过去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叫着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青蛙妈妈低头一看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笑着说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好孩子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你们已经长成青蛙了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上来吧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他们后腿一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向前一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到了荷叶上。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选择合适的动词填入文中的括号中。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蹦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跳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游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蹬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找到妈妈的小蝌蚪的心情是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紧张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高兴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想一想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小蝌蚪长大后可以跟着妈妈做什么呢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675033" y="1666421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777261" y="2242485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955038" y="283797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356228" y="2880047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534503" y="286950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843332" y="4662835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9154484" y="5688359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捉害虫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781305"/>
            <a:ext cx="10982437" cy="5277604"/>
            <a:chOff x="361950" y="1079847"/>
            <a:chExt cx="10982437" cy="527760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079847"/>
              <a:ext cx="10807700" cy="65659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en-US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二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方正宋黑_GBK" panose="03000509000000000000" pitchFamily="65" charset="-122"/>
                  <a:cs typeface="Times New Roman" panose="02020603050405020304" pitchFamily="18" charset="0"/>
                </a:rPr>
                <a:t>田家四季歌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768397"/>
              <a:ext cx="5759127" cy="40421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春季里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春风吹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花开草长蝴蝶飞。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麦苗儿多</a:t>
              </a:r>
              <a:r>
                <a:rPr lang="zh-CN" altLang="zh-CN" dirty="0" smtClean="0">
                  <a:solidFill>
                    <a:schemeClr val="tx1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嫩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桑叶儿正</a:t>
              </a:r>
              <a:r>
                <a:rPr lang="zh-CN" altLang="zh-CN" dirty="0">
                  <a:solidFill>
                    <a:srgbClr val="E46C0A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夏季里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农事忙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采桑养蚕又插秧。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早起勤耕作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归来戴月光。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6593372" y="1768397"/>
              <a:ext cx="4751015" cy="40421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秋季里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稻上</a:t>
              </a:r>
              <a:r>
                <a:rPr lang="zh-CN" altLang="zh-CN" dirty="0">
                  <a:solidFill>
                    <a:srgbClr val="E46C0A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场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),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谷像黄金粒粒香。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身体虽辛苦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心里喜洋洋。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冬季里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雪初晴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新制棉衣暖又轻。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一年农事了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大家笑盈盈。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75788" y="5674187"/>
              <a:ext cx="347883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给加点字注音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4861632" y="2629074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féi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246177" y="1490637"/>
            <a:ext cx="1390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cháng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3979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678396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笑盈盈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根据短文内容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连一连。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春季　　　　　夏季　　　　　秋季　　　　　冬季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采桑养蚕　　　新制棉衣　　　花开草长　　　谷粒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金黄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096741" y="1254460"/>
            <a:ext cx="142058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乐呵呵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831532" y="1264970"/>
            <a:ext cx="142058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喜洋洋</a:t>
            </a:r>
            <a:endParaRPr lang="zh-CN" altLang="en-US" dirty="0"/>
          </a:p>
        </p:txBody>
      </p:sp>
      <p:cxnSp>
        <p:nvCxnSpPr>
          <p:cNvPr id="5" name="直接连接符 4"/>
          <p:cNvCxnSpPr/>
          <p:nvPr/>
        </p:nvCxnSpPr>
        <p:spPr>
          <a:xfrm>
            <a:off x="1440557" y="3024325"/>
            <a:ext cx="5760640" cy="115212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1440557" y="3034835"/>
            <a:ext cx="2880320" cy="124881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170274" y="3034835"/>
            <a:ext cx="2880320" cy="128037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4392885" y="3003274"/>
            <a:ext cx="5626786" cy="125834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矩形 12"/>
          <p:cNvSpPr>
            <a:spLocks noChangeAspect="1"/>
          </p:cNvSpPr>
          <p:nvPr/>
        </p:nvSpPr>
        <p:spPr>
          <a:xfrm>
            <a:off x="361950" y="4856722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你喜欢哪个季节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把原因写下来。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我喜欢春天。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因为春天百花盛开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美丽极了。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68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77246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三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刘胡兰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敌人把刘胡兰拉到庙门口的广场上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当着她和乡亲们的面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铡死了被捕的六名革命群众。敌人指着血淋淋的铡刀说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再不说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也铡死你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刘胡兰挺起胸膛说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要杀要砍由你们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怕死不当共产党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呼呼的北风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烈士的鲜血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铡刀前。刘胡兰光荣地牺牲了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那年她才十五岁。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请将下列动词依次填入文中的括号中。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走到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迎着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踏着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刘胡兰面对敌人的铡刀时是怎么说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请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画出来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你觉得刘胡兰是个怎样的人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456781" y="2831897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696161" y="2834114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952286" y="2842407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en-US" dirty="0"/>
          </a:p>
        </p:txBody>
      </p:sp>
      <p:cxnSp>
        <p:nvCxnSpPr>
          <p:cNvPr id="10" name="直接连接符 9"/>
          <p:cNvCxnSpPr/>
          <p:nvPr/>
        </p:nvCxnSpPr>
        <p:spPr>
          <a:xfrm>
            <a:off x="6867237" y="2797529"/>
            <a:ext cx="4178781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99438" y="3394613"/>
            <a:ext cx="2021239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矩形 12"/>
          <p:cNvSpPr>
            <a:spLocks noChangeAspect="1"/>
          </p:cNvSpPr>
          <p:nvPr/>
        </p:nvSpPr>
        <p:spPr>
          <a:xfrm>
            <a:off x="6168089" y="5674187"/>
            <a:ext cx="512832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视死如归、不怕牺牲的人。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3605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0304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二、课外阅读。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四季儿歌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5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春天里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百花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蜜蜂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采蜜忙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5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夏天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荷花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青蛙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忙捉虫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5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秋天里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树叶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小燕子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去南方。</a:t>
            </a: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5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冬天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雪花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小朋友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哈哈笑。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选择恰当的词语填在文中的括号里。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飘　红　黄　香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040957" y="201595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香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088243" y="256917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红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122835" y="321950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黄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116053" y="376437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2644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5132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判断下列说法的对错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正确的画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错误的画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荷花是在春天开放的。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秋天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小燕子去南方。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小青蛙喜欢采蜜。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分别画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出表现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蜜蜂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青蛙勤劳的句子。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小蜜蜂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采蜜忙。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青蛙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忙捉虫</a:t>
            </a:r>
            <a:r>
              <a:rPr lang="zh-CN" altLang="zh-CN" u="wavy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292754" y="1450397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989969" y="2015951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455963" y="2614755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17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16934"/>
            <a:ext cx="10807700" cy="460638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草原的早晨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响亮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鞭子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声打破了黎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lí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明的宁静。铺满新绿的草原醒来了。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一只只羊儿涌出了圈门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蹦跳着奔向无边的草原。牧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民们跨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kuà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jùn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追赶那欢乐的羊群。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远处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一群群羊儿像朵朵白云在飘动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蓝天</a:t>
            </a:r>
            <a:r>
              <a:rPr lang="zh-CN" altLang="zh-CN" u="wavy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zh-CN" altLang="zh-CN" u="wavy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回荡着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牧羊人的歌声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拟人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9289429" y="2015951"/>
            <a:ext cx="1659457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82851" y="2562047"/>
            <a:ext cx="254188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250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79992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波浪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线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的句子把羊儿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比作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突出了羊的数量多。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草原的早晨给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的感觉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安静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热闹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11639" y="182498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朵朵白云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36501" y="2408835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一群群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248869" y="306358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052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Words>685</Words>
  <Application>Microsoft Office PowerPoint</Application>
  <PresentationFormat>自定义</PresentationFormat>
  <Paragraphs>132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50</cp:revision>
  <dcterms:created xsi:type="dcterms:W3CDTF">2020-07-20T09:37:23Z</dcterms:created>
  <dcterms:modified xsi:type="dcterms:W3CDTF">2024-09-12T07:16:33Z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