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31" r:id="rId3"/>
    <p:sldId id="732" r:id="rId4"/>
    <p:sldId id="736" r:id="rId5"/>
    <p:sldId id="737" r:id="rId6"/>
    <p:sldId id="738" r:id="rId7"/>
    <p:sldId id="733" r:id="rId8"/>
    <p:sldId id="734" r:id="rId9"/>
    <p:sldId id="740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>
        <p:scale>
          <a:sx n="75" d="100"/>
          <a:sy n="75" d="100"/>
        </p:scale>
        <p:origin x="888" y="42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800" dirty="0">
                <a:solidFill>
                  <a:srgbClr val="D60093"/>
                </a:solidFill>
              </a:rPr>
              <a:t>1</a:t>
            </a:r>
            <a:r>
              <a:rPr lang="zh-CN" altLang="zh-CN" sz="4800" dirty="0">
                <a:solidFill>
                  <a:srgbClr val="D60093"/>
                </a:solidFill>
              </a:rPr>
              <a:t>　场景歌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Arial Unicode MS" panose="020B0604020202020204" pitchFamily="34" charset="-12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画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出</a:t>
            </a: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句子中加点字的</a:t>
            </a: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</a:t>
            </a:r>
            <a:r>
              <a:rPr lang="zh-CN" altLang="en-US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00797" y="2136258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6461232"/>
              </p:ext>
            </p:extLst>
          </p:nvPr>
        </p:nvGraphicFramePr>
        <p:xfrm>
          <a:off x="508000" y="1943100"/>
          <a:ext cx="10223500" cy="273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文档" r:id="rId3" imgW="4484700" imgH="1199270" progId="Word.Document.12">
                  <p:embed/>
                </p:oleObj>
              </mc:Choice>
              <mc:Fallback>
                <p:oleObj name="文档" r:id="rId3" imgW="4484700" imgH="119927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8000" y="1943100"/>
                        <a:ext cx="10223500" cy="273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矩形 10"/>
          <p:cNvSpPr>
            <a:spLocks noChangeAspect="1"/>
          </p:cNvSpPr>
          <p:nvPr/>
        </p:nvSpPr>
        <p:spPr>
          <a:xfrm>
            <a:off x="6553125" y="2159967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4896941" y="3096071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8497341" y="2966718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271073" y="791815"/>
            <a:ext cx="10979929" cy="5184576"/>
            <a:chOff x="271073" y="791815"/>
            <a:chExt cx="10979929" cy="5184576"/>
          </a:xfrm>
        </p:grpSpPr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361950" y="791815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二、看拼音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写字词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1073" y="1655911"/>
              <a:ext cx="10979929" cy="1928375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3012" y="3690677"/>
              <a:ext cx="5971429" cy="2285714"/>
            </a:xfrm>
            <a:prstGeom prst="rect">
              <a:avLst/>
            </a:prstGeom>
          </p:spPr>
        </p:pic>
      </p:grpSp>
      <p:sp>
        <p:nvSpPr>
          <p:cNvPr id="12" name="矩形 11"/>
          <p:cNvSpPr>
            <a:spLocks noChangeAspect="1"/>
          </p:cNvSpPr>
          <p:nvPr/>
        </p:nvSpPr>
        <p:spPr>
          <a:xfrm>
            <a:off x="1440557" y="2159967"/>
            <a:ext cx="1034257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群</a:t>
            </a:r>
            <a:endParaRPr lang="zh-CN" altLang="en-US" sz="6600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2419407" y="4464223"/>
            <a:ext cx="2518638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队</a:t>
            </a: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旗</a:t>
            </a:r>
            <a:endParaRPr lang="zh-CN" altLang="en-US" sz="6600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3893397" y="2232704"/>
            <a:ext cx="1034257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领</a:t>
            </a:r>
            <a:endParaRPr lang="zh-CN" altLang="en-US" sz="6600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233517" y="2232704"/>
            <a:ext cx="1034257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巾</a:t>
            </a:r>
            <a:endParaRPr lang="zh-CN" altLang="en-US" sz="6600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8393533" y="2222313"/>
            <a:ext cx="1034257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铜</a:t>
            </a:r>
            <a:endParaRPr lang="zh-CN" altLang="en-US" sz="6600" dirty="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9733653" y="2222313"/>
            <a:ext cx="1034257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号</a:t>
            </a:r>
            <a:endParaRPr lang="zh-CN" altLang="en-US" sz="66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1157" y="3629350"/>
            <a:ext cx="3266667" cy="2266667"/>
          </a:xfrm>
          <a:prstGeom prst="rect">
            <a:avLst/>
          </a:prstGeom>
        </p:spPr>
      </p:pic>
      <p:sp>
        <p:nvSpPr>
          <p:cNvPr id="16" name="矩形 15"/>
          <p:cNvSpPr>
            <a:spLocks noChangeAspect="1"/>
          </p:cNvSpPr>
          <p:nvPr/>
        </p:nvSpPr>
        <p:spPr>
          <a:xfrm>
            <a:off x="7129189" y="4392215"/>
            <a:ext cx="1034257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园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13486560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7" grpId="0"/>
      <p:bldP spid="18" grpId="0"/>
      <p:bldP spid="19" grpId="0"/>
      <p:bldP spid="20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950" y="1655911"/>
            <a:ext cx="10807700" cy="2257143"/>
            <a:chOff x="361950" y="1631016"/>
            <a:chExt cx="10807700" cy="2257143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2738790"/>
              <a:ext cx="10807700" cy="68326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这座石</a:t>
              </a:r>
              <a:r>
                <a:rPr lang="zh-CN" altLang="zh-CN" dirty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     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上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的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图案</a:t>
              </a:r>
              <a:r>
                <a:rPr lang="zh-CN" altLang="en-US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雕刻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得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太精美了。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38420" y="1631016"/>
              <a:ext cx="1771429" cy="2257143"/>
            </a:xfrm>
            <a:prstGeom prst="rect">
              <a:avLst/>
            </a:prstGeom>
          </p:spPr>
        </p:pic>
      </p:grpSp>
      <p:sp>
        <p:nvSpPr>
          <p:cNvPr id="6" name="矩形 5"/>
          <p:cNvSpPr>
            <a:spLocks noChangeAspect="1"/>
          </p:cNvSpPr>
          <p:nvPr/>
        </p:nvSpPr>
        <p:spPr>
          <a:xfrm>
            <a:off x="2507005" y="2421476"/>
            <a:ext cx="1034257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桥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858630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>
            <a:spLocks noChangeAspect="1"/>
          </p:cNvSpPr>
          <p:nvPr/>
        </p:nvSpPr>
        <p:spPr>
          <a:xfrm>
            <a:off x="361950" y="2015951"/>
            <a:ext cx="10807700" cy="18262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三、比一比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选字填空。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玩　　元　　园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他花了一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钱在公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门口买了一个铁环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2304653" y="3192589"/>
            <a:ext cx="69923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4629759" y="3215447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园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8955056" y="3187960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玩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582800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1041978"/>
            <a:ext cx="10807700" cy="3586823"/>
            <a:chOff x="361950" y="1029201"/>
            <a:chExt cx="10807700" cy="3586823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1029201"/>
              <a:ext cx="10807700" cy="68326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四、仔细看图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仿照课文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填入恰当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的词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2159967"/>
              <a:ext cx="5615111" cy="24560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空地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大树。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两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桌子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一盘象棋。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一堆积木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几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小鸡。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人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一种美好的生活。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1131951" y="223197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块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482498" y="223197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棵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131951" y="279276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张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799179" y="342649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只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131951" y="402269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群</a:t>
            </a:r>
            <a:endParaRPr lang="zh-CN" altLang="en-US" dirty="0"/>
          </a:p>
        </p:txBody>
      </p:sp>
      <p:pic>
        <p:nvPicPr>
          <p:cNvPr id="11" name="XC2KR09G.eps" descr="id:214748811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977061" y="1701437"/>
            <a:ext cx="5019824" cy="3266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>
            <a:spLocks noChangeAspect="1"/>
          </p:cNvSpPr>
          <p:nvPr/>
        </p:nvSpPr>
        <p:spPr>
          <a:xfrm>
            <a:off x="361950" y="699314"/>
            <a:ext cx="10807700" cy="548259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五、课外阅读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1016000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秋天到了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野外的景色很美。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1016000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在我们村外有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枫树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林。一到秋天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枫叶变红了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远远望去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红艳艳一片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好看极了。霜降过后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枫叶越来越红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简直像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zh-CN" altLang="en-US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火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把天空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都映红了。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1016000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在山坡上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到处是果树。阳光下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那熟透的柿子像灯笼挂在枝头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满树的红苹果像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______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孩子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的笑脸。在葡萄架下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成串的葡萄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有红的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白的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紫的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闪着迷人的光彩。一阵凉风吹来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满树果儿点着头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散发出甜甜的香味。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在文中横线上填上合适的词。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619419" y="176839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片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1800100" y="284532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团团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5174463" y="394965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张张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01385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u="wavy" dirty="0" smtClean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画出描写柿子的句子。这句话把柿子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比作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____________ 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Calibri" panose="020F0502020204030204" pitchFamily="34" charset="0"/>
              <a:ea typeface="楷体" panose="02010609060101010101" pitchFamily="49" charset="-122"/>
              <a:cs typeface="Calibri" panose="020F0502020204030204" pitchFamily="34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再写出两个关于秋天的四字词语。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729413"/>
            <a:ext cx="306526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阳光</a:t>
            </a:r>
            <a:r>
              <a:rPr lang="zh-CN" altLang="zh-CN" u="wavy" dirty="0" smtClean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下</a:t>
            </a:r>
            <a:r>
              <a:rPr lang="en-US" altLang="zh-CN" u="wavy" dirty="0" smtClean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u="wavy" dirty="0" smtClean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枝头</a:t>
            </a:r>
            <a:endParaRPr lang="zh-CN" altLang="en-US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008509" y="2102703"/>
            <a:ext cx="100860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灯笼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3965036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楷体" panose="02010609060101010101" pitchFamily="49" charset="-122"/>
              </a:rPr>
              <a:t>: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秋色宜人　瓜果飘香　金风送爽　天高云淡</a:t>
            </a:r>
            <a:r>
              <a:rPr lang="en-US" altLang="zh-CN" dirty="0">
                <a:ea typeface="楷体" panose="02010609060101010101" pitchFamily="49" charset="-122"/>
              </a:rPr>
              <a:t>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两个即可</a:t>
            </a:r>
            <a:r>
              <a:rPr lang="en-US" altLang="zh-CN" dirty="0">
                <a:ea typeface="楷体" panose="02010609060101010101" pitchFamily="49" charset="-122"/>
              </a:rPr>
              <a:t>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026406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303</TotalTime>
  <Words>179</Words>
  <Application>Microsoft Office PowerPoint</Application>
  <PresentationFormat>自定义</PresentationFormat>
  <Paragraphs>53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5" baseType="lpstr">
      <vt:lpstr>Arial Unicode MS</vt:lpstr>
      <vt:lpstr>NEU-BZ-S92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44</cp:revision>
  <dcterms:created xsi:type="dcterms:W3CDTF">2020-07-20T09:37:23Z</dcterms:created>
  <dcterms:modified xsi:type="dcterms:W3CDTF">2024-09-12T02:55:27Z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