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7" r:id="rId6"/>
    <p:sldId id="739" r:id="rId7"/>
    <p:sldId id="738" r:id="rId8"/>
    <p:sldId id="734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6</a:t>
            </a:r>
            <a:r>
              <a:rPr lang="zh-CN" altLang="zh-CN" sz="4800" dirty="0">
                <a:solidFill>
                  <a:srgbClr val="D60093"/>
                </a:solidFill>
              </a:rPr>
              <a:t>　一封信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雅克是怎样给爸爸讲故事的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很专心地读着。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读得不流利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不认真。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爸爸睡着后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雅克是怎样做的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在文中用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画出来。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你觉得雅克是一个怎样的孩子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49069" y="107984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08039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雅克小心翼翼地站起来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帮爸爸盖好被子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还在他脸上轻轻地吻了一下。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好好睡吧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他轻轻地说</a:t>
            </a:r>
            <a:r>
              <a:rPr lang="en-US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然后悄悄地离开房间。雅克把门留了一道缝</a:t>
            </a:r>
            <a:endParaRPr lang="zh-CN" altLang="zh-CN"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516072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我觉得雅克是一个懂得感恩、细心的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938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8390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画出加点字的正确读音。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666456"/>
              </p:ext>
            </p:extLst>
          </p:nvPr>
        </p:nvGraphicFramePr>
        <p:xfrm>
          <a:off x="361950" y="2242485"/>
          <a:ext cx="11671959" cy="197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3826872" imgH="647242" progId="Word.Document.12">
                  <p:embed/>
                </p:oleObj>
              </mc:Choice>
              <mc:Fallback>
                <p:oleObj name="文档" r:id="rId4" imgW="3826872" imgH="6472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2242485"/>
                        <a:ext cx="11671959" cy="1974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1584573" y="224248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577461" y="224271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456781" y="288789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353325" y="292574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357588" y="359871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807295" y="353330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08711"/>
            <a:ext cx="452078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写同音字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17" y="1849811"/>
            <a:ext cx="9038095" cy="319047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8065293" y="264480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圆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570701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园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497341" y="44642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975195" y="26640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44613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枝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006557" y="440272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6233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43943"/>
            <a:ext cx="3182281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三、辨字组词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581347"/>
              </p:ext>
            </p:extLst>
          </p:nvPr>
        </p:nvGraphicFramePr>
        <p:xfrm>
          <a:off x="390551" y="2647866"/>
          <a:ext cx="11671959" cy="1241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文档" r:id="rId4" imgW="3826872" imgH="407177" progId="Word.Document.12">
                  <p:embed/>
                </p:oleObj>
              </mc:Choice>
              <mc:Fallback>
                <p:oleObj name="文档" r:id="rId4" imgW="3826872" imgH="4071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0551" y="2647866"/>
                        <a:ext cx="11671959" cy="1241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1460939" y="26510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灯光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184476" y="26353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电灯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60938" y="33753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174770" y="33753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田地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795079" y="26288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封口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785373" y="336890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对门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6998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637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根据课文内容回答问题。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的画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露西的一家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是相亲相爱的一家。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因为台灯坏了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妈妈不会修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所以露西很想念爸爸。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露西的第一封信的内容会让爸爸担心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第二封信的内容会让爸爸放心。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57181" y="237000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48011" y="292993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230247" y="407545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5521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露西在给爸爸的第二封信里都写了什么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en-US" dirty="0"/>
              <a:t> </a:t>
            </a:r>
            <a:r>
              <a:rPr lang="zh-CN" altLang="en-US" dirty="0" smtClean="0"/>
              <a:t>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她和妈妈过得挺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下个星期天去看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问爸爸螺丝刀在哪儿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她和妈妈要自己修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台灯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家里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冷清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065293" y="1587928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3827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晚安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爸爸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每天晚上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睡觉前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雅克都要爸爸给他讲故事。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雅克要给爸爸一个惊喜。他拿起故事书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咧嘴一笑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快躺下吧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那语气就像爸爸每天对他说的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快躺下吧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我来给您讲故事。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雅克说。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克当然没有爸爸读得那么流利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但他还是专心地一个字一个字地读。故事读完了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雅克才抬头看爸爸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他已经睡熟了。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35905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克小心翼翼地站起来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帮爸爸盖好被子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还在他脸上轻轻地吻了一下。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好好睡吧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他轻轻地说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然后悄悄地离开房间。雅克把门留了一道缝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爸爸醒来时就不会害怕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叫雅克的时候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雅克也听得到。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爸爸每天给雅克讲故事前会说什么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在文中用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画出来。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5246509"/>
            <a:ext cx="36776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快躺下吧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儿子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368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389</Words>
  <Application>Microsoft Office PowerPoint</Application>
  <PresentationFormat>自定义</PresentationFormat>
  <Paragraphs>61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 Unicode MS</vt:lpstr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2024-09-12T05:26:04Z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