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46" r:id="rId7"/>
    <p:sldId id="747" r:id="rId8"/>
    <p:sldId id="739" r:id="rId9"/>
    <p:sldId id="740" r:id="rId10"/>
    <p:sldId id="734" r:id="rId11"/>
    <p:sldId id="744" r:id="rId12"/>
    <p:sldId id="745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4</a:t>
            </a:r>
            <a:r>
              <a:rPr lang="zh-CN" altLang="zh-CN" sz="4800" dirty="0">
                <a:solidFill>
                  <a:srgbClr val="D60093"/>
                </a:solidFill>
              </a:rPr>
              <a:t>　曹冲称象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0827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王献之画画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王献之是王羲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xī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之的儿子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也是有名的书法家。他自幼勤学苦练写字、画画。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有一次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一位客人请王献之书写扇面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他一不小心将墨汁滴在扇子上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在扇面上留下了一个大墨点。旁边的人都替他担心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王献之不慌不忙地拿起笔来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唰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shuā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唰勾了几笔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顺手将墨点涂开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画成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一头大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母牛。那位客人拿起扇子左看右看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不但不生气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还对他的高超技艺赞不绝口。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09815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根据意思从文中找出相应的词语。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不慌乱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不忙乱。形容沉着从容。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不停地称赞。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勤奋学习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刻苦训练。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把下列两句话合成一句话。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王羲之是有名的书法家。王献之是有名的书法家。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28671" y="1706899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不慌不忙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435761" y="2308970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赞不绝口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701937" y="2925170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勤学苦练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4679188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王羲之是有名的书法家</a:t>
            </a:r>
            <a:r>
              <a:rPr lang="en-US" altLang="zh-CN" dirty="0">
                <a:ea typeface="楷体" panose="02010609060101010101" pitchFamily="49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王献之也是有名的书法家。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9245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根据短文内容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在横线上填入表示动作的词语。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有一次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王献之在书写扇面时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扇面上的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墨点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墨点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一头大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得到了人们的称赞。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人们看了王献之在扇面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画大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母牛的过程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会怎样称赞他呢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请你展开合理的想象写一写。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人们有的说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还有的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21077" y="152240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滴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09509" y="152240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勾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79259" y="211403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涂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897164" y="210352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80940" y="4464223"/>
            <a:ext cx="687880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这也太神奇了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墨点竟然画成了大母牛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448669" y="5066937"/>
            <a:ext cx="81147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王献之真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了不起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他绘画技艺居然也如此高超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8308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0998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一、连一连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XC2KR15G.eps" descr="id:21474883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52525" y="1575462"/>
            <a:ext cx="8568952" cy="3803272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2232645" y="3312095"/>
            <a:ext cx="1944216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2304653" y="3312095"/>
            <a:ext cx="1656184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625133" y="3168079"/>
            <a:ext cx="2016224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6560553" y="3240087"/>
            <a:ext cx="2008796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688277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406" y="1384896"/>
            <a:ext cx="7511428" cy="23361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621" y="3826122"/>
            <a:ext cx="7480000" cy="229428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1966124" y="2191958"/>
            <a:ext cx="288032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船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265005" y="2216991"/>
            <a:ext cx="2518638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6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秤</a:t>
            </a:r>
            <a:r>
              <a:rPr lang="en-US" altLang="zh-CN" sz="66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66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endParaRPr lang="zh-CN" altLang="en-US" sz="66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000627" y="4580354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然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263190" y="4576709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站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396560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709695"/>
            <a:ext cx="10807700" cy="5410712"/>
            <a:chOff x="361950" y="681701"/>
            <a:chExt cx="10807700" cy="54107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81701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三、选字填空。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弟弟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下头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爬到了桌子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妈妈还有很多工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要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W32.eps" descr="id:214748845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664693" y="1316459"/>
              <a:ext cx="5904656" cy="1563588"/>
            </a:xfrm>
            <a:prstGeom prst="rect">
              <a:avLst/>
            </a:prstGeom>
          </p:spPr>
        </p:pic>
        <p:pic>
          <p:nvPicPr>
            <p:cNvPr id="12" name="W33.eps" descr="id:214748846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622488" y="3704436"/>
              <a:ext cx="5946861" cy="1563588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743497" y="3101696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50612" y="3101696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底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867809" y="5429807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作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400997" y="5420162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5682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XC2KR18G.eps" descr="id:21474884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717" y="1799927"/>
            <a:ext cx="5328592" cy="140276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31209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官员们要用一杆大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把大象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48869" y="3301585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秤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553125" y="331209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9068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30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四、给下列句子中的加点词语选择正确的解释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并造句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272063"/>
              </p:ext>
            </p:extLst>
          </p:nvPr>
        </p:nvGraphicFramePr>
        <p:xfrm>
          <a:off x="432445" y="1460005"/>
          <a:ext cx="11671959" cy="689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文档" r:id="rId4" imgW="3826872" imgH="226050" progId="Word.Document.12">
                  <p:embed/>
                </p:oleObj>
              </mc:Choice>
              <mc:Fallback>
                <p:oleObj name="文档" r:id="rId4" imgW="3826872" imgH="2260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460005"/>
                        <a:ext cx="11671959" cy="689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61950" y="210556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仅仅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突出曹冲的年龄小。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刚刚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表现出曹冲刚满七岁。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210008"/>
              </p:ext>
            </p:extLst>
          </p:nvPr>
        </p:nvGraphicFramePr>
        <p:xfrm>
          <a:off x="404485" y="3454580"/>
          <a:ext cx="11671959" cy="689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7" imgW="3826872" imgH="226050" progId="Word.Document.12">
                  <p:embed/>
                </p:oleObj>
              </mc:Choice>
              <mc:Fallback>
                <p:oleObj name="文档" r:id="rId7" imgW="3826872" imgH="2260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4485" y="3454580"/>
                        <a:ext cx="11671959" cy="689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361950" y="4144032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表示没有人知道。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究竟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表示大家很想知道大象的重量。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560319" y="140606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2748134"/>
            <a:ext cx="444063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妹妹才读一年级。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629929" y="342832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61950" y="5328319"/>
            <a:ext cx="505779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这道题到底怎么做呢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5167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695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五、根据课文内容回答问题。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读课文第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先后顺序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装到船下沉到画线的地方</a:t>
            </a:r>
            <a:r>
              <a:rPr lang="en-US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石头的重量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赶象上船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把大象赶上岸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往船上装石头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在船舷上做记号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正确的顺序是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44813" y="4501039"/>
            <a:ext cx="18325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/>
              <a:t>④③</a:t>
            </a:r>
            <a:r>
              <a:rPr lang="zh-CN" altLang="zh-CN" dirty="0"/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524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7193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除了曹冲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其他人提到的称象方法是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造一杆大秤来称大象的重量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把大象放在吊车上称　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把大象宰了称肉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1197" y="187193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7521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425</Words>
  <Application>Microsoft Office PowerPoint</Application>
  <PresentationFormat>自定义</PresentationFormat>
  <Paragraphs>76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2024-09-12T03:27:19Z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