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46" r:id="rId5"/>
    <p:sldId id="739" r:id="rId6"/>
    <p:sldId id="740" r:id="rId7"/>
    <p:sldId id="733" r:id="rId8"/>
    <p:sldId id="734" r:id="rId9"/>
    <p:sldId id="743" r:id="rId10"/>
    <p:sldId id="747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15</a:t>
            </a:r>
            <a:r>
              <a:rPr lang="zh-CN" altLang="zh-CN" sz="4800" dirty="0">
                <a:solidFill>
                  <a:srgbClr val="D60093"/>
                </a:solidFill>
              </a:rPr>
              <a:t>　</a:t>
            </a:r>
            <a:r>
              <a:rPr lang="zh-CN" altLang="en-US" sz="4800" dirty="0" smtClean="0">
                <a:solidFill>
                  <a:srgbClr val="D60093"/>
                </a:solidFill>
              </a:rPr>
              <a:t>八角楼上</a:t>
            </a:r>
            <a:endParaRPr lang="zh-CN" altLang="zh-CN" sz="48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从哪个地方可以看出毛主席在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沉思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            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在文中画出来。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8209309" y="1613772"/>
            <a:ext cx="1029258" cy="53936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44413" y="2786090"/>
            <a:ext cx="591219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连毯子滑落下来也没有</a:t>
            </a:r>
            <a:r>
              <a:rPr lang="zh-CN" altLang="zh-CN" u="wavy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察觉</a:t>
            </a:r>
            <a:r>
              <a:rPr lang="zh-CN" altLang="zh-CN" u="wavy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u="wavy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7536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863823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一、给下列加点的字选择正确的读音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 Unicode MS" panose="020B0604020202020204" pitchFamily="34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标出。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1" name="XC2KR31G.eps" descr="id:2147489244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7339"/>
          <a:stretch/>
        </p:blipFill>
        <p:spPr>
          <a:xfrm>
            <a:off x="377641" y="1508167"/>
            <a:ext cx="10856004" cy="4382804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936501" y="181087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265093" y="174570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929389" y="1754108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376661" y="446422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112965" y="443531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982636" y="443531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XC2KR31G.eps" descr="id:2147489244;FounderCES"/>
          <p:cNvPicPr/>
          <p:nvPr/>
        </p:nvPicPr>
        <p:blipFill rotWithShape="1">
          <a:blip r:embed="rId2"/>
          <a:srcRect t="71364"/>
          <a:stretch/>
        </p:blipFill>
        <p:spPr>
          <a:xfrm>
            <a:off x="216421" y="2015951"/>
            <a:ext cx="11089232" cy="204601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936501" y="252000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896941" y="237536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001397" y="248481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004513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41088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写字词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45" y="1727919"/>
            <a:ext cx="10780000" cy="190666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445" y="3785795"/>
            <a:ext cx="5091428" cy="1110476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4824933" y="2411005"/>
            <a:ext cx="2268570" cy="9941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54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胜</a:t>
            </a:r>
            <a:r>
              <a:rPr lang="en-US" altLang="zh-CN" sz="54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54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利</a:t>
            </a:r>
            <a:r>
              <a:rPr lang="en-US" altLang="zh-CN" sz="54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54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785373" y="2411005"/>
            <a:ext cx="2095445" cy="9941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54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54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54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轻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0989894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21" y="1625682"/>
            <a:ext cx="11199047" cy="19276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421" y="3785922"/>
            <a:ext cx="2315238" cy="534285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933855" y="2303983"/>
            <a:ext cx="880369" cy="9941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5400" dirty="0">
                <a:ea typeface="楷体" panose="02010609060101010101" pitchFamily="49" charset="-122"/>
                <a:cs typeface="Times New Roman" panose="02020603050405020304" pitchFamily="18" charset="0"/>
              </a:rPr>
              <a:t>夜</a:t>
            </a:r>
            <a:endParaRPr lang="zh-CN" altLang="en-US" sz="54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913165" y="2303983"/>
            <a:ext cx="2095445" cy="9941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54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披</a:t>
            </a:r>
            <a:r>
              <a:rPr lang="en-US" altLang="zh-CN" sz="54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54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776380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三、照样子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写一写。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音乐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单衣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薄毯子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每当夜幕降临的时候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八角楼上的灯就亮了。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每当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时候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____________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88829" y="2170477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穿着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518729" y="2170477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披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430047" y="336308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太阳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升起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161102" y="3356362"/>
            <a:ext cx="23471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美好的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一天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353325" y="3352573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开始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47808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四、课内阅读。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在井冈山艰苦斗争的年代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毛主席住在茅坪村的八角楼。每当夜幕降临的时候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八角楼上的灯就亮了。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这是个寒冬腊月的深夜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毛主席穿着单军衣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披着薄毯子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坐在竹椅上写文章。他右手握着笔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左手轻轻地拨了拨灯芯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灯光更加明亮了。凝视着这星星之火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毛主席在沉思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连毯子滑落下来也没有察觉到。就在这盏清油灯下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毛主席写下了许多光辉著作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照亮了中国革命胜利的道路。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56764"/>
            <a:ext cx="10807700" cy="24087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夜幕降临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的意思是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深夜　　　　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半夜的时候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太阳下山以后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天色渐渐变暗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意味着夜晚的来临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画出文中描写毛主席穿着的句子。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4001646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从毛主席的穿着与工作环境的简陋中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看出</a:t>
            </a:r>
            <a:endParaRPr lang="en-US" altLang="zh-CN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680917" y="956764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44413" y="3365500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毛主席穿着单军衣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披着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薄</a:t>
            </a:r>
            <a:r>
              <a:rPr lang="zh-CN" altLang="zh-CN" u="sng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毯子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44413" y="4555598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当时条件艰苦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但毛主席仍在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忘我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工作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7529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</TotalTime>
  <Words>262</Words>
  <Application>Microsoft Office PowerPoint</Application>
  <PresentationFormat>自定义</PresentationFormat>
  <Paragraphs>46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Arial Unicode MS</vt:lpstr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48</cp:revision>
  <dcterms:created xsi:type="dcterms:W3CDTF">2020-07-20T09:37:23Z</dcterms:created>
  <dcterms:modified xsi:type="dcterms:W3CDTF">2024-09-12T06:11:43Z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