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3" r:id="rId6"/>
    <p:sldId id="739" r:id="rId7"/>
    <p:sldId id="734" r:id="rId8"/>
    <p:sldId id="743" r:id="rId9"/>
    <p:sldId id="74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68" autoAdjust="0"/>
  </p:normalViewPr>
  <p:slideViewPr>
    <p:cSldViewPr>
      <p:cViewPr>
        <p:scale>
          <a:sx n="100" d="100"/>
          <a:sy n="100" d="100"/>
        </p:scale>
        <p:origin x="-156" y="8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1</a:t>
            </a:r>
            <a:r>
              <a:rPr lang="zh-CN" altLang="zh-CN" sz="4800" dirty="0">
                <a:solidFill>
                  <a:srgbClr val="D60093"/>
                </a:solidFill>
              </a:rPr>
              <a:t>　小蝌蚪找妈妈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一、下列加点字的注音不正确的一项是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9577239"/>
              </p:ext>
            </p:extLst>
          </p:nvPr>
        </p:nvGraphicFramePr>
        <p:xfrm>
          <a:off x="504453" y="2087959"/>
          <a:ext cx="9593262" cy="361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文档" r:id="rId3" imgW="4188426" imgH="1587608" progId="Word.Document.12">
                  <p:embed/>
                </p:oleObj>
              </mc:Choice>
              <mc:Fallback>
                <p:oleObj name="文档" r:id="rId3" imgW="4188426" imgH="15876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4453" y="2087959"/>
                        <a:ext cx="9593262" cy="3613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7561237" y="1298979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647799"/>
            <a:ext cx="9437488" cy="5461201"/>
            <a:chOff x="361950" y="722196"/>
            <a:chExt cx="9437488" cy="5461201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722196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</a:t>
              </a: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56581" y="1435199"/>
              <a:ext cx="8142857" cy="2380952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/>
            <a:srcRect r="54039"/>
            <a:stretch/>
          </p:blipFill>
          <p:spPr>
            <a:xfrm>
              <a:off x="1680390" y="3888159"/>
              <a:ext cx="3720607" cy="2295238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2020960" y="2159967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头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顶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841157" y="2231975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肚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皮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088629" y="4680247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宽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endParaRPr lang="zh-CN" altLang="en-US" sz="66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5133" y="3916327"/>
            <a:ext cx="2915524" cy="2074287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6841157" y="4634765"/>
            <a:ext cx="2518638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找   人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16044312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53101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连词成句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并加上标点符号。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小蝌蚪　有　池塘里　一群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池塘里有一群小蝌蚪。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3518679"/>
            <a:ext cx="10807700" cy="2066870"/>
            <a:chOff x="361950" y="2829401"/>
            <a:chExt cx="10807700" cy="206687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2829401"/>
              <a:ext cx="3993401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照样子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仿写句子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8601741"/>
                </p:ext>
              </p:extLst>
            </p:nvPr>
          </p:nvGraphicFramePr>
          <p:xfrm>
            <a:off x="504453" y="3585493"/>
            <a:ext cx="8886825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8" name="文档" r:id="rId3" imgW="2924680" imgH="216344" progId="Word.Document.12">
                    <p:embed/>
                  </p:oleObj>
                </mc:Choice>
                <mc:Fallback>
                  <p:oleObj name="文档" r:id="rId3" imgW="2924680" imgH="216344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04453" y="3585493"/>
                          <a:ext cx="8886825" cy="647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4269561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鼓着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008768" y="503157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小猫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504432" y="5017643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圆圆的肚子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869837"/>
            <a:ext cx="3182281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三、句子练习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996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四、文中小蝌蚪发生变化的顺序是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FFFF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chemeClr val="tx1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尾巴不见了　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长出前腿　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尾巴变短　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长出后腿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758639" y="2109321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④②③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2112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2746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9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有一群小蝌蚪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摇着尾巴无忧无虑地在河里游来游去。突然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迎面游来了一只小鹅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小鹅看见了他们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你们是什么东西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蛇不像蛇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鱼不像鱼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只长了一条尾巴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真难看。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小蝌蚪们听了小鹅的话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很伤心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他们再也不想露出水面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躲在荷叶下面委屈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wěi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qu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地哭了。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3210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正巧一只老龟游了过来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见小蝌蚪们哭得可怜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忍不住问他们发生了什么事。小蝌蚪们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哭哭啼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啼地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把刚才小鹅的话说了一遍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然后很小声地说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我们不知道怎么解释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jiě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shì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我们真的是青蛙。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老龟指了指他们的身体说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你们已经长出两条后腿了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马上就要变成青蛙了。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小蝌蚪们赶紧低头看自己的身体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哎呀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真的长出了两条后腿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他们这才高兴地浮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出水面。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8727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9961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画出三个描写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蝌蚪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心情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伤心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委屈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高兴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蝌蚪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遇到了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小鹅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青蛙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小蝌蚪们委屈地哭了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老龟不相信他们是青蛙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小鹅嘲笑他们长得难看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老龟告诉他们尾巴没有了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604146" y="2231975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121077" y="2231975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977061" y="337731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413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</TotalTime>
  <Words>338</Words>
  <Application>Microsoft Office PowerPoint</Application>
  <PresentationFormat>自定义</PresentationFormat>
  <Paragraphs>43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NEU-BZ-S92</vt:lpstr>
      <vt:lpstr>方正楷体_GBK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52</cp:revision>
  <dcterms:created xsi:type="dcterms:W3CDTF">2020-07-20T09:37:23Z</dcterms:created>
  <dcterms:modified xsi:type="dcterms:W3CDTF">2024-09-12T02:18:28Z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