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3" r:id="rId6"/>
    <p:sldId id="742" r:id="rId7"/>
    <p:sldId id="734" r:id="rId8"/>
    <p:sldId id="740" r:id="rId9"/>
    <p:sldId id="743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68" autoAdjust="0"/>
  </p:normalViewPr>
  <p:slideViewPr>
    <p:cSldViewPr>
      <p:cViewPr varScale="1">
        <p:scale>
          <a:sx n="93" d="100"/>
          <a:sy n="93" d="100"/>
        </p:scale>
        <p:origin x="246" y="4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518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solidFill>
                  <a:srgbClr val="D60093"/>
                </a:solidFill>
              </a:rPr>
              <a:t>18</a:t>
            </a:r>
            <a:r>
              <a:rPr lang="zh-CN" altLang="zh-CN" sz="4800" dirty="0">
                <a:solidFill>
                  <a:srgbClr val="D60093"/>
                </a:solidFill>
              </a:rPr>
              <a:t>　</a:t>
            </a:r>
            <a:r>
              <a:rPr lang="zh-CN" altLang="en-US" sz="4800" dirty="0" smtClean="0">
                <a:solidFill>
                  <a:srgbClr val="D60093"/>
                </a:solidFill>
              </a:rPr>
              <a:t>刘胡兰</a:t>
            </a:r>
            <a:endParaRPr lang="zh-CN" altLang="zh-CN" sz="48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本文共有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个自然段。第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自然段写敌人对夏明翰的审问。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刑场上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夏明翰在雪白的纸上写下了什么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en-US" altLang="zh-CN" dirty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读完这个故事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你觉得夏明翰是个怎样的人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36701" y="11622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265093" y="11415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47689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砍头不要紧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只要主义真。杀了夏明翰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还有后来人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468397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不怕牺牲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革命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事业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英勇就义的人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379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36654"/>
              </p:ext>
            </p:extLst>
          </p:nvPr>
        </p:nvGraphicFramePr>
        <p:xfrm>
          <a:off x="361950" y="2372263"/>
          <a:ext cx="11671959" cy="1316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文档" r:id="rId3" imgW="3826872" imgH="431614" progId="Word.Document.12">
                  <p:embed/>
                </p:oleObj>
              </mc:Choice>
              <mc:Fallback>
                <p:oleObj name="文档" r:id="rId3" imgW="3826872" imgH="4316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2372263"/>
                        <a:ext cx="11671959" cy="1316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>
            <a:spLocks noChangeAspect="1"/>
          </p:cNvSpPr>
          <p:nvPr/>
        </p:nvSpPr>
        <p:spPr>
          <a:xfrm>
            <a:off x="1368549" y="238077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12965" y="2310646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863980" y="234721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666114" y="299391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956560" y="299391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425333" y="3041382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2236" y="1669358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1950" y="791815"/>
            <a:ext cx="10807700" cy="4897247"/>
            <a:chOff x="361950" y="791815"/>
            <a:chExt cx="10807700" cy="489724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438214" y="791815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051143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国民党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派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包围了云周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西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由于叛徒的出卖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 </a:t>
              </a:r>
              <a:endParaRPr lang="zh-CN" altLang="zh-CN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共产党员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被捕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在</a:t>
              </a:r>
              <a:endPara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座庙里。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8589" y="1367879"/>
              <a:ext cx="2053561" cy="158417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25133" y="1475079"/>
              <a:ext cx="1090948" cy="147697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390" y="3094857"/>
              <a:ext cx="2088232" cy="155049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47031" y="3102076"/>
              <a:ext cx="3245528" cy="154815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251656" y="3102076"/>
              <a:ext cx="1117894" cy="1547165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1903427" y="1912926"/>
            <a:ext cx="1883849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4800" smtClean="0">
                <a:ea typeface="楷体" panose="02010609060101010101" pitchFamily="49" charset="-122"/>
                <a:cs typeface="Times New Roman" panose="02020603050405020304" pitchFamily="18" charset="0"/>
              </a:rPr>
              <a:t>反</a:t>
            </a:r>
            <a:r>
              <a:rPr lang="en-US" altLang="zh-CN" sz="4800" smtClean="0"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4800" smtClean="0"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r>
              <a:rPr lang="en-US" altLang="zh-CN" sz="480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4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768894" y="1912926"/>
            <a:ext cx="803425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ea typeface="楷体" panose="02010609060101010101" pitchFamily="49" charset="-122"/>
                <a:cs typeface="Times New Roman" panose="02020603050405020304" pitchFamily="18" charset="0"/>
              </a:rPr>
              <a:t>村</a:t>
            </a:r>
            <a:endParaRPr lang="zh-CN" altLang="en-US" sz="4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04453" y="3528119"/>
            <a:ext cx="1729961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smtClean="0">
                <a:ea typeface="楷体" panose="02010609060101010101" pitchFamily="49" charset="-122"/>
                <a:cs typeface="Times New Roman" panose="02020603050405020304" pitchFamily="18" charset="0"/>
              </a:rPr>
              <a:t>年  轻</a:t>
            </a:r>
            <a:endParaRPr lang="zh-CN" altLang="en-US" sz="4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752925" y="3528119"/>
            <a:ext cx="2810385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smtClean="0">
                <a:ea typeface="楷体" panose="02010609060101010101" pitchFamily="49" charset="-122"/>
                <a:cs typeface="Times New Roman" panose="02020603050405020304" pitchFamily="18" charset="0"/>
              </a:rPr>
              <a:t>刘   胡  兰</a:t>
            </a:r>
            <a:endParaRPr lang="zh-CN" altLang="en-US" sz="4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9408890" y="3570533"/>
            <a:ext cx="803425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ea typeface="楷体" panose="02010609060101010101" pitchFamily="49" charset="-122"/>
                <a:cs typeface="Times New Roman" panose="02020603050405020304" pitchFamily="18" charset="0"/>
              </a:rPr>
              <a:t>关</a:t>
            </a:r>
            <a:endParaRPr lang="zh-CN" altLang="en-US" sz="4800"/>
          </a:p>
        </p:txBody>
      </p:sp>
    </p:spTree>
    <p:extLst>
      <p:ext uri="{BB962C8B-B14F-4D97-AF65-F5344CB8AC3E}">
        <p14:creationId xmlns:p14="http://schemas.microsoft.com/office/powerpoint/2010/main" val="1266870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72179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三、用恰当的词语替换句中的画线部分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敌人想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用钱财或其他好处笼络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刘胡兰。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敌人又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用威力逼迫恫吓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她说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不说就打死你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刘胡兰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因极度不满而情绪激动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地回答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打死也不说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75684" y="2293592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收买</a:t>
            </a: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217421" y="2909911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威胁</a:t>
            </a: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577461" y="4034839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愤怒</a:t>
            </a: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107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四、按要求完成句子练习。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国民党反动派包围了云周西村。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改为把字句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275754"/>
              </p:ext>
            </p:extLst>
          </p:nvPr>
        </p:nvGraphicFramePr>
        <p:xfrm>
          <a:off x="442836" y="3219305"/>
          <a:ext cx="11671959" cy="65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文档" r:id="rId3" imgW="3826872" imgH="215628" progId="Word.Document.12">
                  <p:embed/>
                </p:oleObj>
              </mc:Choice>
              <mc:Fallback>
                <p:oleObj name="文档" r:id="rId3" imgW="3826872" imgH="2156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836" y="3219305"/>
                        <a:ext cx="11671959" cy="657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>
            <a:spLocks noChangeAspect="1"/>
          </p:cNvSpPr>
          <p:nvPr/>
        </p:nvSpPr>
        <p:spPr>
          <a:xfrm>
            <a:off x="361950" y="386688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用加点的词语写句子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似的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__________________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2348546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国民党反动派把云周西村包围了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2485" y="445839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月亮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654302" y="4449428"/>
            <a:ext cx="23471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弯弯的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小船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977061" y="4457819"/>
            <a:ext cx="358303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斜斜地挂在夜空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5245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40589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夏明翰的故事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1928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夏明翰同志被捕了。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审讯室内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敌人的审问开始了。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岁数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我是共产党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共产党万万岁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你老家在哪儿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革命者四海为家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敌人被弄得慌了手脚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又问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你信仰什么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共产党人不信神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不信鬼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信仰马克思主义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敌人企图从夏明翰口中得到一点情报的想法破灭了。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敌人用尽各种手段都没能使夏明翰屈服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最后决定杀害他。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日清晨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白色恐怖笼罩江城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夏明翰同志告别狱中难友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从容不迫地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走向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刑场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刑场上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夏明翰昂首挺立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深情地望着祖国大地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望着他熟悉的、印满他战斗足迹的武汉三镇。执刑官走过来问他还有什么话要讲。夏明翰大声说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给我纸和笔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他用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手铐的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蘸着自己的满腔热血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在雪白的纸上写下了一首正气凛然的就义诗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砍头不要紧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只要主义真。杀了夏明翰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还有后来人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他将笔一甩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厉声喝道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开枪吧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0398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枪声响了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党的好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战士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人民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的好儿子夏明翰同志为革命英勇地献出了宝贵的生命。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16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467</Words>
  <Application>Microsoft Office PowerPoint</Application>
  <PresentationFormat>自定义</PresentationFormat>
  <Paragraphs>60</Paragraphs>
  <Slides>11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 Unicode MS</vt:lpstr>
      <vt:lpstr>NEU-BZ-S92</vt:lpstr>
      <vt:lpstr>方正楷体_GBK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54</cp:revision>
  <dcterms:created xsi:type="dcterms:W3CDTF">2020-07-20T09:37:23Z</dcterms:created>
  <dcterms:modified xsi:type="dcterms:W3CDTF">2024-09-12T06:26:38Z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