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9" r:id="rId7"/>
    <p:sldId id="733" r:id="rId8"/>
    <p:sldId id="734" r:id="rId9"/>
    <p:sldId id="738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2</a:t>
            </a:r>
            <a:r>
              <a:rPr lang="zh-CN" altLang="zh-CN" sz="4800" dirty="0">
                <a:solidFill>
                  <a:srgbClr val="D60093"/>
                </a:solidFill>
              </a:rPr>
              <a:t>　树之歌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1201296"/>
              </p:ext>
            </p:extLst>
          </p:nvPr>
        </p:nvGraphicFramePr>
        <p:xfrm>
          <a:off x="511175" y="1947863"/>
          <a:ext cx="10260013" cy="330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文档" r:id="rId3" imgW="4964486" imgH="1597344" progId="Word.Document.12">
                  <p:embed/>
                </p:oleObj>
              </mc:Choice>
              <mc:Fallback>
                <p:oleObj name="文档" r:id="rId3" imgW="4964486" imgH="1597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175" y="1947863"/>
                        <a:ext cx="10260013" cy="330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600797" y="2159967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345213" y="2880047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831931" y="4616564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61950" y="719807"/>
            <a:ext cx="10807700" cy="5539672"/>
            <a:chOff x="361950" y="719807"/>
            <a:chExt cx="10807700" cy="5539672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719807"/>
              <a:ext cx="10807700" cy="3046988"/>
              <a:chOff x="361950" y="965997"/>
              <a:chExt cx="10807700" cy="3046988"/>
            </a:xfrm>
          </p:grpSpPr>
          <p:sp>
            <p:nvSpPr>
              <p:cNvPr id="5" name="矩形 4"/>
              <p:cNvSpPr>
                <a:spLocks noChangeAspect="1"/>
              </p:cNvSpPr>
              <p:nvPr/>
            </p:nvSpPr>
            <p:spPr>
              <a:xfrm>
                <a:off x="361950" y="965997"/>
                <a:ext cx="10807700" cy="30469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二、看拼音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写字词。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这棵</a:t>
                </a:r>
                <a:r>
                  <a:rPr lang="zh-CN" altLang="zh-CN" dirty="0">
                    <a:solidFill>
                      <a:srgbClr val="000000"/>
                    </a:solidFill>
                    <a:latin typeface="NEU-BZ-S92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长得非常粗</a:t>
                </a:r>
                <a:r>
                  <a:rPr lang="zh-CN" altLang="zh-CN" dirty="0">
                    <a:solidFill>
                      <a:srgbClr val="000000"/>
                    </a:solidFill>
                    <a:latin typeface="NEU-BZ-S92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56581" y="1751631"/>
                <a:ext cx="2770563" cy="192050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44385" y="1806081"/>
                <a:ext cx="1440377" cy="1912633"/>
              </a:xfrm>
              <a:prstGeom prst="rect">
                <a:avLst/>
              </a:prstGeom>
            </p:spPr>
          </p:pic>
        </p:grpSp>
        <p:grpSp>
          <p:nvGrpSpPr>
            <p:cNvPr id="9" name="组合 8"/>
            <p:cNvGrpSpPr/>
            <p:nvPr/>
          </p:nvGrpSpPr>
          <p:grpSpPr>
            <a:xfrm>
              <a:off x="361950" y="3597561"/>
              <a:ext cx="10807700" cy="2661918"/>
              <a:chOff x="361950" y="1351067"/>
              <a:chExt cx="10807700" cy="2661918"/>
            </a:xfrm>
          </p:grpSpPr>
          <p:sp>
            <p:nvSpPr>
              <p:cNvPr id="10" name="矩形 9"/>
              <p:cNvSpPr>
                <a:spLocks noChangeAspect="1"/>
              </p:cNvSpPr>
              <p:nvPr/>
            </p:nvSpPr>
            <p:spPr>
              <a:xfrm>
                <a:off x="361950" y="2147859"/>
                <a:ext cx="10807700" cy="18651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秋天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       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白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了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黄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了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葡萄紫了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苹果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红了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00597" y="1378389"/>
                <a:ext cx="2723337" cy="1865407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73005" y="1351067"/>
                <a:ext cx="2731208" cy="1889020"/>
              </a:xfrm>
              <a:prstGeom prst="rect">
                <a:avLst/>
              </a:prstGeom>
            </p:spPr>
          </p:pic>
        </p:grp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1813493" y="2103491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杨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940406" y="2103491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壮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965773" y="4144280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棉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6600" dirty="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5648219" y="4115001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桂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001374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9181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三、选字组词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并填写我的发现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路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桐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　　泡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柏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油路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8509" y="20159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2725" y="20390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10190" y="31905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973757" y="319054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52094" y="43758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79075" y="437586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8542" y="55504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980756" y="55504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9632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我的发现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序号是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的字都有相同的部首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有关。我还能写几个带有这个偏旁的字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33245" y="2015951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木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361437" y="205195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树木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35837" y="264266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梧</a:t>
            </a:r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486558" y="267122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杉</a:t>
            </a:r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469" y="326937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杨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874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91815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四、根据意思找出相应的句子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并将序号填入括号内。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十年树木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百年树人。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树无根不长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人无志不立。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树高百尺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叶落归根。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要使小树成为良木需要很长的时间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一个人才则需要更多的时间。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树长得再高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落叶还是要回到树根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比喻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事物总有一定的归宿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多指客居他乡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终究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回到故乡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87689" y="374414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5253" y="498790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榕树壮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梧桐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树叶像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手掌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秋天叶儿红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6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四季披绿装。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04853" y="16559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杨树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04853" y="28177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枫树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21902" y="34565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松柏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7378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榕树壮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桃花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23950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wavy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银杏树叶像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19975" y="20575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89029" y="20575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12308" y="32260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扇子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8469" y="381079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松树叶子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88829" y="38527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细针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627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213</Words>
  <Application>Microsoft Office PowerPoint</Application>
  <PresentationFormat>自定义</PresentationFormat>
  <Paragraphs>74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2024-09-12T03:03:05Z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