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4" r:id="rId9"/>
    <p:sldId id="739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156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solidFill>
                  <a:srgbClr val="D60093"/>
                </a:solidFill>
              </a:rPr>
              <a:t>20</a:t>
            </a:r>
            <a:r>
              <a:rPr lang="zh-CN" altLang="zh-CN" sz="4800" dirty="0">
                <a:solidFill>
                  <a:srgbClr val="D60093"/>
                </a:solidFill>
              </a:rPr>
              <a:t>　雾在哪里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730317"/>
            <a:ext cx="10007599" cy="5256584"/>
            <a:chOff x="361950" y="719807"/>
            <a:chExt cx="10007599" cy="525658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19807"/>
              <a:ext cx="524214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</a:t>
              </a: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下列</a:t>
              </a: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拼音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补充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完整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20NRG11.eps" descr="id:2147489632;FounderCES"/>
            <p:cNvPicPr/>
            <p:nvPr/>
          </p:nvPicPr>
          <p:blipFill rotWithShape="1">
            <a:blip r:embed="rId2"/>
            <a:srcRect r="42588"/>
            <a:stretch/>
          </p:blipFill>
          <p:spPr>
            <a:xfrm>
              <a:off x="866006" y="1439887"/>
              <a:ext cx="9503543" cy="2128539"/>
            </a:xfrm>
            <a:prstGeom prst="rect">
              <a:avLst/>
            </a:prstGeom>
          </p:spPr>
        </p:pic>
        <p:pic>
          <p:nvPicPr>
            <p:cNvPr id="4" name="20NRG11.eps" descr="id:2147489632;FounderCES"/>
            <p:cNvPicPr/>
            <p:nvPr/>
          </p:nvPicPr>
          <p:blipFill rotWithShape="1">
            <a:blip r:embed="rId2"/>
            <a:srcRect l="63877"/>
            <a:stretch/>
          </p:blipFill>
          <p:spPr>
            <a:xfrm>
              <a:off x="2520677" y="3847852"/>
              <a:ext cx="5979516" cy="2128539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1787139" y="2139914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áo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42615" y="2129523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iē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730663" y="2139913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iánɡ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847994" y="4536724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èn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097287" y="4536724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uǒ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15150" y="740827"/>
            <a:ext cx="10891775" cy="5369070"/>
            <a:chOff x="315150" y="719807"/>
            <a:chExt cx="10891775" cy="5369070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719807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写字词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5150" y="1344288"/>
              <a:ext cx="10891775" cy="4744589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4608909" y="2036004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岸</a:t>
            </a:r>
            <a:endParaRPr lang="zh-CN" altLang="en-US" sz="66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198189" y="2036004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散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步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077509" y="4711420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久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1845348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201595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句子中的加点词语换一个意思相近的词语。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996560"/>
              </p:ext>
            </p:extLst>
          </p:nvPr>
        </p:nvGraphicFramePr>
        <p:xfrm>
          <a:off x="432445" y="2715752"/>
          <a:ext cx="11671959" cy="1316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4" imgW="3826872" imgH="431614" progId="Word.Document.12">
                  <p:embed/>
                </p:oleObj>
              </mc:Choice>
              <mc:Fallback>
                <p:oleObj name="文档" r:id="rId4" imgW="3826872" imgH="4316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445" y="2715752"/>
                        <a:ext cx="11671959" cy="1316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spect="1"/>
          </p:cNvSpPr>
          <p:nvPr/>
        </p:nvSpPr>
        <p:spPr>
          <a:xfrm>
            <a:off x="4536901" y="2613377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顿时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824933" y="3327880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调皮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1306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74910"/>
            <a:ext cx="108077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四、句子练习。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给句子换一种说法表达相同的意思。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雾把一切都藏了起来。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一切都被雾藏了起来。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给下面的句子加上恰当的标点符号。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房屋</a:t>
            </a:r>
            <a:r>
              <a:rPr lang="en-US" altLang="zh-CN" sz="6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街道</a:t>
            </a:r>
            <a:r>
              <a:rPr lang="en-US" altLang="zh-CN" sz="6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树木</a:t>
            </a:r>
            <a:r>
              <a:rPr lang="en-US" altLang="zh-CN" sz="6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桥梁</a:t>
            </a:r>
            <a:r>
              <a:rPr lang="en-US" altLang="zh-CN" sz="6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甚至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行人和小黑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猫</a:t>
            </a:r>
            <a:r>
              <a:rPr lang="en-US" altLang="zh-CN" sz="6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把一切都藏了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起来</a:t>
            </a:r>
            <a:r>
              <a:rPr lang="en-US" altLang="zh-CN" sz="6000" dirty="0" smtClean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都看不见了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63999" y="40234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08709" y="40234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60837" y="402346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84973" y="3993326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,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867891" y="402346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,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560044" y="5133027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,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588818" y="4159284"/>
            <a:ext cx="295095" cy="4489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801259" y="4178507"/>
            <a:ext cx="295095" cy="4489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983233" y="4178507"/>
            <a:ext cx="295095" cy="4489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192021" y="4178507"/>
            <a:ext cx="295095" cy="4489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881844" y="4172703"/>
            <a:ext cx="295095" cy="4489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552207" y="5266821"/>
            <a:ext cx="295095" cy="4489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689029" y="513302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753200" y="5266821"/>
            <a:ext cx="295095" cy="4489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五、根据课文内容回答问题。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雾分别来到了哪些地方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海上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岸边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花园里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城市的上空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觉得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雾是个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的孩子。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276559" y="2268791"/>
            <a:ext cx="142058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/>
              <a:t>②④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88829" y="346055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淘气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6981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现在我要把天空连同太阳一起藏起来。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他把天空连同太阳一起藏了起来。霎时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四周变暗了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是天空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天空中的太阳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看不见了。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选择恰当的关联词语填空。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无论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这段话写雾把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藏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492448" y="1933622"/>
            <a:ext cx="11112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无论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866803" y="2479718"/>
            <a:ext cx="6992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88829" y="4234216"/>
            <a:ext cx="11112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天空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625133" y="4234216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太阳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494729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这段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话让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感受到雾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越来越稀薄了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越来越浓了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017319" y="494729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8795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学习了课文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展开想象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把句子补充完整。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雾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藏了起来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无论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584573" y="2664023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花园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332869" y="2674533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小花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28871" y="2648107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小草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58979" y="3253797"/>
            <a:ext cx="265649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花园里的小鸟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780106" y="325621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看不见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69355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209</Words>
  <Application>Microsoft Office PowerPoint</Application>
  <PresentationFormat>自定义</PresentationFormat>
  <Paragraphs>59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 Unicode MS</vt:lpstr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2024-09-12T06:36:06Z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