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6" r:id="rId5"/>
    <p:sldId id="737" r:id="rId6"/>
    <p:sldId id="733" r:id="rId7"/>
    <p:sldId id="740" r:id="rId8"/>
    <p:sldId id="734" r:id="rId9"/>
    <p:sldId id="742" r:id="rId10"/>
    <p:sldId id="743" r:id="rId11"/>
    <p:sldId id="744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>
        <p:scale>
          <a:sx n="75" d="100"/>
          <a:sy n="75" d="100"/>
        </p:scale>
        <p:origin x="888" y="42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>
                <a:solidFill>
                  <a:srgbClr val="D60093"/>
                </a:solidFill>
              </a:rPr>
              <a:t>21</a:t>
            </a:r>
            <a:r>
              <a:rPr lang="zh-CN" altLang="zh-CN" sz="4800" dirty="0">
                <a:solidFill>
                  <a:srgbClr val="D60093"/>
                </a:solidFill>
              </a:rPr>
              <a:t>　雪孩子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4508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根据意思写出文中的词语。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唯恐落后。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形容精神不振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提不起劲头。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雨娃娃来到了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这两个地方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雨娃娃做了哪些好事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让秧苗喝足了水。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让树叶、花朵变得更新鲜了。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鱼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儿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游得更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快活。</a:t>
            </a:r>
          </a:p>
        </p:txBody>
      </p:sp>
      <p:sp>
        <p:nvSpPr>
          <p:cNvPr id="2" name="矩形 1"/>
          <p:cNvSpPr/>
          <p:nvPr/>
        </p:nvSpPr>
        <p:spPr>
          <a:xfrm>
            <a:off x="4752925" y="153291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争先恐后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977061" y="211769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无精打采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60837" y="263095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田野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800380" y="26747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池塘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680917" y="3226528"/>
            <a:ext cx="100860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/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513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4785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雨娃娃通过到外面去看一看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明白了什么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他明白了帮助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别人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很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快乐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mtClean="0">
                <a:ea typeface="楷体" panose="02010609060101010101" pitchFamily="49" charset="-122"/>
                <a:cs typeface="Times New Roman" panose="02020603050405020304" pitchFamily="18" charset="0"/>
              </a:rPr>
              <a:t>决定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以后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要多做好事。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791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画出加点字的正确读音。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666241"/>
              </p:ext>
            </p:extLst>
          </p:nvPr>
        </p:nvGraphicFramePr>
        <p:xfrm>
          <a:off x="353644" y="2627058"/>
          <a:ext cx="11671959" cy="1316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4" imgW="3826872" imgH="431614" progId="Word.Document.12">
                  <p:embed/>
                </p:oleObj>
              </mc:Choice>
              <mc:Fallback>
                <p:oleObj name="文档" r:id="rId4" imgW="3826872" imgH="4316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3644" y="2627058"/>
                        <a:ext cx="11671959" cy="13164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矩形 17"/>
          <p:cNvSpPr>
            <a:spLocks noChangeAspect="1"/>
          </p:cNvSpPr>
          <p:nvPr/>
        </p:nvSpPr>
        <p:spPr>
          <a:xfrm>
            <a:off x="2520677" y="260200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311830" y="2627058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0657581" y="2627058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512565" y="326021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400997" y="3310322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0292778" y="328991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2445" y="1501999"/>
            <a:ext cx="10153128" cy="4618408"/>
            <a:chOff x="432445" y="1501999"/>
            <a:chExt cx="10153128" cy="461840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2445" y="1501999"/>
              <a:ext cx="10153128" cy="2393051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2445" y="3895050"/>
              <a:ext cx="3997245" cy="2225357"/>
            </a:xfrm>
            <a:prstGeom prst="rect">
              <a:avLst/>
            </a:prstGeom>
          </p:spPr>
        </p:pic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432445" y="719807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写字词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296541" y="2423530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赶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快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689029" y="2305277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旁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44413" y="4656189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唱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4022745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232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水淋淋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很轻很轻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ffectLst/>
              <a:latin typeface="Arial" panose="020B0604020202020204" pitchFamily="34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四、选词填空。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暖和　　温暖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请打开窗户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的阳光照进来。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小白兔添了柴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把火烧得旺旺的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屋子里渐渐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76861" y="143988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水灵灵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17221" y="145170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金灿灿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70875" y="202466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很大很大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211235" y="202466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很高很高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16821" y="43922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温暖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837803" y="497699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暖和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06395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261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五、照样子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把句子写具体。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把句子写具体。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雪孩子变成了一朵白云。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雪孩子变成了一朵白云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一朵美丽的白云。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变成了一朵小雪花。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水变成了一朵小雪花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一朵洁白的小雪花。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变成了一团火。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树枝变成了一团火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一团炽热的火。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766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咦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是谁救了小白兔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小动物们说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真得谢谢他呢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救小白兔的雪孩子不见了。他已经化成水了。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雪孩子还在呢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太阳晒着晒着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他变成了很轻很轻的水汽。飞呀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飞上天空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变成了一朵白云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一朵美丽的白云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69588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读了选文可以知道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了小白兔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他化成了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又变成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变成了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大家说雪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丽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是因为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他很勇敢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舍己为人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救了小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白兔</a:t>
            </a:r>
            <a:r>
              <a:rPr lang="en-US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他的样子漂亮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24933" y="372705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雪孩子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08509" y="434300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162156" y="433076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水汽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459115" y="433076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白云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535224" y="489025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599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雨娃娃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云妈妈对她的孩子说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你已经长大了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可以到外面的美丽世界去看一看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雨娃娃来到田野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看见土地干旱得裂开了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秧苗耷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拉着脑袋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一副无精打采的样子。他急忙跑过去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对着秧苗下起雨来。秧苗喝足了水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挺直了腰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笑着不住地点头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雨娃娃也高兴极了。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6950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雨娃娃又来到池塘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听见有声音在叫他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他转过身来一看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原来是小鱼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儿。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雨娃娃看见池塘里的水很浅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小鱼儿在不停地喘着气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吃力地吐着泡泡。他深深地吸了一口气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使劲地把雨洒过去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小雨滴就争先恐后地向池塘里跑去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池塘里的水渐渐升高了。小鱼儿开心极了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一边摇着尾巴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一边向雨娃娃表示感谢。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雨娃娃想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帮助别人真快乐呀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我以后要多做好事啊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6836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520</Words>
  <Application>Microsoft Office PowerPoint</Application>
  <PresentationFormat>自定义</PresentationFormat>
  <Paragraphs>74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 Unicode MS</vt:lpstr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2024-09-12T06:39:45Z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