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6" r:id="rId4"/>
    <p:sldId id="737" r:id="rId5"/>
    <p:sldId id="742" r:id="rId6"/>
    <p:sldId id="743" r:id="rId7"/>
    <p:sldId id="740" r:id="rId8"/>
    <p:sldId id="741" r:id="rId9"/>
    <p:sldId id="739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专项复习</a:t>
            </a:r>
            <a:r>
              <a:rPr lang="en-US" altLang="zh-CN" sz="4800" dirty="0">
                <a:solidFill>
                  <a:srgbClr val="D60093"/>
                </a:solidFill>
              </a:rPr>
              <a:t>(</a:t>
            </a:r>
            <a:r>
              <a:rPr lang="zh-CN" altLang="zh-CN" sz="4800" dirty="0">
                <a:solidFill>
                  <a:srgbClr val="D60093"/>
                </a:solidFill>
              </a:rPr>
              <a:t>一</a:t>
            </a:r>
            <a:r>
              <a:rPr lang="en-US" altLang="zh-CN" sz="4800" dirty="0">
                <a:solidFill>
                  <a:srgbClr val="D60093"/>
                </a:solidFill>
              </a:rPr>
              <a:t>)</a:t>
            </a:r>
            <a:r>
              <a:rPr lang="zh-CN" altLang="zh-CN" sz="4800" dirty="0">
                <a:solidFill>
                  <a:srgbClr val="D60093"/>
                </a:solidFill>
              </a:rPr>
              <a:t>　字词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96875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画出句子中加点字的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454147"/>
              </p:ext>
            </p:extLst>
          </p:nvPr>
        </p:nvGraphicFramePr>
        <p:xfrm>
          <a:off x="504453" y="1583903"/>
          <a:ext cx="10296525" cy="468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文档" r:id="rId3" imgW="5483612" imgH="2494470" progId="Word.Document.12">
                  <p:embed/>
                </p:oleObj>
              </mc:Choice>
              <mc:Fallback>
                <p:oleObj name="文档" r:id="rId3" imgW="5483612" imgH="24944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453" y="1583903"/>
                        <a:ext cx="10296525" cy="4689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3312765" y="1727919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544084" y="2447999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985173" y="3168079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448669" y="3956530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595536" y="4680247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057181" y="5472335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668819"/>
            <a:ext cx="10193599" cy="5472608"/>
            <a:chOff x="361950" y="668819"/>
            <a:chExt cx="10193599" cy="547260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668819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2309" y="1397316"/>
              <a:ext cx="7619048" cy="233333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6501" y="3817618"/>
              <a:ext cx="9619048" cy="2323809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368549" y="215996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海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洋</a:t>
            </a:r>
            <a:endParaRPr lang="zh-CN" altLang="en-US" sz="66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617021" y="215996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桂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花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337955" y="4625502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评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奖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949319" y="4625502"/>
            <a:ext cx="4288353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圆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珠    笔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8471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86026" y="823345"/>
            <a:ext cx="10703603" cy="5009690"/>
            <a:chOff x="314018" y="791815"/>
            <a:chExt cx="10703603" cy="500969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0557" y="791815"/>
              <a:ext cx="7552381" cy="232380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r="55440"/>
            <a:stretch/>
          </p:blipFill>
          <p:spPr>
            <a:xfrm>
              <a:off x="314018" y="3468172"/>
              <a:ext cx="3356869" cy="233333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03335" y="3456111"/>
              <a:ext cx="3314286" cy="227619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l="55919"/>
            <a:stretch/>
          </p:blipFill>
          <p:spPr>
            <a:xfrm>
              <a:off x="3958919" y="3468172"/>
              <a:ext cx="3320752" cy="2333333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1800597" y="1583903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名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胜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121077" y="1572170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爱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戴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18515" y="432020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散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步</a:t>
            </a:r>
            <a:endParaRPr lang="zh-CN" altLang="en-US" sz="66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438340" y="432020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食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endParaRPr lang="zh-CN" altLang="en-US" sz="66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136298" y="432020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秧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苗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20150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59" y="1943943"/>
            <a:ext cx="10709956" cy="2069264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648469" y="2650633"/>
            <a:ext cx="2307042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傍  晚</a:t>
            </a:r>
            <a:endParaRPr lang="zh-CN" altLang="en-US" sz="66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536901" y="2592015"/>
            <a:ext cx="2307042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田  野</a:t>
            </a:r>
            <a:endParaRPr lang="zh-CN" altLang="en-US" sz="6600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494555" y="2602773"/>
            <a:ext cx="2307042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纸  船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61014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三、给正确的字画上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我画了一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　幅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画送给奶奶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祝她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　幅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寿安康。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风吹过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树叶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份　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落到大树脚下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表达着对大树母亲的那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份　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爱意。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56781" y="1727919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064894" y="1727918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950307" y="2359629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12565" y="2880047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44858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在括号里填上恰当的量词。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井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墙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扁担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奶酪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52525" y="40604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口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248869" y="40604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堵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489229" y="407191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条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152525" y="46859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面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240766" y="46859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根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489229" y="46802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7665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526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按要求完成下面词语练习。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写近义词。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辛劳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中心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写反义词。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仔细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降落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游来游去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又高又大　又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少言寡语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04653" y="19439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辛苦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849269" y="19439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中央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04652" y="317366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马虎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49269" y="309995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上升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72805" y="4237808"/>
            <a:ext cx="19319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083173" y="4822583"/>
            <a:ext cx="19319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甜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765006" y="5414828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722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83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在括号内填上恰当的词语。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的脑袋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的尾巴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的羽毛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的风筝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选词填空。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神奇　　奇怪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邻居让种葫芦的人治一治叶子上的蚜虫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他感到很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黄山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色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秀丽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尤其是那些怪石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有趣极了。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8509" y="14398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大大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80470" y="14398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长长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08508" y="208875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漂亮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06454" y="208875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飘荡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15895" y="43922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奇怪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48869" y="495724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神奇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469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151855"/>
            <a:ext cx="10807700" cy="35905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六、先把下列词语补充完整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再选词填空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坐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　　三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语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大雪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气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雷鸣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明明是家里的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开心果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就把大家逗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dòu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乐了。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的早上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妈妈带我们去爬山。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08509" y="1799927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和           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丽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824933" y="1827573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井       观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713365" y="1839621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言       两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490656" y="2410668"/>
            <a:ext cx="1624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纷      飞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480209" y="2410667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神 </a:t>
            </a: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活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327447" y="2396412"/>
            <a:ext cx="1624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电      闪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056019" y="294715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三言两语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728589" y="410418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风和日丽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175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</TotalTime>
  <Words>164</Words>
  <Application>Microsoft Office PowerPoint</Application>
  <PresentationFormat>自定义</PresentationFormat>
  <Paragraphs>80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2024-09-12T07:05:00Z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