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731" r:id="rId3"/>
    <p:sldId id="736" r:id="rId4"/>
    <p:sldId id="737" r:id="rId5"/>
    <p:sldId id="738" r:id="rId6"/>
    <p:sldId id="739" r:id="rId7"/>
    <p:sldId id="740" r:id="rId8"/>
    <p:sldId id="742" r:id="rId9"/>
    <p:sldId id="735" r:id="rId10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180" y="66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9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1" r:id="rId3"/>
    <p:sldLayoutId id="2147483692" r:id="rId4"/>
    <p:sldLayoutId id="2147483694" r:id="rId5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oleObject" Target="../embeddings/oleObject1.bin"/><Relationship Id="rId7" Type="http://schemas.openxmlformats.org/officeDocument/2006/relationships/package" Target="../embeddings/Microsoft_Word___2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2.emf"/><Relationship Id="rId4" Type="http://schemas.openxmlformats.org/officeDocument/2006/relationships/package" Target="../embeddings/Microsoft_Word___1.docx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4.emf"/><Relationship Id="rId4" Type="http://schemas.openxmlformats.org/officeDocument/2006/relationships/package" Target="../embeddings/Microsoft_Word___3.docx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800" dirty="0">
                <a:solidFill>
                  <a:srgbClr val="D60093"/>
                </a:solidFill>
              </a:rPr>
              <a:t>语文园地一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01617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一、小小书法家。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左窄右宽。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稍短于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竖钩端正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斜钩斜弯自然、舒展。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0371" y="2542295"/>
            <a:ext cx="7190857" cy="343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79847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二、根据情景选择所需的物品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填序号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登山鞋　　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帐篷　　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指南针　　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帽子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明明和妈妈要去泰山游玩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妈妈给他准备了一双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今天天气炎热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老师让我们郊游时都戴着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这个地方我们不熟悉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带着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吧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这样可以不迷路。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我们需要在野外宿营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教官要求我们准备好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9145413" y="2263212"/>
            <a:ext cx="699230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mtClean="0"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smtClean="0"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endParaRPr lang="zh-CN" altLang="en-US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7993285" y="2870529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endParaRPr lang="zh-CN" altLang="en-US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5467481" y="3497239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endParaRPr lang="zh-CN" altLang="en-US"/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8425333" y="4012478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5255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/>
      <p:bldP spid="13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361950" y="884843"/>
            <a:ext cx="11705937" cy="3373866"/>
            <a:chOff x="361950" y="935831"/>
            <a:chExt cx="11705937" cy="3373866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935831"/>
              <a:ext cx="10807700" cy="62671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三、读句子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用加点的词语写句子。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4" name="对象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5284228"/>
                </p:ext>
              </p:extLst>
            </p:nvPr>
          </p:nvGraphicFramePr>
          <p:xfrm>
            <a:off x="395928" y="1645401"/>
            <a:ext cx="11671959" cy="65766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52" name="文档" r:id="rId4" imgW="3826872" imgH="215628" progId="Word.Document.12">
                    <p:embed/>
                  </p:oleObj>
                </mc:Choice>
                <mc:Fallback>
                  <p:oleObj name="文档" r:id="rId4" imgW="3826872" imgH="215628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395928" y="1645401"/>
                          <a:ext cx="11671959" cy="65766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" name="对象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54866322"/>
                </p:ext>
              </p:extLst>
            </p:nvPr>
          </p:nvGraphicFramePr>
          <p:xfrm>
            <a:off x="395928" y="3124806"/>
            <a:ext cx="11671959" cy="118489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53" name="文档" r:id="rId7" imgW="3826872" imgH="388489" progId="Word.Document.12">
                    <p:embed/>
                  </p:oleObj>
                </mc:Choice>
                <mc:Fallback>
                  <p:oleObj name="文档" r:id="rId7" imgW="3826872" imgH="388489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395928" y="3124806"/>
                          <a:ext cx="11671959" cy="1184891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1" name="矩形 10"/>
          <p:cNvSpPr>
            <a:spLocks noChangeAspect="1"/>
          </p:cNvSpPr>
          <p:nvPr/>
        </p:nvSpPr>
        <p:spPr>
          <a:xfrm>
            <a:off x="361950" y="2263505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>
                <a:ea typeface="楷体" panose="02010609060101010101" pitchFamily="49" charset="-122"/>
                <a:cs typeface="Times New Roman" panose="02020603050405020304" pitchFamily="18" charset="0"/>
              </a:rPr>
              <a:t>大海喜怒无常</a:t>
            </a:r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>
                <a:ea typeface="楷体" panose="02010609060101010101" pitchFamily="49" charset="-122"/>
                <a:cs typeface="Times New Roman" panose="02020603050405020304" pitchFamily="18" charset="0"/>
              </a:rPr>
              <a:t>有时候波涛汹涌</a:t>
            </a:r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>
                <a:ea typeface="楷体" panose="02010609060101010101" pitchFamily="49" charset="-122"/>
                <a:cs typeface="Times New Roman" panose="02020603050405020304" pitchFamily="18" charset="0"/>
              </a:rPr>
              <a:t>有时候风平浪静。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361950" y="4290239"/>
            <a:ext cx="10807700" cy="1195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平常爷爷在地里锄草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在草地上放牛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在厨房里做饭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在客厅里看电视。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2408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925321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四、补充诗句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并完成练习。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lvl="4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墙角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凌寒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lvl="4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遥知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不是雪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为有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来。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这首诗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题目是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”,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作者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代诗人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en-US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诗</a:t>
            </a:r>
            <a:r>
              <a:rPr lang="zh-CN" altLang="en-US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中加点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与下列哪一个词中的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读音相同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</a:p>
          <a:p>
            <a:pPr algn="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因为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作为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404351" y="1532915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数枝梅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697141" y="1551463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独自开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765175" y="2136041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暗香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888130" y="2718806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宋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038633" y="3292874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王安石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0246553" y="4525721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4148863" y="2725284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梅</a:t>
            </a:r>
            <a:r>
              <a:rPr lang="zh-CN" altLang="en-US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花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05064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1342739"/>
              </p:ext>
            </p:extLst>
          </p:nvPr>
        </p:nvGraphicFramePr>
        <p:xfrm>
          <a:off x="497790" y="2045602"/>
          <a:ext cx="11671959" cy="18425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3" name="文档" r:id="rId4" imgW="3826872" imgH="614538" progId="Word.Document.12">
                  <p:embed/>
                </p:oleObj>
              </mc:Choice>
              <mc:Fallback>
                <p:oleObj name="文档" r:id="rId4" imgW="3826872" imgH="61453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97790" y="2045602"/>
                        <a:ext cx="11671959" cy="184255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矩形 2"/>
          <p:cNvSpPr/>
          <p:nvPr/>
        </p:nvSpPr>
        <p:spPr>
          <a:xfrm>
            <a:off x="4556479" y="2520007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冲</a:t>
            </a: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上去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993285" y="2540788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赶</a:t>
            </a: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上去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556479" y="3183301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摆摆</a:t>
            </a:r>
            <a:r>
              <a:rPr lang="zh-CN" altLang="en-US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手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8000866" y="3193691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招招手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06811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67879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六、下列说法不正确的一项是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每次拿到书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我们可以先看看书的封面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找找书名和作者。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有时候通过看书名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我们能知道故事的主人公是谁。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童话故事通过想象、幻想和夸张的手法来塑造艺术形象。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《企鹅寄冰》讲述的是南极企鹅给非洲狮子大王寄冰的故事。狮子大王收到了冰块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很高兴。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6110567" y="1367879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④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8216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2109321"/>
            <a:ext cx="10807700" cy="6443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七、你喜欢哪种小动物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它有趣在哪儿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61950" y="2901409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dirty="0" smtClean="0">
                <a:solidFill>
                  <a:srgbClr val="FF0000"/>
                </a:solidFill>
                <a:latin typeface="+mn-ea"/>
                <a:ea typeface="+mn-ea"/>
              </a:rPr>
              <a:t>略</a:t>
            </a:r>
            <a:endParaRPr lang="zh-CN" altLang="en-US" sz="32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96849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</TotalTime>
  <Words>161</Words>
  <Application>Microsoft Office PowerPoint</Application>
  <PresentationFormat>自定义</PresentationFormat>
  <Paragraphs>43</Paragraphs>
  <Slides>9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3" baseType="lpstr">
      <vt:lpstr>NEU-BZ-S92</vt:lpstr>
      <vt:lpstr>方正楷体_GBK</vt:lpstr>
      <vt:lpstr>方正书宋_GBK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47</cp:revision>
  <dcterms:created xsi:type="dcterms:W3CDTF">2020-07-20T09:37:23Z</dcterms:created>
  <dcterms:modified xsi:type="dcterms:W3CDTF">2024-09-12T02:49:01Z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