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6" r:id="rId5"/>
    <p:sldId id="733" r:id="rId6"/>
    <p:sldId id="738" r:id="rId7"/>
    <p:sldId id="734" r:id="rId8"/>
    <p:sldId id="740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5468" autoAdjust="0"/>
  </p:normalViewPr>
  <p:slideViewPr>
    <p:cSldViewPr>
      <p:cViewPr varScale="1">
        <p:scale>
          <a:sx n="97" d="100"/>
          <a:sy n="97" d="100"/>
        </p:scale>
        <p:origin x="96" y="8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rgbClr val="D60093"/>
                </a:solidFill>
              </a:rPr>
              <a:t>2</a:t>
            </a:r>
            <a:r>
              <a:rPr lang="zh-CN" altLang="zh-CN" sz="4800" dirty="0">
                <a:solidFill>
                  <a:srgbClr val="D60093"/>
                </a:solidFill>
              </a:rPr>
              <a:t>　我是什么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1727919"/>
            <a:ext cx="11631613" cy="2024931"/>
            <a:chOff x="361950" y="1007839"/>
            <a:chExt cx="11631613" cy="2024931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007839"/>
              <a:ext cx="10807700" cy="6832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一、用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dirty="0">
                  <a:solidFill>
                    <a:srgbClr val="000000"/>
                  </a:solidFill>
                  <a:latin typeface="+mn-ea"/>
                  <a:ea typeface="+mn-ea"/>
                  <a:cs typeface="Times New Roman" panose="02020603050405020304" pitchFamily="18" charset="0"/>
                </a:rPr>
                <a:t>√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画出加点字的正确读音。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0753870"/>
                </p:ext>
              </p:extLst>
            </p:nvPr>
          </p:nvGraphicFramePr>
          <p:xfrm>
            <a:off x="368300" y="1726258"/>
            <a:ext cx="11625263" cy="1306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8" name="文档" r:id="rId3" imgW="3829305" imgH="433050" progId="Word.Document.12">
                    <p:embed/>
                  </p:oleObj>
                </mc:Choice>
                <mc:Fallback>
                  <p:oleObj name="文档" r:id="rId3" imgW="3829305" imgH="433050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68300" y="1726258"/>
                          <a:ext cx="11625263" cy="13065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" name="矩形 21"/>
          <p:cNvSpPr>
            <a:spLocks noChangeAspect="1"/>
          </p:cNvSpPr>
          <p:nvPr/>
        </p:nvSpPr>
        <p:spPr>
          <a:xfrm>
            <a:off x="1650670" y="2493285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4879309" y="2447999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9015888" y="2387932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1728589" y="3176549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6409109" y="3184113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9599632" y="3109995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6" grpId="0"/>
      <p:bldP spid="27" grpId="0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C2K01G.eps" descr="id:21474878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96541" y="1439887"/>
            <a:ext cx="8547869" cy="4392487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>
            <a:off x="2592685" y="2592015"/>
            <a:ext cx="6120680" cy="201622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4320877" y="2736031"/>
            <a:ext cx="2088232" cy="187220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4896941" y="2592015"/>
            <a:ext cx="1296144" cy="201622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2736701" y="2592015"/>
            <a:ext cx="5688632" cy="216024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50853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863823"/>
            <a:ext cx="10807700" cy="4819781"/>
            <a:chOff x="361950" y="868578"/>
            <a:chExt cx="10807700" cy="4819781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868578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选择恰当的动词填入句子中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填序号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并从中任选一个动词写一句话。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小水滴聚在一起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下来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人们叫我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雨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有时候我变成小硬球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下来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人们就叫我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冰雹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到了冬天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我变成小花朵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下来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人们又叫我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雪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写一句话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_________________________________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20NR09.eps" descr="id:214748797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088629" y="2052236"/>
              <a:ext cx="5976664" cy="1207423"/>
            </a:xfrm>
            <a:prstGeom prst="rect">
              <a:avLst/>
            </a:prstGeom>
          </p:spPr>
        </p:pic>
      </p:grpSp>
      <p:sp>
        <p:nvSpPr>
          <p:cNvPr id="6" name="矩形 5"/>
          <p:cNvSpPr>
            <a:spLocks noChangeAspect="1"/>
          </p:cNvSpPr>
          <p:nvPr/>
        </p:nvSpPr>
        <p:spPr>
          <a:xfrm>
            <a:off x="3888829" y="3233702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680917" y="3852967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239396" y="4426653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2555808" y="4968279"/>
            <a:ext cx="53671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天上飘着一只风筝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好漂亮呀</a:t>
            </a:r>
            <a:r>
              <a:rPr lang="en-US" altLang="zh-CN" dirty="0">
                <a:ea typeface="宋体" panose="02010600030101010101" pitchFamily="2" charset="-122"/>
              </a:rPr>
              <a:t>!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根据课文内容填空。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会变成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、冰雹和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里睡觉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在小溪里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在江河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里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奔跑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里跳舞、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、开大会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816821" y="214093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汽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6481117" y="214093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云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9433445" y="214093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雨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2592685" y="272570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雪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685018" y="331709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池子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8281317" y="329306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散步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3436485" y="387783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海洋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7252660" y="392203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唱歌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39722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47799"/>
            <a:ext cx="10807700" cy="32982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五、课外阅读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小水滴旅行记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064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水滴告别大海妈妈去旅行。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064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太阳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公公让小水滴变成水汽向空中飞去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小水滴来到了云妈妈的怀里。云妈妈一下子变胖了。它带着小水滴到处旅行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小水滴看到了茂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mào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密的树林和可爱的动物。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3946010"/>
            <a:ext cx="10807700" cy="221483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064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几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天后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小水滴来到了北极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北极真冷啊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小水滴不禁哆嗦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duō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suo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起来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一阵大风吹过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小水滴从云妈妈的怀里掉了下来。寒冷的风让它变成了雪花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一片一片地飘落到了北冰洋。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064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水滴顺着北冰洋一路游去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发现自己又回到了家。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这篇短文写的是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的旅行。</a:t>
            </a:r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短文共有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个自然段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自然段写小水滴来到云妈妈的怀里。</a:t>
            </a:r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文中小水滴变身的先后顺序是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水汽变雪花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水滴变水汽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雪花变水滴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960837" y="1476618"/>
            <a:ext cx="152317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水滴</a:t>
            </a:r>
            <a:r>
              <a:rPr lang="en-US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520677" y="210436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zh-CN" altLang="en-US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558421" y="210332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en-US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193085" y="3240087"/>
            <a:ext cx="189667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smtClean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mtClean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5174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</TotalTime>
  <Words>258</Words>
  <Application>Microsoft Office PowerPoint</Application>
  <PresentationFormat>自定义</PresentationFormat>
  <Paragraphs>51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NEU-BZ-S92</vt:lpstr>
      <vt:lpstr>方正楷体_GBK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48</cp:revision>
  <dcterms:created xsi:type="dcterms:W3CDTF">2020-07-20T09:37:23Z</dcterms:created>
  <dcterms:modified xsi:type="dcterms:W3CDTF">2024-09-12T02:25:36Z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