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7" r:id="rId6"/>
    <p:sldId id="733" r:id="rId7"/>
    <p:sldId id="734" r:id="rId8"/>
    <p:sldId id="738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8</a:t>
            </a:r>
            <a:r>
              <a:rPr lang="zh-CN" altLang="zh-CN" sz="4800" dirty="0">
                <a:solidFill>
                  <a:srgbClr val="D60093"/>
                </a:solidFill>
              </a:rPr>
              <a:t>　古诗二首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84940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一、连一连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XC2KR21G.eps" descr="id:21474886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0344" y="1974790"/>
            <a:ext cx="10431120" cy="2129393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3384773" y="2390055"/>
            <a:ext cx="6048672" cy="136815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1120451" y="2314180"/>
            <a:ext cx="4280546" cy="127542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5577087" y="2373204"/>
            <a:ext cx="2088232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7521303" y="2314180"/>
            <a:ext cx="2476098" cy="127057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440557" y="2346017"/>
            <a:ext cx="1440160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822932"/>
            <a:ext cx="9575151" cy="4659913"/>
            <a:chOff x="361950" y="791815"/>
            <a:chExt cx="9575151" cy="4659913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791815"/>
              <a:ext cx="524214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二、把下列词语补充完整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6353" y="1727919"/>
              <a:ext cx="3733333" cy="3723809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37101" y="1727919"/>
              <a:ext cx="3600000" cy="3704762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3240757" y="2015951"/>
            <a:ext cx="1742785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尽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697141" y="1943943"/>
            <a:ext cx="166904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层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endParaRPr lang="zh-CN" altLang="en-US" sz="66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368549" y="3960167"/>
            <a:ext cx="1742785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烟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913165" y="3960167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44678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三、给下列加点字选择恰当的解释。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白日依山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消失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完毕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全部用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欲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千里目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穷困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使达到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极点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日照香炉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紫烟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诞生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产生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096741" y="165591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080239" y="2770610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88829" y="396016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1290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285361"/>
            <a:ext cx="10807700" cy="3598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四、根据课文内容填空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《望庐山瀑布》描写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雄壮与美丽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抒发了诗人对大自然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情。</a:t>
            </a:r>
            <a:r>
              <a:rPr lang="en-US" altLang="zh-CN" dirty="0">
                <a:solidFill>
                  <a:schemeClr val="tx1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老师告诉我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要想取得更好的成绩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就得付出更多的努力。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这让我想起了《登鹳雀楼》中的诗句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______________,______________ 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chemeClr val="tx1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256981" y="1861425"/>
            <a:ext cx="183255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庐山瀑布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536901" y="2451781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赞美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00665" y="4227179"/>
            <a:ext cx="52293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欲穷千里目　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 更上一层楼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4261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望庐山瀑布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李白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香炉生紫烟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遥看瀑布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飞流直下三千尺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疑是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落九天。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补充诗句。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20877" y="267586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日照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400997" y="3252504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挂前川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896444" y="440120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银河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太阳照耀香炉峰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生出袅袅紫烟。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这个意思可以用诗句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来概括。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三千尺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瀑布很长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足足有三千尺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形容山高。这里是夸张的说法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不是实指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68549" y="2211193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日照香炉生紫烟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061739" y="2795968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3180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126</Words>
  <Application>Microsoft Office PowerPoint</Application>
  <PresentationFormat>自定义</PresentationFormat>
  <Paragraphs>48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2020-07-20T09:37:23Z</dcterms:created>
  <dcterms:modified xsi:type="dcterms:W3CDTF">2024-09-12T05:30:52Z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