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7" r:id="rId6"/>
    <p:sldId id="733" r:id="rId7"/>
    <p:sldId id="740" r:id="rId8"/>
    <p:sldId id="734" r:id="rId9"/>
    <p:sldId id="741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2" autoAdjust="0"/>
    <p:restoredTop sz="94591" autoAdjust="0"/>
  </p:normalViewPr>
  <p:slideViewPr>
    <p:cSldViewPr>
      <p:cViewPr varScale="1">
        <p:scale>
          <a:sx n="92" d="100"/>
          <a:sy n="92" d="100"/>
        </p:scale>
        <p:origin x="270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998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Word___3.docx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11</a:t>
            </a:r>
            <a:r>
              <a:rPr lang="zh-CN" altLang="zh-CN" sz="4800" dirty="0">
                <a:solidFill>
                  <a:srgbClr val="D60093"/>
                </a:solidFill>
              </a:rPr>
              <a:t>　葡萄沟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223863"/>
            <a:ext cx="11742454" cy="3242414"/>
            <a:chOff x="361950" y="1295871"/>
            <a:chExt cx="11742454" cy="324241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295871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Arial Unicode MS" panose="020B0604020202020204" pitchFamily="34" charset="-122"/>
                  <a:cs typeface="Times New Roman" panose="02020603050405020304" pitchFamily="18" charset="0"/>
                </a:rPr>
                <a:t>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画出加点字的正确读音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134284"/>
                </p:ext>
              </p:extLst>
            </p:nvPr>
          </p:nvGraphicFramePr>
          <p:xfrm>
            <a:off x="432445" y="2036971"/>
            <a:ext cx="11671959" cy="25013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" name="文档" r:id="rId3" imgW="3826872" imgH="820103" progId="Word.Document.12">
                    <p:embed/>
                  </p:oleObj>
                </mc:Choice>
                <mc:Fallback>
                  <p:oleObj name="文档" r:id="rId3" imgW="3826872" imgH="820103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32445" y="2036971"/>
                          <a:ext cx="11671959" cy="250131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4680917" y="201595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520677" y="269921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353030" y="3339034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145413" y="331637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1950" y="791815"/>
            <a:ext cx="10807700" cy="5112568"/>
            <a:chOff x="361950" y="719807"/>
            <a:chExt cx="10807700" cy="511256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472129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写字词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3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水果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丰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的季节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许多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从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来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3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人会来村子里品尝水果。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69148" y="1655911"/>
              <a:ext cx="1610390" cy="2069264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75350" y="1657563"/>
              <a:ext cx="3004329" cy="208658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8988" y="3737137"/>
              <a:ext cx="1610390" cy="2095238"/>
            </a:xfrm>
            <a:prstGeom prst="rect">
              <a:avLst/>
            </a:prstGeom>
          </p:spPr>
        </p:pic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2448669" y="2375991"/>
            <a:ext cx="1742785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收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953271" y="2379601"/>
            <a:ext cx="2592376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城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市</a:t>
            </a:r>
            <a:endParaRPr lang="zh-CN" altLang="en-US" sz="66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68824" y="4459409"/>
            <a:ext cx="1742785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客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1378374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61950" y="1795445"/>
            <a:ext cx="10807700" cy="2524762"/>
            <a:chOff x="361950" y="1363397"/>
            <a:chExt cx="10807700" cy="252476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415313"/>
              <a:ext cx="10807700" cy="206210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4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许多茶农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会</a:t>
              </a:r>
              <a:r>
                <a:rPr lang="zh-CN" altLang="en-US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利用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                  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来扩大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种植面积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/>
            <a:srcRect l="49935"/>
            <a:stretch/>
          </p:blipFill>
          <p:spPr>
            <a:xfrm>
              <a:off x="3807352" y="1363397"/>
              <a:ext cx="3681877" cy="2524762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4325216" y="2731549"/>
            <a:ext cx="2803973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坡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3692539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句子练习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08425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下课了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同学们在操场上活动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有的踢毽子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有的跳绳。</a:t>
            </a:r>
            <a:r>
              <a:rPr lang="en-US" altLang="zh-CN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7974438"/>
              </p:ext>
            </p:extLst>
          </p:nvPr>
        </p:nvGraphicFramePr>
        <p:xfrm>
          <a:off x="361950" y="1856497"/>
          <a:ext cx="11671959" cy="1184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文档" r:id="rId3" imgW="3826872" imgH="388489" progId="Word.Document.12">
                  <p:embed/>
                </p:oleObj>
              </mc:Choice>
              <mc:Fallback>
                <p:oleObj name="文档" r:id="rId3" imgW="3826872" imgH="3884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1950" y="1856497"/>
                        <a:ext cx="11671959" cy="11848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61950" y="381615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茂密的枝叶向四面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展开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       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搭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起了一个个绿色的凉棚。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用加点的词语写一句话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0809267"/>
              </p:ext>
            </p:extLst>
          </p:nvPr>
        </p:nvGraphicFramePr>
        <p:xfrm>
          <a:off x="5184973" y="3888159"/>
          <a:ext cx="2562162" cy="827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文档" r:id="rId5" imgW="1239685" imgH="398434" progId="Word.Document.12">
                  <p:embed/>
                </p:oleObj>
              </mc:Choice>
              <mc:Fallback>
                <p:oleObj name="文档" r:id="rId5" imgW="1239685" imgH="3984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84973" y="3888159"/>
                        <a:ext cx="2562162" cy="8273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141887" y="5033792"/>
            <a:ext cx="6324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这棵大树就像一把撑开的大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伞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6559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根据课文内容填空。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吐鲁番葡萄成熟的时间是在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月份。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成串的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葡萄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运到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利用流动的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蒸发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就成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了葡萄干。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77061" y="22708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七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960837" y="285566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晾房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596695" y="284960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热空气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425306" y="344725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水分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60524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30317"/>
            <a:ext cx="10807700" cy="54934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新疆五彩滩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016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在新疆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有一个五彩滩。在五彩滩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雅丹地貌</a:t>
            </a:r>
            <a:r>
              <a:rPr lang="zh-CN" altLang="zh-CN" baseline="30000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才是主角。这里的岩层由红色、土红色、浅黄和浅绿色的砂岩、泥岩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及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砂砾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(lì)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岩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组成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岩石色泽各异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五彩缤纷。有的岩石全部是黄土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两边有点凸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像小熊的脸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有的像一个九宫格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有的像一个鸭爪平放在地面上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还有的像一根柱子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中间被风日积月累地吹出了几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凹槽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(cáo),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大风起时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会发出怪异的声音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更增添了几分神秘。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雅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丹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地貌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泛指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干燥地区一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风蚀地貌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短文中描写五彩滩岩层的词语是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五彩缤纷　　　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各不相同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文中描述的岩石形态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________________;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这里的岩层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岩、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岩及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岩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组成。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697141" y="131689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112965" y="247601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60932" y="2451589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小熊的脸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51353" y="3068512"/>
            <a:ext cx="224452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一个九宫格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337101" y="3065325"/>
            <a:ext cx="430438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一个鸭爪平放在地面上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727408" y="3630465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一根柱子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00797" y="421835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砂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833045" y="421835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泥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819828" y="4218354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宋体" panose="02010600030101010101" pitchFamily="2" charset="-122"/>
              </a:rPr>
              <a:t>砂砾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3358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341</Words>
  <Application>Microsoft Office PowerPoint</Application>
  <PresentationFormat>自定义</PresentationFormat>
  <Paragraphs>51</Paragraphs>
  <Slides>10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Arial Unicode MS</vt:lpstr>
      <vt:lpstr>NEU-BZ-S92</vt:lpstr>
      <vt:lpstr>方正楷体_GBK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47</cp:revision>
  <dcterms:created xsi:type="dcterms:W3CDTF">2020-07-20T09:37:23Z</dcterms:created>
  <dcterms:modified xsi:type="dcterms:W3CDTF">2024-09-12T05:39:41Z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