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8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solidFill>
                  <a:srgbClr val="D60093"/>
                </a:solidFill>
              </a:rPr>
              <a:t>19</a:t>
            </a:r>
            <a:r>
              <a:rPr lang="zh-CN" altLang="zh-CN" sz="4800" dirty="0">
                <a:solidFill>
                  <a:srgbClr val="D60093"/>
                </a:solidFill>
              </a:rPr>
              <a:t>　古诗二首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013670"/>
              </p:ext>
            </p:extLst>
          </p:nvPr>
        </p:nvGraphicFramePr>
        <p:xfrm>
          <a:off x="434811" y="1837413"/>
          <a:ext cx="11620237" cy="2061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文档" r:id="rId3" imgW="3829305" imgH="684370" progId="Word.Document.12">
                  <p:embed/>
                </p:oleObj>
              </mc:Choice>
              <mc:Fallback>
                <p:oleObj name="文档" r:id="rId3" imgW="3829305" imgH="6843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4811" y="1837413"/>
                        <a:ext cx="11620237" cy="2061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596217" y="228320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49598" y="2324765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43925" y="2343668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ǒnɡ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45829" y="306854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ch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12880" y="3065366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6766" y="3092544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ǒnɡ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34475" y="1367879"/>
            <a:ext cx="10816947" cy="3113052"/>
            <a:chOff x="334475" y="1423179"/>
            <a:chExt cx="10816947" cy="311305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42317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4475" y="2287275"/>
              <a:ext cx="3323809" cy="224761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84755" y="2231469"/>
              <a:ext cx="3266667" cy="2304762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861" y="2108979"/>
            <a:ext cx="3210683" cy="2343199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589631" y="2970898"/>
            <a:ext cx="2803973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惊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392885" y="2961438"/>
            <a:ext cx="2736647" cy="1149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latin typeface="+mn-ea"/>
                <a:ea typeface="+mn-ea"/>
              </a:rPr>
              <a:t>苍  茫</a:t>
            </a:r>
            <a:endParaRPr lang="zh-CN" altLang="en-US" sz="6600" dirty="0">
              <a:latin typeface="+mn-ea"/>
              <a:ea typeface="+mn-ea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190001" y="2970898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田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野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519989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三、给下列加点字选择恰当的解释。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旧有的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素有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楼高百尺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不安全　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高耸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不敢高声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笼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盖四野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比较大的箱子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遮盖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罩住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664693" y="134178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96740" y="250397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96741" y="368454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664692" y="495797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41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134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四、根据意思写出相应的诗句。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我不敢大声说话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唯恐惊动天上的神仙。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不敢高声语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恐惊天上人。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山上寺院的高楼真高啊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好像有一百尺的样子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人在楼上好像一伸手就可以摘下天上的星星。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危楼高百尺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手可摘星辰。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7996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		</a:t>
            </a: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敕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勒歌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敕勒川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阴山下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天似穹庐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笼盖四野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野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xiàn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jiàn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将原文补充完整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并选择正确读音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将原文补充完整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并给加点字选择正确的读音。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这是一首描绘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的诗歌。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山川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草原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6541" y="248209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苍苍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84276" y="251506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茫茫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96941" y="252000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风吹草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63503" y="248209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3" name="矩形 12"/>
          <p:cNvSpPr/>
          <p:nvPr/>
        </p:nvSpPr>
        <p:spPr>
          <a:xfrm>
            <a:off x="9505453" y="25172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牛羊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72805" y="410418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9692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假如你是草原小牧民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根据诗句描绘的情景你会怎样介绍自己的家乡呢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天空下面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草原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吹过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牧草时起时伏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露出一群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4493" y="4059560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蓝蓝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91945" y="407041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一望无际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217421" y="4069258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01196" y="4644348"/>
            <a:ext cx="23471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肥壮的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牛羊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的诗句描写的景象是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天好像锅底一样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田野到处都是绿色的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天空像圆顶的帐篷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笼罩着大地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265093" y="103914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6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162</Words>
  <Application>Microsoft Office PowerPoint</Application>
  <PresentationFormat>自定义</PresentationFormat>
  <Paragraphs>60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2024-09-12T06:34:45Z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