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6" r:id="rId5"/>
    <p:sldId id="733" r:id="rId6"/>
    <p:sldId id="734" r:id="rId7"/>
    <p:sldId id="741" r:id="rId8"/>
    <p:sldId id="742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rgbClr val="D60093"/>
                </a:solidFill>
              </a:rPr>
              <a:t>3</a:t>
            </a:r>
            <a:r>
              <a:rPr lang="zh-CN" altLang="zh-CN" sz="4800" dirty="0">
                <a:solidFill>
                  <a:srgbClr val="D60093"/>
                </a:solidFill>
              </a:rPr>
              <a:t>　植物妈妈有办法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1748939"/>
            <a:ext cx="11679238" cy="2658592"/>
            <a:chOff x="361950" y="1295871"/>
            <a:chExt cx="11679238" cy="2658592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295871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一、请用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Arial Unicode MS" panose="020B0604020202020204" pitchFamily="34" charset="-122"/>
                  <a:cs typeface="Times New Roman" panose="02020603050405020304" pitchFamily="18" charset="0"/>
                </a:rPr>
                <a:t>√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给加点字选择正确的读音。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3" name="对象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73902147"/>
                </p:ext>
              </p:extLst>
            </p:nvPr>
          </p:nvGraphicFramePr>
          <p:xfrm>
            <a:off x="419100" y="2016125"/>
            <a:ext cx="11622088" cy="1938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2" name="文档" r:id="rId3" imgW="3826872" imgH="641851" progId="Word.Document.12">
                    <p:embed/>
                  </p:oleObj>
                </mc:Choice>
                <mc:Fallback>
                  <p:oleObj name="文档" r:id="rId3" imgW="3826872" imgH="641851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19100" y="2016125"/>
                          <a:ext cx="11622088" cy="19383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" name="矩形 4"/>
          <p:cNvSpPr>
            <a:spLocks noChangeAspect="1"/>
          </p:cNvSpPr>
          <p:nvPr/>
        </p:nvSpPr>
        <p:spPr>
          <a:xfrm>
            <a:off x="2736701" y="2613035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824933" y="2469019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391240" y="3621147"/>
            <a:ext cx="485759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353325" y="3611239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71980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写字词。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仔细观察大自然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人们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就能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获得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许多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 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消防员叔叔们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想到了        </a:t>
            </a:r>
            <a:r>
              <a:rPr lang="zh-CN" altLang="en-US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  好的  </a:t>
            </a:r>
            <a:r>
              <a:rPr lang="en-US" altLang="zh-CN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71397" y="1511895"/>
            <a:ext cx="2497227" cy="1731602"/>
          </a:xfrm>
          <a:prstGeom prst="rect">
            <a:avLst/>
          </a:prstGeom>
        </p:spPr>
      </p:pic>
      <p:sp>
        <p:nvSpPr>
          <p:cNvPr id="10" name="矩形 9"/>
          <p:cNvSpPr>
            <a:spLocks noChangeAspect="1"/>
          </p:cNvSpPr>
          <p:nvPr/>
        </p:nvSpPr>
        <p:spPr>
          <a:xfrm>
            <a:off x="7384105" y="1973828"/>
            <a:ext cx="2073003" cy="10943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000" dirty="0">
                <a:ea typeface="宋体" panose="02010600030101010101" pitchFamily="2" charset="-122"/>
                <a:cs typeface="Times New Roman" panose="02020603050405020304" pitchFamily="18" charset="0"/>
              </a:rPr>
              <a:t>知</a:t>
            </a:r>
            <a:r>
              <a:rPr lang="en-US" altLang="zh-CN" sz="60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</a:t>
            </a:r>
            <a:r>
              <a:rPr lang="zh-CN" altLang="en-US" sz="60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识</a:t>
            </a:r>
            <a:endParaRPr lang="zh-CN" altLang="en-US" sz="6000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1155" y="3326187"/>
            <a:ext cx="2504383" cy="1710135"/>
          </a:xfrm>
          <a:prstGeom prst="rect">
            <a:avLst/>
          </a:prstGeom>
        </p:spPr>
      </p:pic>
      <p:sp>
        <p:nvSpPr>
          <p:cNvPr id="17" name="矩形 16"/>
          <p:cNvSpPr>
            <a:spLocks noChangeAspect="1"/>
          </p:cNvSpPr>
          <p:nvPr/>
        </p:nvSpPr>
        <p:spPr>
          <a:xfrm>
            <a:off x="7056846" y="3791557"/>
            <a:ext cx="207300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0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办</a:t>
            </a:r>
            <a:r>
              <a:rPr lang="en-US" altLang="zh-CN" sz="60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</a:t>
            </a:r>
            <a:r>
              <a:rPr lang="zh-CN" altLang="en-US" sz="60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法</a:t>
            </a:r>
            <a:endParaRPr lang="zh-CN" altLang="en-US" sz="60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6901" y="3428972"/>
            <a:ext cx="1307442" cy="1710135"/>
          </a:xfrm>
          <a:prstGeom prst="rect">
            <a:avLst/>
          </a:prstGeom>
        </p:spPr>
      </p:pic>
      <p:sp>
        <p:nvSpPr>
          <p:cNvPr id="13" name="矩形 12"/>
          <p:cNvSpPr>
            <a:spLocks noChangeAspect="1"/>
          </p:cNvSpPr>
          <p:nvPr/>
        </p:nvSpPr>
        <p:spPr>
          <a:xfrm>
            <a:off x="4711965" y="3892514"/>
            <a:ext cx="957313" cy="10943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000">
                <a:latin typeface="+mn-ea"/>
                <a:ea typeface="+mn-ea"/>
              </a:rPr>
              <a:t>更</a:t>
            </a:r>
            <a:endParaRPr lang="zh-CN" altLang="en-US" sz="60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031945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、句子练习。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照样子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仿写句子。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孩子如果已经长大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就得告别妈妈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四海为家。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就得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连词成句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并加上标点符号。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降落伞　蒲公英妈妈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孩子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们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准备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蒲公英妈妈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给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孩子</a:t>
            </a: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们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准备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了降落伞。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2485" y="2851516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我们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361988" y="2854879"/>
            <a:ext cx="2656496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不能按时到校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633245" y="2854879"/>
            <a:ext cx="224452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向老师请假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四、课外阅读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蒲公英的种子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林颂英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蒲公英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妈妈的孩子长得毛茸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róng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茸的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可爱极了。蒲公英妈妈叫她的孩子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小伞兵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风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儿轻轻吹着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小伞兵在妈妈的怀抱里轻轻摇晃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huàng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着。一阵大风吹来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把小伞兵吹上了天。小伞兵吓坏了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大叫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妈妈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救救我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妈妈说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孩子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你长大了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去找自己的家吧。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伞兵飞呀飞。他看到一粒松子告别了大松树。松子掉到地上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钻进了泥土。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伞兵飞呀飞。他看到一颗颗黄豆从豆荚里蹦出来。黄豆掉到地上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也钻进了泥土。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伞兵飞呀飞。他看到一块空地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就落了下去。他躺在土地上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感到非常舒服。他说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我喜欢这里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我要在这里安家。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风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儿吹起松软的泥土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轻轻地盖在小伞兵的身上。下了一场小雨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小伞兵发了芽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钻出了泥土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长成一棵小小的蒲公英。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3903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29996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小伞兵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指的是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蒲公英妈妈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蒲公英妈妈的孩子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大松树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黄豆传播种子的方法是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蹦出豆荚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动物带走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风吹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小伞兵长成了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6821" y="1540222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mtClean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mtClean="0"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066570" y="2698373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326350" y="3816151"/>
            <a:ext cx="348044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宋体" panose="02010600030101010101" pitchFamily="2" charset="-122"/>
                <a:cs typeface="宋体" panose="02010600030101010101" pitchFamily="2" charset="-122"/>
              </a:rPr>
              <a:t>一棵小小的蒲公英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09158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431</TotalTime>
  <Words>352</Words>
  <Application>Microsoft Office PowerPoint</Application>
  <PresentationFormat>自定义</PresentationFormat>
  <Paragraphs>50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6" baseType="lpstr">
      <vt:lpstr>Arial Unicode MS</vt:lpstr>
      <vt:lpstr>NEU-BZ-S92</vt:lpstr>
      <vt:lpstr>方正楷体_GBK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52</cp:revision>
  <dcterms:created xsi:type="dcterms:W3CDTF">2020-07-20T09:37:23Z</dcterms:created>
  <dcterms:modified xsi:type="dcterms:W3CDTF">2024-09-12T02:37:26Z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