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3" r:id="rId6"/>
    <p:sldId id="742" r:id="rId7"/>
    <p:sldId id="734" r:id="rId8"/>
    <p:sldId id="740" r:id="rId9"/>
    <p:sldId id="741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5" d="100"/>
          <a:sy n="95" d="100"/>
        </p:scale>
        <p:origin x="90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9</a:t>
            </a:r>
            <a:r>
              <a:rPr lang="zh-CN" altLang="zh-CN" sz="4800" dirty="0">
                <a:solidFill>
                  <a:srgbClr val="D60093"/>
                </a:solidFill>
              </a:rPr>
              <a:t>　黄山奇石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781305"/>
            <a:ext cx="10007599" cy="4763728"/>
            <a:chOff x="361950" y="781305"/>
            <a:chExt cx="10007599" cy="476372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81305"/>
              <a:ext cx="524214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</a:t>
              </a: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下列</a:t>
              </a: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拼音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补充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完整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20NRG03.eps" descr="id:214748879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04453" y="1485589"/>
              <a:ext cx="9865096" cy="4059444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936501" y="1367879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én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037692" y="1367878"/>
            <a:ext cx="798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ǐnɡ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074925" y="1366002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sh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79625" y="3753805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iù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68582" y="376419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137271" y="3764195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uànɡ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spect="1"/>
          </p:cNvSpPr>
          <p:nvPr/>
        </p:nvSpPr>
        <p:spPr>
          <a:xfrm>
            <a:off x="103894" y="57277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写字词。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1139"/>
          <a:stretch/>
        </p:blipFill>
        <p:spPr>
          <a:xfrm>
            <a:off x="103894" y="1173507"/>
            <a:ext cx="10578513" cy="350674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422250" y="1533080"/>
            <a:ext cx="1726755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>
                <a:ea typeface="宋体" panose="02010600030101010101" pitchFamily="2" charset="-122"/>
                <a:cs typeface="Times New Roman" panose="02020603050405020304" pitchFamily="18" charset="0"/>
              </a:rPr>
              <a:t>南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en-US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部</a:t>
            </a:r>
            <a:endParaRPr lang="zh-CN" altLang="en-US" sz="48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473005" y="1553935"/>
            <a:ext cx="1726755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>
                <a:ea typeface="宋体" panose="02010600030101010101" pitchFamily="2" charset="-122"/>
                <a:cs typeface="Times New Roman" panose="02020603050405020304" pitchFamily="18" charset="0"/>
              </a:rPr>
              <a:t>巨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en-US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endParaRPr lang="zh-CN" altLang="en-US" sz="48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58329" y="3392466"/>
            <a:ext cx="1107996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>
                <a:ea typeface="宋体" panose="02010600030101010101" pitchFamily="2" charset="-122"/>
                <a:cs typeface="Times New Roman" panose="02020603050405020304" pitchFamily="18" charset="0"/>
              </a:rPr>
              <a:t>每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en-US" sz="4800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314527" y="3420598"/>
            <a:ext cx="1726755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>
                <a:ea typeface="宋体" panose="02010600030101010101" pitchFamily="2" charset="-122"/>
                <a:cs typeface="Times New Roman" panose="02020603050405020304" pitchFamily="18" charset="0"/>
              </a:rPr>
              <a:t>闪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en-US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闪</a:t>
            </a:r>
            <a:endParaRPr lang="zh-CN" altLang="en-US" sz="4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31" y="4524181"/>
            <a:ext cx="6451733" cy="1513603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2785499" y="4996212"/>
            <a:ext cx="803425" cy="893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ea typeface="宋体" panose="02010600030101010101" pitchFamily="2" charset="-122"/>
                <a:cs typeface="Times New Roman" panose="02020603050405020304" pitchFamily="18" charset="0"/>
              </a:rPr>
              <a:t>狗</a:t>
            </a:r>
            <a:endParaRPr lang="zh-CN" altLang="en-US" sz="4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858571" y="4986968"/>
            <a:ext cx="803425" cy="893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ea typeface="宋体" panose="02010600030101010101" pitchFamily="2" charset="-122"/>
                <a:cs typeface="Times New Roman" panose="02020603050405020304" pitchFamily="18" charset="0"/>
              </a:rPr>
              <a:t>真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417584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1" grpId="0"/>
      <p:bldP spid="26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5839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三、补全词语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再选词填空。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风景如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虚传　　</a:t>
            </a:r>
            <a:endParaRPr lang="en-US" altLang="zh-CN" dirty="0" smtClean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枝独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形怪状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人们都说桂林山水甲天下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今天一见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果然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山沟里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的石头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非常有意思。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944613" y="2170477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876891" y="2157491"/>
            <a:ext cx="162416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944613" y="276904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秀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816821" y="275351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奇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126791" y="3324010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名不虚传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967397" y="3900901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奇形怪状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  <p:bldP spid="13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1028859"/>
            <a:ext cx="11782932" cy="3201115"/>
            <a:chOff x="361950" y="1007839"/>
            <a:chExt cx="11782932" cy="320111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07839"/>
              <a:ext cx="565411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四、用加点的词语写一句话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3960350"/>
                </p:ext>
              </p:extLst>
            </p:nvPr>
          </p:nvGraphicFramePr>
          <p:xfrm>
            <a:off x="472923" y="1738429"/>
            <a:ext cx="11671959" cy="657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文档" r:id="rId4" imgW="3826872" imgH="215628" progId="Word.Document.12">
                    <p:embed/>
                  </p:oleObj>
                </mc:Choice>
                <mc:Fallback>
                  <p:oleObj name="文档" r:id="rId4" imgW="3826872" imgH="21562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72923" y="1738429"/>
                          <a:ext cx="11671959" cy="6576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1263340"/>
                </p:ext>
              </p:extLst>
            </p:nvPr>
          </p:nvGraphicFramePr>
          <p:xfrm>
            <a:off x="472923" y="3024063"/>
            <a:ext cx="11671959" cy="11848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文档" r:id="rId7" imgW="3826872" imgH="388489" progId="Word.Document.12">
                    <p:embed/>
                  </p:oleObj>
                </mc:Choice>
                <mc:Fallback>
                  <p:oleObj name="文档" r:id="rId7" imgW="3826872" imgH="38848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72923" y="3024063"/>
                          <a:ext cx="11671959" cy="118489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361950" y="2314493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老师与我们一起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玩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老鹰捉小鸡的游戏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有趣极了。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425010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转眼间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白云变成了一只只小白兔。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774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黄山云海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人人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都说黄山是人间仙境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仙境怎能离得开浩瀚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hàn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的云海呢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它时而如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的湖水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时而像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、雪浪排空的大海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时而如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的急流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时而似倾注山谷的瀑布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时而轻如白绢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时而气冲霄汉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这变幻不定的烟云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来也匆匆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去也匆匆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给人以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的感觉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同时也把黄山点缀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zhuì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得像仙山一般。这正是大自然的恩赐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黄山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的雾真美呀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近看似海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远看似云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上下浮动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把那些异景奇物遮得无影无踪。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你看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云雾真像无数白色的蝴蝶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围绕着山峰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翩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piān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翩起舞。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6544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4197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选择恰当的词语填在文中的括号里。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神秘莫测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波涛汹涌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奔泻千里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风平浪静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在作者的眼中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云海是富于变化的。它时而如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时而像大海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时而如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时而似瀑布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时而如白绢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画线的句子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把云雾比作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45413" y="33841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湖水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608909" y="397666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急流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617518" y="4561439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无数白色的蝴蝶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97294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198</Words>
  <Application>Microsoft Office PowerPoint</Application>
  <PresentationFormat>自定义</PresentationFormat>
  <Paragraphs>49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2024-09-12T05:34:02Z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