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8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28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7972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4</a:t>
            </a:r>
            <a:r>
              <a:rPr lang="zh-CN" altLang="zh-CN" sz="4800" dirty="0">
                <a:solidFill>
                  <a:srgbClr val="D60093"/>
                </a:solidFill>
              </a:rPr>
              <a:t>　田家四季歌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511895"/>
            <a:ext cx="11623675" cy="2729905"/>
            <a:chOff x="361950" y="1511895"/>
            <a:chExt cx="11623675" cy="272990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511895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一、用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√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画出加点字的正确读音。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0846173"/>
                </p:ext>
              </p:extLst>
            </p:nvPr>
          </p:nvGraphicFramePr>
          <p:xfrm>
            <a:off x="363538" y="2247900"/>
            <a:ext cx="11622087" cy="1993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文档" r:id="rId4" imgW="3826872" imgH="657664" progId="Word.Document.12">
                    <p:embed/>
                  </p:oleObj>
                </mc:Choice>
                <mc:Fallback>
                  <p:oleObj name="文档" r:id="rId4" imgW="3826872" imgH="65766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3538" y="2247900"/>
                          <a:ext cx="11622087" cy="1993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2520677" y="230398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81517" y="230398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51850" y="286490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361437" y="2895896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490643" y="360012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743772" y="357072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93285" y="286490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3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9613"/>
            <a:ext cx="4108817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写字词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67" y="1639183"/>
            <a:ext cx="10311688" cy="3515152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4566869" y="2071231"/>
            <a:ext cx="1149674" cy="1094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en-US" altLang="zh-CN" sz="6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60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64493" y="4004937"/>
            <a:ext cx="957313" cy="1094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000" dirty="0">
                <a:ea typeface="楷体" panose="02010609060101010101" pitchFamily="49" charset="-122"/>
                <a:cs typeface="Times New Roman" panose="02020603050405020304" pitchFamily="18" charset="0"/>
              </a:rPr>
              <a:t>农</a:t>
            </a:r>
            <a:endParaRPr lang="zh-CN" altLang="en-US" sz="60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56781" y="4004937"/>
            <a:ext cx="957313" cy="1094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000" dirty="0"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endParaRPr lang="zh-CN" altLang="en-US" sz="60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348521" y="4004937"/>
            <a:ext cx="1922321" cy="1094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辛</a:t>
            </a:r>
            <a:r>
              <a:rPr lang="en-US" altLang="zh-CN" sz="6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苦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844997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59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三、上下连一连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再完成练习。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播　　　耕　　　割　　　插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　　　秧　　　麦　　　田　　　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以上词语都是描写四季农事活动的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我还知道其他一些农事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448669" y="1943943"/>
            <a:ext cx="6408712" cy="20882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2448669" y="1959013"/>
            <a:ext cx="1728192" cy="192914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765800" y="1941038"/>
            <a:ext cx="1588939" cy="196219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765800" y="1925968"/>
            <a:ext cx="1674099" cy="197726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4155855" y="1941038"/>
            <a:ext cx="4829836" cy="194712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448172" y="49595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积肥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904556" y="49595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除草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4911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7089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四、句子练习。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麦苗儿多嫩。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小草儿多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在括号里填上恰当的词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使句子完整。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的春风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地吹。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6661" y="29407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88629" y="416748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温暖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65093" y="41674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轻轻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295871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四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季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电线上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停着燕子一只。如一个精灵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后面跟着春天。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池塘里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立着荷叶一片。似一把大伞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下面躲着夏天。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半空中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飘着落叶一片。若一只蝴蝶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舞着诉说秋天。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原野上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盖着白雪一层。如一床棉被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里面裹着冬天。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23345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荷叶　　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大伞　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　　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棉被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写一写。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电线上　燕子　一只　停着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电线上停着一只燕子。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立着　荷叶　池塘里　一片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_____________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____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飘着　半空中　落叶　一片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_____________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____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原野上　白雪　一层　盖着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____________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____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___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24239" y="14609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片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50306" y="14609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24239" y="20456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850306" y="20456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床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253668" y="3765664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池塘里立着一片荷叶。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234699" y="4350439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半空中飘着一片落叶。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234699" y="4932403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原野上盖着一层白雪。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7097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124</Words>
  <Application>Microsoft Office PowerPoint</Application>
  <PresentationFormat>自定义</PresentationFormat>
  <Paragraphs>61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2024-09-12T03:13:46Z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