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6" r:id="rId5"/>
    <p:sldId id="744" r:id="rId6"/>
    <p:sldId id="733" r:id="rId7"/>
    <p:sldId id="743" r:id="rId8"/>
    <p:sldId id="739" r:id="rId9"/>
    <p:sldId id="745" r:id="rId10"/>
    <p:sldId id="746" r:id="rId11"/>
    <p:sldId id="747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6220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0283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5129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5</a:t>
            </a:r>
            <a:r>
              <a:rPr lang="zh-CN" altLang="zh-CN" sz="4800" dirty="0">
                <a:solidFill>
                  <a:srgbClr val="D60093"/>
                </a:solidFill>
              </a:rPr>
              <a:t>　玲玲的画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9603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短文中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哪一个词语的意思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不重视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不认真对待”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“○”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圈出来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椰子在不同人的手中变成了不同的礼物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内容连一连。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外公　　　　妈妈　　　　爸爸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椰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椰子蛋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椰汁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JC2K82G.eps" descr="id:2147484691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08909" y="1706899"/>
            <a:ext cx="2002488" cy="792088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384773" y="4083163"/>
            <a:ext cx="4536504" cy="14401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833045" y="4227179"/>
            <a:ext cx="0" cy="129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456781" y="4299187"/>
            <a:ext cx="4752528" cy="12241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110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59054"/>
            <a:ext cx="10807700" cy="2417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读了这个故事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我知道了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送给他人的礼物一定要贵重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一只椰子只能成为一件很好的礼物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只要肯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动脑筋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简单的东西也会变得有趣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33252" y="179058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3482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0766" y="3599605"/>
            <a:ext cx="7385738" cy="2524025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730317"/>
            <a:ext cx="52421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拼音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81419" y="1337339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iánɡ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736397" y="1326947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uī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457417" y="1354882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ǎn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502520" y="376733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z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946590" y="3704275"/>
            <a:ext cx="662361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ěn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730151" y="3750059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ānɡ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3235" y="1279316"/>
            <a:ext cx="7200800" cy="247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4406"/>
            <a:ext cx="36968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字词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48712" y="1511895"/>
            <a:ext cx="10820938" cy="3168352"/>
            <a:chOff x="348712" y="1511895"/>
            <a:chExt cx="10820938" cy="316835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2087959"/>
              <a:ext cx="10807700" cy="225908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爷爷画花鸟画很</a:t>
              </a:r>
              <a:r>
                <a:rPr lang="zh-CN" altLang="zh-CN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</a:t>
              </a: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他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 </a:t>
              </a:r>
              <a:r>
                <a:rPr lang="zh-CN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被</a:t>
              </a:r>
              <a:r>
                <a:rPr lang="zh-CN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    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为了一等</a:t>
              </a: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还上了</a:t>
              </a:r>
              <a:r>
                <a:rPr lang="zh-CN" altLang="zh-CN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 </a:t>
              </a: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他高兴极了。</a:t>
              </a:r>
              <a:endParaRPr lang="zh-CN" altLang="zh-CN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84773" y="1511895"/>
              <a:ext cx="2028717" cy="147865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40919" y="1511895"/>
              <a:ext cx="2905330" cy="147865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8712" y="2990552"/>
              <a:ext cx="1173149" cy="1478657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96741" y="2990551"/>
              <a:ext cx="1178117" cy="147865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68894" y="2990551"/>
              <a:ext cx="2323332" cy="1689696"/>
            </a:xfrm>
            <a:prstGeom prst="rect">
              <a:avLst/>
            </a:prstGeom>
          </p:spPr>
        </p:pic>
      </p:grpSp>
      <p:sp>
        <p:nvSpPr>
          <p:cNvPr id="20" name="矩形 19"/>
          <p:cNvSpPr>
            <a:spLocks noChangeAspect="1"/>
          </p:cNvSpPr>
          <p:nvPr/>
        </p:nvSpPr>
        <p:spPr>
          <a:xfrm>
            <a:off x="3457206" y="1974482"/>
            <a:ext cx="1954381" cy="927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5000" smtClean="0">
                <a:ea typeface="楷体" panose="02010609060101010101" pitchFamily="49" charset="-122"/>
                <a:cs typeface="Times New Roman" panose="02020603050405020304" pitchFamily="18" charset="0"/>
              </a:rPr>
              <a:t>拿</a:t>
            </a:r>
            <a:r>
              <a:rPr lang="en-US" altLang="zh-CN" sz="5000" smtClean="0"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5000" smtClean="0">
                <a:ea typeface="楷体" panose="02010609060101010101" pitchFamily="49" charset="-122"/>
                <a:cs typeface="Times New Roman" panose="02020603050405020304" pitchFamily="18" charset="0"/>
              </a:rPr>
              <a:t>手</a:t>
            </a:r>
            <a:r>
              <a:rPr lang="en-US" altLang="zh-CN" sz="500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50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730560" y="1945497"/>
            <a:ext cx="27590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000" smtClean="0">
                <a:ea typeface="楷体" panose="02010609060101010101" pitchFamily="49" charset="-122"/>
                <a:cs typeface="Times New Roman" panose="02020603050405020304" pitchFamily="18" charset="0"/>
              </a:rPr>
              <a:t>一  幅  画</a:t>
            </a:r>
            <a:endParaRPr lang="zh-CN" altLang="en-US" sz="50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31032" y="3371746"/>
            <a:ext cx="829073" cy="927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000">
                <a:ea typeface="楷体" panose="02010609060101010101" pitchFamily="49" charset="-122"/>
                <a:cs typeface="Times New Roman" panose="02020603050405020304" pitchFamily="18" charset="0"/>
              </a:rPr>
              <a:t>评</a:t>
            </a:r>
            <a:endParaRPr lang="zh-CN" altLang="en-US" sz="50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3229723" y="3419734"/>
            <a:ext cx="829073" cy="927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000">
                <a:ea typeface="楷体" panose="02010609060101010101" pitchFamily="49" charset="-122"/>
                <a:cs typeface="Times New Roman" panose="02020603050405020304" pitchFamily="18" charset="0"/>
              </a:rPr>
              <a:t>奖</a:t>
            </a:r>
            <a:endParaRPr lang="zh-CN" altLang="en-US" sz="50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5798488" y="3480818"/>
            <a:ext cx="1794081" cy="9273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000" smtClean="0">
                <a:ea typeface="楷体" panose="02010609060101010101" pitchFamily="49" charset="-122"/>
                <a:cs typeface="Times New Roman" panose="02020603050405020304" pitchFamily="18" charset="0"/>
              </a:rPr>
              <a:t>报  纸</a:t>
            </a:r>
            <a:endParaRPr lang="zh-CN" altLang="en-US" sz="5000"/>
          </a:p>
        </p:txBody>
      </p:sp>
    </p:spTree>
    <p:extLst>
      <p:ext uri="{BB962C8B-B14F-4D97-AF65-F5344CB8AC3E}">
        <p14:creationId xmlns:p14="http://schemas.microsoft.com/office/powerpoint/2010/main" val="3059854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65591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伤心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满意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得意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玲玲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端详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的画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一不小心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彩笔掉到了纸上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把画弄脏了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她便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地哭了起来。爸爸看到后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告诉玲玲可以再画点儿什么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于是玲玲在弄脏的地方画了一只小花狗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整张画看上去更好了。玲玲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地笑了。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315163" y="218993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52925" y="279729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129189" y="395446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006513"/>
            <a:ext cx="426751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三、选词填空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59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566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改写句子。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在这儿画点儿什么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不是很好吗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在这儿画点儿什么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的事情自己做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不是很好吗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自己的事情自己做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很好。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玲玲把画笔收拾好了。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画笔被玲玲收拾好了。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玲玲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把小花狗画在了画上。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小花狗被玲玲画在了画上。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38105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五、读句子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根据课文内容选一选。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只要肯动脑筋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坏事有时也能变成好事。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句中的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坏事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是指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是指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在弄脏的地方画了一只小花狗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画更好看了　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画被水彩笔弄脏了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这句话的意思是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事情变糟了并不可怕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因为它最后总是能变成好事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只要我们肯动脑筋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就能想出办法解决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有时还能把坏事变成好事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248869" y="1850915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89229" y="189517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62389" y="3677561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066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773992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六、课外阅读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一只椰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yē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子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生日快乐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卡尔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外公说着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送给卡尔一件礼物。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生日就送一只椰子呀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卡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尔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轻视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不要小看这只椰子呀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一只椰子能成为一件很好的礼物啊。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外公说。他在椰子上钻了一个洞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将椰汁倒进一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杯子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卡尔喝了一口。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211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一只椰子能成为一件很好的礼物啊。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妈妈也这样说。她把鸡蛋、牛奶、糖和椰肉混合、搅拌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再放入锅里煮。很快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椰子蛋奶冒起了气泡。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好味道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卡尔吃了一口。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一只椰子能成为一件很好的礼物啊。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爸爸同样说。他将剩下的椰子壳切成一只碗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打磨光亮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还在碗的侧面写上卡尔的名字。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真好看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卡尔很高兴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一只椰子能成为三件很好的礼物啊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6047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444</Words>
  <Application>Microsoft Office PowerPoint</Application>
  <PresentationFormat>自定义</PresentationFormat>
  <Paragraphs>74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2024-09-12T05:23:17Z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