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2" r:id="rId3"/>
    <p:sldId id="742" r:id="rId4"/>
    <p:sldId id="736" r:id="rId5"/>
    <p:sldId id="737" r:id="rId6"/>
    <p:sldId id="738" r:id="rId7"/>
    <p:sldId id="739" r:id="rId8"/>
    <p:sldId id="740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0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800" dirty="0">
                <a:solidFill>
                  <a:srgbClr val="D60093"/>
                </a:solidFill>
              </a:rPr>
              <a:t>语文园地二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一、根据要求选一选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字典是我们学习上的好老师。看拼音写词语时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如果知道这个字的读音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但是不知道怎么写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我们可以用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查字典。读书的时候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遇到不认识的字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查字典。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部首查字法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音序查字法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209309" y="24877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6985173" y="30928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按照部首查字法的顺序排一排序。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部首目录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对应的笔画中找到部首和它所在的页码。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按照页码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在正文中找到要查的字。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确定部首数笔画。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除去部首数还有几画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检字表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中找到它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查到生字记页码。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用部首查字法查字典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部。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糸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8469" y="38881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88629" y="38881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28789" y="38881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68949" y="391378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09109" y="44985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4601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120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补充内容。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爸爸曾告诉我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这使我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明白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诚信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好朋友。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说自己不喜欢或做不到的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强加给别人。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不以规矩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比喻</a:t>
            </a:r>
            <a:r>
              <a:rPr lang="zh-CN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做事要遵守规则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而遵守规章制度</a:t>
            </a:r>
            <a:r>
              <a:rPr lang="zh-CN" altLang="zh-CN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为了</a:t>
            </a:r>
            <a:r>
              <a:rPr lang="zh-CN" altLang="en-US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拥有</a:t>
            </a:r>
            <a:r>
              <a:rPr lang="zh-CN" altLang="zh-CN" smtClean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更好</a:t>
            </a:r>
            <a:r>
              <a:rPr lang="zh-CN" altLang="en-US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生活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3672805" y="158390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与朋友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交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09109" y="15839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言而有信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68549" y="277459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己所不欲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33247" y="277459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勿施于人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52725" y="3931265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不能成方圆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39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23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三、阅读《十二月花名歌》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将下列花名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的月份连线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石榴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迎春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菊花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芙蓉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桃花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九月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656581" y="2592015"/>
            <a:ext cx="3816424" cy="25202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857588" y="2520007"/>
            <a:ext cx="3816424" cy="25202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777022" y="2505501"/>
            <a:ext cx="3816424" cy="25202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857588" y="2592015"/>
            <a:ext cx="4109219" cy="244827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650970" y="2541505"/>
            <a:ext cx="8277391" cy="25347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43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0398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腊月寒梅斗冰霜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我想到了王安石《梅花》中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96541" y="2880047"/>
            <a:ext cx="6665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墙角数枝梅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寒独自开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22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7797"/>
            <a:ext cx="10807700" cy="59231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十二月歌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正月新春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二月郊外放风筝。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三月清明杨柳绿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四月牡丹花正红。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五月端午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六月荷花满池塘。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七月牛郎会织女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八月中秋桂花香。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九月登高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十月满园橘子黄。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3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冬月大雪压青松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腊月梅花傲冰霜。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选一选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填一填。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过重阳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赛龙舟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舞龙灯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20876" y="284611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320877" y="165591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0875" y="393422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4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83899"/>
            <a:ext cx="10807700" cy="306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正月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农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冬月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农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儿歌中提到了哪些花的名字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牡丹　荷花　桂花　梅花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哪个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农历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比较熟悉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仿照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儿歌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84773" y="118389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313683" y="1183899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十一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0477" y="348764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09533" y="3498151"/>
            <a:ext cx="22445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春风吹柳絮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637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246</Words>
  <Application>Microsoft Office PowerPoint</Application>
  <PresentationFormat>自定义</PresentationFormat>
  <Paragraphs>61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NEU-BZ-S92</vt:lpstr>
      <vt:lpstr>方正楷体_GBK</vt:lpstr>
      <vt:lpstr>方正书宋_GBK</vt:lpstr>
      <vt:lpstr>方正宋黑_GBK</vt:lpstr>
      <vt:lpstr>黑体</vt:lpstr>
      <vt:lpstr>华文琥珀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2024-09-12T03:19:42Z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