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41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0" d="100"/>
          <a:sy n="90" d="100"/>
        </p:scale>
        <p:origin x="61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800" dirty="0">
                <a:solidFill>
                  <a:srgbClr val="D60093"/>
                </a:solidFill>
              </a:rPr>
              <a:t>语文园地三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798585"/>
            <a:ext cx="10807700" cy="5033790"/>
            <a:chOff x="361950" y="698787"/>
            <a:chExt cx="10807700" cy="5033790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698787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一、先给加点的字注音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再连一连。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7" name="E01.eps" descr="id:2147488646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944613" y="1403290"/>
              <a:ext cx="7488832" cy="4329287"/>
            </a:xfrm>
            <a:prstGeom prst="rect">
              <a:avLst/>
            </a:prstGeom>
          </p:spPr>
        </p:pic>
      </p:grpSp>
      <p:cxnSp>
        <p:nvCxnSpPr>
          <p:cNvPr id="12" name="直接连接符 11"/>
          <p:cNvCxnSpPr/>
          <p:nvPr/>
        </p:nvCxnSpPr>
        <p:spPr>
          <a:xfrm flipH="1" flipV="1">
            <a:off x="2448669" y="3816151"/>
            <a:ext cx="576064" cy="57606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312765" y="2952055"/>
            <a:ext cx="216024" cy="57606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761037" y="2952055"/>
            <a:ext cx="1584176" cy="57606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8209309" y="2952055"/>
            <a:ext cx="504056" cy="57606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5617021" y="3888159"/>
            <a:ext cx="504056" cy="50405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 flipV="1">
            <a:off x="5112965" y="3888159"/>
            <a:ext cx="2880320" cy="50405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spect="1"/>
          </p:cNvSpPr>
          <p:nvPr/>
        </p:nvSpPr>
        <p:spPr>
          <a:xfrm>
            <a:off x="361950" y="685886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二、比一比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填一填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　　支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姐姐用这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画笔画了一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可爱的小鸟。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园　　圆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公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里有一个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形的花坛。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进　　近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走这条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路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很快就能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入风景区了。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带　　戴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红领巾的哥哥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领我们一起做游戏。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92685" y="195106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支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783237" y="194167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296541" y="310952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园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044588" y="310952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圆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160637" y="424819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近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453314" y="424819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进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464893" y="548552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带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64433" y="547413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戴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0141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863823"/>
            <a:ext cx="10807700" cy="4536504"/>
            <a:chOff x="361950" y="719807"/>
            <a:chExt cx="10807700" cy="4536504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19807"/>
              <a:ext cx="10807700" cy="6245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三、把下列成语和名言补充完整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94371" y="1511895"/>
              <a:ext cx="8542857" cy="1704762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0557" y="3589644"/>
              <a:ext cx="8571428" cy="1666667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2016621" y="1851882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放</a:t>
            </a:r>
            <a:endParaRPr lang="zh-CN" altLang="en-US" sz="66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915940" y="1856398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花</a:t>
            </a:r>
            <a:endParaRPr lang="zh-CN" altLang="en-US" sz="66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84546" y="3911429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红</a:t>
            </a:r>
            <a:endParaRPr lang="zh-CN" altLang="en-US" sz="66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129189" y="3916813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园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4264866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76" y="2024370"/>
            <a:ext cx="11212121" cy="1575757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-1141212" y="2143525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书</a:t>
            </a:r>
            <a:endParaRPr lang="zh-CN" altLang="en-US" sz="66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072951" y="2205871"/>
            <a:ext cx="2592376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进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步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355865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60664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仿写句子。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老师一边写毛笔字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一边讲解运笔的方法。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妈妈一边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一边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一边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一边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52725" y="2760415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哼着歌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258565" y="276041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做饭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584573" y="334519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爸爸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623617" y="3345189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查资料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074634" y="3345189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做笔记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9828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1060"/>
            <a:ext cx="10807700" cy="56759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五、补充诗句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并完成练习。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ts val="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小儿垂钓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ts val="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胡令能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marL="3474085" lvl="5">
              <a:lnSpc>
                <a:spcPts val="4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蓬头稚子学垂纶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marL="3474085" lvl="5">
              <a:lnSpc>
                <a:spcPts val="4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侧坐莓苔草映身。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marL="3474085" lvl="5">
              <a:lnSpc>
                <a:spcPts val="4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路人借问遥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marL="3474085" lvl="5">
              <a:lnSpc>
                <a:spcPts val="4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不应人。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Calibri" panose="020F0502020204030204" pitchFamily="34" charset="0"/>
              <a:ea typeface="楷体" panose="02010609060101010101" pitchFamily="49" charset="-122"/>
              <a:cs typeface="Calibri" panose="020F0502020204030204" pitchFamily="34" charset="0"/>
            </a:endParaRPr>
          </a:p>
          <a:p>
            <a:pPr>
              <a:lnSpc>
                <a:spcPts val="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这首诗描写了小儿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的情景。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放风筝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河中洗澡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钓鱼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不应人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是因为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他不想和陌生人说话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他怕声音大会将鱼吓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09109" y="318662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招手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320877" y="3641691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怕得鱼惊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320877" y="4176191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677570" y="5217491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61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95871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六、阅读《王二小》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王二小是个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王二小把敌人带进了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敌人知道上了当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了小英雄王二小。最后八路军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了全部敌人。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24733" y="1943943"/>
            <a:ext cx="18325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儿童团员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231565" y="2498700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八路军的埋伏圈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231565" y="309502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杀害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872605" y="370153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消灭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79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</TotalTime>
  <Words>149</Words>
  <Application>Microsoft Office PowerPoint</Application>
  <PresentationFormat>自定义</PresentationFormat>
  <Paragraphs>59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3" baseType="lpstr">
      <vt:lpstr>NEU-BZ-S92</vt:lpstr>
      <vt:lpstr>方正楷体_GBK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44</cp:revision>
  <dcterms:created xsi:type="dcterms:W3CDTF">2020-07-20T09:37:23Z</dcterms:created>
  <dcterms:modified xsi:type="dcterms:W3CDTF">2024-09-12T05:29:46Z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