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43" r:id="rId5"/>
    <p:sldId id="733" r:id="rId6"/>
    <p:sldId id="742" r:id="rId7"/>
    <p:sldId id="734" r:id="rId8"/>
    <p:sldId id="744" r:id="rId9"/>
    <p:sldId id="745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68" autoAdjust="0"/>
  </p:normalViewPr>
  <p:slideViewPr>
    <p:cSldViewPr>
      <p:cViewPr varScale="1">
        <p:scale>
          <a:sx n="93" d="100"/>
          <a:sy n="93" d="100"/>
        </p:scale>
        <p:origin x="90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4518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__3.docx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17</a:t>
            </a:r>
            <a:r>
              <a:rPr lang="zh-CN" altLang="zh-CN" sz="4800" dirty="0">
                <a:solidFill>
                  <a:srgbClr val="D60093"/>
                </a:solidFill>
              </a:rPr>
              <a:t>　难忘的泼水节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画出句子中加点字的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读音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6053245"/>
              </p:ext>
            </p:extLst>
          </p:nvPr>
        </p:nvGraphicFramePr>
        <p:xfrm>
          <a:off x="432445" y="1943943"/>
          <a:ext cx="11671959" cy="1842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文档" r:id="rId3" imgW="3826872" imgH="604117" progId="Word.Document.12">
                  <p:embed/>
                </p:oleObj>
              </mc:Choice>
              <mc:Fallback>
                <p:oleObj name="文档" r:id="rId3" imgW="3826872" imgH="6041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445" y="1943943"/>
                        <a:ext cx="11671959" cy="18425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/>
          <p:cNvSpPr>
            <a:spLocks noChangeAspect="1"/>
          </p:cNvSpPr>
          <p:nvPr/>
        </p:nvSpPr>
        <p:spPr>
          <a:xfrm>
            <a:off x="3960837" y="1957354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829218" y="194394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668042" y="261316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664693" y="329642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36968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汉字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461" y="1407243"/>
            <a:ext cx="8562975" cy="3581400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2088629" y="1943943"/>
            <a:ext cx="1053494" cy="994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5400" smtClean="0">
                <a:ea typeface="楷体" panose="02010609060101010101" pitchFamily="49" charset="-122"/>
                <a:cs typeface="Times New Roman" panose="02020603050405020304" pitchFamily="18" charset="0"/>
              </a:rPr>
              <a:t>令</a:t>
            </a:r>
            <a:r>
              <a:rPr lang="en-US" altLang="zh-CN" sz="540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54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127544" y="1943943"/>
            <a:ext cx="880369" cy="994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>
                <a:ea typeface="楷体" panose="02010609060101010101" pitchFamily="49" charset="-122"/>
                <a:cs typeface="Times New Roman" panose="02020603050405020304" pitchFamily="18" charset="0"/>
              </a:rPr>
              <a:t>忘</a:t>
            </a:r>
            <a:endParaRPr lang="zh-CN" altLang="en-US" sz="54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779578" y="1964143"/>
            <a:ext cx="880369" cy="994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>
                <a:ea typeface="楷体" panose="02010609060101010101" pitchFamily="49" charset="-122"/>
                <a:cs typeface="Times New Roman" panose="02020603050405020304" pitchFamily="18" charset="0"/>
              </a:rPr>
              <a:t>泼</a:t>
            </a:r>
            <a:endParaRPr lang="zh-CN" altLang="en-US" sz="54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088629" y="3846973"/>
            <a:ext cx="880369" cy="994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>
                <a:ea typeface="楷体" panose="02010609060101010101" pitchFamily="49" charset="-122"/>
                <a:cs typeface="Times New Roman" panose="02020603050405020304" pitchFamily="18" charset="0"/>
              </a:rPr>
              <a:t>炮</a:t>
            </a:r>
            <a:endParaRPr lang="zh-CN" altLang="en-US" sz="54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173847" y="3852656"/>
            <a:ext cx="880369" cy="994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>
                <a:ea typeface="楷体" panose="02010609060101010101" pitchFamily="49" charset="-122"/>
                <a:cs typeface="Times New Roman" panose="02020603050405020304" pitchFamily="18" charset="0"/>
              </a:rPr>
              <a:t>龙</a:t>
            </a:r>
            <a:endParaRPr lang="zh-CN" altLang="en-US" sz="5400"/>
          </a:p>
        </p:txBody>
      </p:sp>
    </p:spTree>
    <p:extLst>
      <p:ext uri="{BB962C8B-B14F-4D97-AF65-F5344CB8AC3E}">
        <p14:creationId xmlns:p14="http://schemas.microsoft.com/office/powerpoint/2010/main" val="30236674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36928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三、选择合适的词语填空。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欢快　　欢乐　　欢迎　　欢呼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小鸟唱着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的歌曲。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客人们的到来。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小丑的表演为我们带来了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听到这个好消息</a:t>
            </a:r>
            <a:r>
              <a:rPr lang="en-US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同学们</a:t>
            </a:r>
            <a:r>
              <a:rPr lang="en-US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起来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819219" y="2538182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欢快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173545" y="3154382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欢迎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689029" y="3749919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欢乐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328989" y="4376629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欢呼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223863"/>
            <a:ext cx="56541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四、用加点的词语写一句话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63629"/>
              </p:ext>
            </p:extLst>
          </p:nvPr>
        </p:nvGraphicFramePr>
        <p:xfrm>
          <a:off x="427038" y="1935163"/>
          <a:ext cx="1162685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文档" r:id="rId3" imgW="3829305" imgH="216344" progId="Word.Document.12">
                  <p:embed/>
                </p:oleObj>
              </mc:Choice>
              <mc:Fallback>
                <p:oleObj name="文档" r:id="rId3" imgW="3829305" imgH="2163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7038" y="1935163"/>
                        <a:ext cx="11626850" cy="65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214909"/>
              </p:ext>
            </p:extLst>
          </p:nvPr>
        </p:nvGraphicFramePr>
        <p:xfrm>
          <a:off x="432445" y="3207324"/>
          <a:ext cx="11671959" cy="1184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文档" r:id="rId5" imgW="3826872" imgH="388489" progId="Word.Document.12">
                  <p:embed/>
                </p:oleObj>
              </mc:Choice>
              <mc:Fallback>
                <p:oleObj name="文档" r:id="rId5" imgW="3826872" imgH="3884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2445" y="3207324"/>
                        <a:ext cx="11671959" cy="11848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>
            <a:spLocks noChangeAspect="1"/>
          </p:cNvSpPr>
          <p:nvPr/>
        </p:nvSpPr>
        <p:spPr>
          <a:xfrm>
            <a:off x="361950" y="2430982"/>
            <a:ext cx="64668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火红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火红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太阳从东方冉冉升起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728589" y="3806340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美丽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382494" y="3795949"/>
            <a:ext cx="234711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早晨的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校园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5245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4649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关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怀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那天上午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我们和往常一样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安安静静地坐在教室里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听老师讲课。周总理轻轻地走进来了。我们一看见周总理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都站了起来。周总理一边和老师握手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一边说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老师好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同学们好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周总理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让大家坐下。他走到教室后面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看墙上的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学习园地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一边看一边不住地点头。后来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他在我身边坐下来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拿起我的语文课本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轻轻地问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是讲这一课吗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我连忙回答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是的。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周总理戴上眼镜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认真地看课文。看完课文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他把眼镜拿在手里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跟我们一起听讲。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478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窗外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阳光灿烂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菜花的香气一阵阵扑进教室来。春天这样美好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周总理这样关心我们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我们感到又温暖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又幸福。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4659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35905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周总理这样关心我们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周总理的关心体现在哪里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在正确选项后面的括号里画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周总理和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一起上课。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周总理观看教室后面的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学习园地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周总理和老师握手。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的心情是怎样的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画出来。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977061" y="2614810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633245" y="3213464"/>
            <a:ext cx="5132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√ </a:t>
            </a:r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405" y="5041725"/>
            <a:ext cx="47788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我们感到又温暖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又</a:t>
            </a:r>
            <a:r>
              <a:rPr lang="zh-CN" altLang="zh-CN" u="sng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幸福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4871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158</Words>
  <Application>Microsoft Office PowerPoint</Application>
  <PresentationFormat>自定义</PresentationFormat>
  <Paragraphs>47</Paragraphs>
  <Slides>10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Arial Unicode MS</vt:lpstr>
      <vt:lpstr>NEU-BZ-S92</vt:lpstr>
      <vt:lpstr>方正楷体_GBK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Microsoft Word 文档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2024-09-12T06:20:27Z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