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6" r:id="rId4"/>
    <p:sldId id="741" r:id="rId5"/>
    <p:sldId id="737" r:id="rId6"/>
    <p:sldId id="739" r:id="rId7"/>
    <p:sldId id="740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Word___2.docx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800" dirty="0">
                <a:solidFill>
                  <a:srgbClr val="D60093"/>
                </a:solidFill>
              </a:rPr>
              <a:t>语文园地八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16421" y="575791"/>
            <a:ext cx="11015711" cy="5543788"/>
            <a:chOff x="216421" y="575791"/>
            <a:chExt cx="11015711" cy="554378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216421" y="575791"/>
              <a:ext cx="11015711" cy="2456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一、小小书法家。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左右宽窄相当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左高右低。女字旁靠近竖中线</a:t>
              </a:r>
              <a:r>
                <a:rPr lang="en-US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;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乃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第二折在横中线上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末笔短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收笔位于竖中线上。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扎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左右宽窄相当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左边长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右边略短。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沿竖中线右侧书写。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71763" y="3002695"/>
              <a:ext cx="6729634" cy="3116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spect="1"/>
          </p:cNvSpPr>
          <p:nvPr/>
        </p:nvSpPr>
        <p:spPr>
          <a:xfrm>
            <a:off x="361950" y="79181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二、选择正确的答案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下列加点字的读音不正确的一项是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5575517"/>
              </p:ext>
            </p:extLst>
          </p:nvPr>
        </p:nvGraphicFramePr>
        <p:xfrm>
          <a:off x="392552" y="2009456"/>
          <a:ext cx="8725292" cy="1653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文档" r:id="rId3" imgW="4188426" imgH="793624" progId="Word.Document.12">
                  <p:embed/>
                </p:oleObj>
              </mc:Choice>
              <mc:Fallback>
                <p:oleObj name="文档" r:id="rId3" imgW="4188426" imgH="7936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552" y="2009456"/>
                        <a:ext cx="8725292" cy="1653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>
            <a:spLocks noChangeAspect="1"/>
          </p:cNvSpPr>
          <p:nvPr/>
        </p:nvSpPr>
        <p:spPr>
          <a:xfrm>
            <a:off x="361950" y="3456111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下列动物的分类合理的一项是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百灵　狼　羚羊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螃蟹　虾　鱼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鸽子　白鹤　狮子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057181" y="1411584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193085" y="3480680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09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647799"/>
            <a:ext cx="11814462" cy="5585094"/>
            <a:chOff x="361950" y="647799"/>
            <a:chExt cx="11814462" cy="5585094"/>
          </a:xfrm>
        </p:grpSpPr>
        <p:grpSp>
          <p:nvGrpSpPr>
            <p:cNvPr id="8" name="组合 7"/>
            <p:cNvGrpSpPr/>
            <p:nvPr/>
          </p:nvGrpSpPr>
          <p:grpSpPr>
            <a:xfrm>
              <a:off x="361950" y="647799"/>
              <a:ext cx="11814462" cy="3796118"/>
              <a:chOff x="361950" y="669161"/>
              <a:chExt cx="11814462" cy="3796118"/>
            </a:xfrm>
          </p:grpSpPr>
          <p:pic>
            <p:nvPicPr>
              <p:cNvPr id="5" name="20NRG13.eps" descr="id:2147490078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2601" y="1285703"/>
                <a:ext cx="10777049" cy="910993"/>
              </a:xfrm>
              <a:prstGeom prst="rect">
                <a:avLst/>
              </a:prstGeom>
            </p:spPr>
          </p:pic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61950" y="669161"/>
                <a:ext cx="10807700" cy="68326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en-US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三</a:t>
                </a:r>
                <a:r>
                  <a:rPr lang="zh-CN" altLang="zh-CN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、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给下面加点字选择正确的读音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再选择合适的词填空。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graphicFrame>
            <p:nvGraphicFramePr>
              <p:cNvPr id="7" name="对象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61428689"/>
                  </p:ext>
                </p:extLst>
              </p:nvPr>
            </p:nvGraphicFramePr>
            <p:xfrm>
              <a:off x="504453" y="2253337"/>
              <a:ext cx="11671959" cy="22119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098" name="文档" r:id="rId5" imgW="3826872" imgH="725227" progId="Word.Document.12">
                      <p:embed/>
                    </p:oleObj>
                  </mc:Choice>
                  <mc:Fallback>
                    <p:oleObj name="文档" r:id="rId5" imgW="3826872" imgH="725227" progId="Word.Document.12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504453" y="2253337"/>
                            <a:ext cx="11671959" cy="221194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4367767"/>
              <a:ext cx="10807700" cy="18651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河水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地向远方流去。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青蛙在大池塘里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地叫着。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门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一声开了。是谁打开了门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原来是调皮的风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008509" y="2176965"/>
            <a:ext cx="912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guā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72990" y="2219575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zhā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63885" y="2958381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dū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649744" y="2955353"/>
            <a:ext cx="912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huā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126129" y="3692733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zhī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525539" y="3682342"/>
            <a:ext cx="1140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shuā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708536" y="440327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哗啦哗啦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070380" y="502220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呱呱呱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848688" y="55626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吱呀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6196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504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恰当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字补全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成语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害群之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得水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胆小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惊弓之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添翼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鸣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14169" y="32540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马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248869" y="32540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鱼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53325" y="325489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鼠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70695" y="38415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鸟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248869" y="38253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虎</a:t>
            </a:r>
            <a:endParaRPr lang="zh-CN" altLang="en-US" dirty="0"/>
          </a:p>
        </p:txBody>
      </p:sp>
      <p:pic>
        <p:nvPicPr>
          <p:cNvPr id="13" name="JC2K41G.eps" descr="id:21474898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437" y="2159967"/>
            <a:ext cx="10873208" cy="86976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112621" y="38415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鸡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611216" y="383099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875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2104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五、按正确的顺序将下列句子排序。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他每天给白菜浇水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可白菜还是渐渐干枯了。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小白兔是一个勤劳又聪明的孩子。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小白兔看看小溪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又看看菜地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灵机一动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想出了好办法。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他从家里拿来锄头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在小溪与菜地间的路上挖了一条水道。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白菜长得一天比一天好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小白兔心里乐滋滋的。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溪水顺着水道缓缓地流到了菜地里。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208795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143337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65056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21317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0553" y="440425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0553" y="500402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303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398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六、阅读《称赞》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判断对错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清晨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小刺猬在森林里看见小獾在学做木工。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小刺猬指出小獾做的板凳有许多毛病。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傍晚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小獾送给小刺猬一把自己做的椅子。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小刺猬很感谢小獾对自己的鼓励。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929389" y="204639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41330" y="2628831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475419" y="319676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129189" y="378095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51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230</Words>
  <Application>Microsoft Office PowerPoint</Application>
  <PresentationFormat>自定义</PresentationFormat>
  <Paragraphs>59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NEU-BZ-S92</vt:lpstr>
      <vt:lpstr>方正楷体_GBK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2024-09-12T06:55:04Z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