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>
                <a:solidFill>
                  <a:srgbClr val="D60093"/>
                </a:solidFill>
              </a:rPr>
              <a:t>语文园地四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720964"/>
              </p:ext>
            </p:extLst>
          </p:nvPr>
        </p:nvGraphicFramePr>
        <p:xfrm>
          <a:off x="432445" y="2087960"/>
          <a:ext cx="11671959" cy="1842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3" imgW="3826872" imgH="604117" progId="Word.Document.12">
                  <p:embed/>
                </p:oleObj>
              </mc:Choice>
              <mc:Fallback>
                <p:oleObj name="文档" r:id="rId3" imgW="3826872" imgH="6041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445" y="2087960"/>
                        <a:ext cx="11671959" cy="18425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160637" y="2592016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wò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72805" y="2592015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pù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25529" y="2592015"/>
            <a:ext cx="10038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xiàn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89429" y="2582273"/>
            <a:ext cx="1390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chénɡ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401247" y="3240088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yìnɡ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53125" y="3303385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tiáo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61950" y="647799"/>
            <a:ext cx="10807700" cy="5509882"/>
            <a:chOff x="361950" y="647799"/>
            <a:chExt cx="10807700" cy="550988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47799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照样子写句子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例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		  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柳条像</a:t>
              </a:r>
              <a:r>
                <a:rPr lang="zh-CN" altLang="en-US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小姑娘的长发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19ZY01.eps" descr="id:214748900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90490" y="2904373"/>
              <a:ext cx="1358179" cy="1106782"/>
            </a:xfrm>
            <a:prstGeom prst="rect">
              <a:avLst/>
            </a:prstGeom>
          </p:spPr>
        </p:pic>
        <p:pic>
          <p:nvPicPr>
            <p:cNvPr id="7" name="19ZY02.eps" descr="id:214748901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14852" y="3979162"/>
              <a:ext cx="1389801" cy="1328137"/>
            </a:xfrm>
            <a:prstGeom prst="rect">
              <a:avLst/>
            </a:prstGeom>
          </p:spPr>
        </p:pic>
        <p:pic>
          <p:nvPicPr>
            <p:cNvPr id="8" name="19ZY03.eps" descr="id:2147489019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864493" y="5400327"/>
              <a:ext cx="1358179" cy="757354"/>
            </a:xfrm>
            <a:prstGeom prst="rect">
              <a:avLst/>
            </a:prstGeom>
          </p:spPr>
        </p:pic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3456781" y="2853385"/>
            <a:ext cx="43059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荷叶像撑开的大伞。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456781" y="4361859"/>
            <a:ext cx="6264696" cy="626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星星像闪闪发光的宝石。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456781" y="5581159"/>
            <a:ext cx="59538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彩虹像一座色彩鲜艳的拱桥。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XC2KR23G.eps" descr="id:214748892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152525" y="1221236"/>
            <a:ext cx="1271477" cy="162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10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雪白　米白　奶白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55879" y="263453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837603" y="26111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翠绿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27244" y="261405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墨绿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44863" y="319591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火红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34504" y="319234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桃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红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324145" y="320891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枣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红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333847" y="379789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土黄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837603" y="38189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鹅黄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335135" y="38189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金黄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350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0178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四、解释下列句子中加点的词语。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小灰狼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隐蔽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在那棵大树后面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不想被人发现。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隐蔽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那美丽的日月潭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怎能不令人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流连忘返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流连忘返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56581" y="2594219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借旁的事物来遮掩。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376661" y="3765875"/>
            <a:ext cx="3995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十分留恋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忘记返回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138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88656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五、补写句子。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这里山清水秀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真是个好地方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我不禁想起了名句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有山皆图画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近水远山皆有情。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84551" y="2685534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无水不文章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40557" y="3270309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清风明月本无价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914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897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六、阅读《画家乡》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文中孩子们的家乡分别是哪里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连一连。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涛涛　　　　　　　　草原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城市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京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平原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528789" y="2447999"/>
            <a:ext cx="3384376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528789" y="3096071"/>
            <a:ext cx="3384376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528789" y="3672135"/>
            <a:ext cx="3528392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528789" y="2447999"/>
            <a:ext cx="3384376" cy="18722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3456781" y="3096071"/>
            <a:ext cx="3456384" cy="17281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46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0700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他画的海那么蓝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我的家乡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我要画出家乡的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64493" y="241601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路边的树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392885" y="24155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62045" y="24155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1950" y="36524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zh-CN" sz="44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3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哪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种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情况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可以写留言条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请在括号里打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然后把留言条写在方框内。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给远方的叔叔问好。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想要找回走丢的小狗。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到好朋友小丽家借书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可小丽没在家。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766751" y="3479560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415992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留言条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149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253</Words>
  <Application>Microsoft Office PowerPoint</Application>
  <PresentationFormat>自定义</PresentationFormat>
  <Paragraphs>61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 Unicode MS</vt:lpstr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2024-09-12T05:41:52Z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