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7" r:id="rId5"/>
    <p:sldId id="733" r:id="rId6"/>
    <p:sldId id="738" r:id="rId7"/>
    <p:sldId id="734" r:id="rId8"/>
    <p:sldId id="739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1.docx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7</a:t>
            </a:r>
            <a:r>
              <a:rPr lang="zh-CN" altLang="zh-CN" sz="4800" dirty="0">
                <a:solidFill>
                  <a:srgbClr val="D60093"/>
                </a:solidFill>
              </a:rPr>
              <a:t>　妈妈睡了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12102" y="986819"/>
            <a:ext cx="10857548" cy="4320480"/>
            <a:chOff x="312102" y="1223863"/>
            <a:chExt cx="10857548" cy="4320480"/>
          </a:xfrm>
        </p:grpSpPr>
        <p:sp>
          <p:nvSpPr>
            <p:cNvPr id="13" name="矩形 12"/>
            <p:cNvSpPr>
              <a:spLocks noChangeAspect="1"/>
            </p:cNvSpPr>
            <p:nvPr/>
          </p:nvSpPr>
          <p:spPr>
            <a:xfrm>
              <a:off x="361950" y="1223863"/>
              <a:ext cx="10807700" cy="413036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写汉字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zh-CN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266700">
                <a:lnSpc>
                  <a:spcPct val="3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知道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孩子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做</a:t>
              </a:r>
              <a:r>
                <a:rPr lang="zh-CN" altLang="en-US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错了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妈妈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</a:t>
              </a:r>
              <a:r>
                <a:rPr lang="zh-CN" altLang="zh-CN" dirty="0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下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了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走到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indent="266700">
                <a:lnSpc>
                  <a:spcPct val="3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      </a:t>
              </a:r>
              <a:r>
                <a:rPr lang="zh-CN" altLang="zh-CN" dirty="0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边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决心好好教育孩子。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81331" y="1680832"/>
              <a:ext cx="1800000" cy="2295238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06612" y="1655911"/>
              <a:ext cx="1742857" cy="2304762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2102" y="3287200"/>
              <a:ext cx="1742857" cy="2257143"/>
            </a:xfrm>
            <a:prstGeom prst="rect">
              <a:avLst/>
            </a:prstGeom>
          </p:spPr>
        </p:pic>
      </p:grpSp>
      <p:sp>
        <p:nvSpPr>
          <p:cNvPr id="18" name="矩形 17"/>
          <p:cNvSpPr>
            <a:spLocks noChangeAspect="1"/>
          </p:cNvSpPr>
          <p:nvPr/>
        </p:nvSpPr>
        <p:spPr>
          <a:xfrm>
            <a:off x="5293836" y="2303983"/>
            <a:ext cx="1174989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沉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260911" y="2231975"/>
            <a:ext cx="1034257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脸</a:t>
            </a:r>
            <a:endParaRPr lang="zh-CN" altLang="en-US" sz="6600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-934238" y="3901112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窗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4714331"/>
              </p:ext>
            </p:extLst>
          </p:nvPr>
        </p:nvGraphicFramePr>
        <p:xfrm>
          <a:off x="460364" y="2917102"/>
          <a:ext cx="10610872" cy="105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文档" r:id="rId4" imgW="3826872" imgH="382020" progId="Word.Document.12">
                  <p:embed/>
                </p:oleObj>
              </mc:Choice>
              <mc:Fallback>
                <p:oleObj name="文档" r:id="rId4" imgW="3826872" imgH="3820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0364" y="2917102"/>
                        <a:ext cx="10610872" cy="1059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/>
          <p:nvPr/>
        </p:nvSpPr>
        <p:spPr>
          <a:xfrm>
            <a:off x="864493" y="281891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明亮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37724" y="3286739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水汪汪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4536652" y="284511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长长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4506458" y="328673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乌黑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8240234" y="282824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圆圆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8240234" y="328673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红红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61950" y="2015951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在括号里填上合适的词语。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112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6170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句子练习。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扩写句子。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小路穿过白桦树林。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弯弯的小路穿过茂密的白桦树林。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头发粘在额头上。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乌黑的头发粘在宽宽的额头上。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仿照例句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用拟人的手法写一句话。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小鸟在唱着歌。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溪水在山间散步。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4280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根据课文内容填空。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睡梦中的妈妈是这样的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的眼睛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紧紧地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的眉毛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也在睡觉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睡在妈妈红润的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妈妈真应该好好睡一觉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是因为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妈妈很漂亮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妈妈非常爱睡觉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妈妈干了好多活儿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累了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乏了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45013" y="143988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明亮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785373" y="151189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闭上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335201" y="206622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闭着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113561" y="2066226"/>
            <a:ext cx="15115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弯弯</a:t>
            </a:r>
            <a:endParaRPr lang="zh-CN" altLang="zh-CN" sz="44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849271" y="266042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脸上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345201" y="3245198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1813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4280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课外阅读。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妈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下雨了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为了</a:t>
            </a:r>
            <a:r>
              <a:rPr lang="zh-CN" altLang="en-US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小松鼠淋着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松鼠妈妈用她的大尾巴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给小松鼠撑着伞。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老鹰来了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为了不让小鸡被老鹰抓走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母鸡妈妈用她的翅膀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把小鸡紧紧地护住。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天黑了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为了不让宝宝害怕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妈妈用她好听的声音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给宝宝哼着摇篮曲。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8170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短文共有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个自然段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分别写了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和宝宝妈妈保护自己孩子的事情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表现了母爱的伟大。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给小松鼠撑着伞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挡雨或遮太阳的用具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松鼠妈妈的尾巴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母鸡妈妈的翅膀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天黑了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___________________________________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宝宝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不害怕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168749" y="78170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33245" y="81287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松鼠妈妈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140543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母鸡妈妈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353325" y="2592015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40757" y="4897000"/>
            <a:ext cx="65844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用她好听的声音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给宝宝哼着摇篮曲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43810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</TotalTime>
  <Words>200</Words>
  <Application>Microsoft Office PowerPoint</Application>
  <PresentationFormat>自定义</PresentationFormat>
  <Paragraphs>58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43</cp:revision>
  <dcterms:created xsi:type="dcterms:W3CDTF">2020-07-20T09:37:23Z</dcterms:created>
  <dcterms:modified xsi:type="dcterms:W3CDTF">2024-09-12T05:26:41Z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