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6" r:id="rId5"/>
    <p:sldId id="737" r:id="rId6"/>
    <p:sldId id="738" r:id="rId7"/>
    <p:sldId id="733" r:id="rId8"/>
    <p:sldId id="740" r:id="rId9"/>
    <p:sldId id="734" r:id="rId10"/>
    <p:sldId id="742" r:id="rId11"/>
    <p:sldId id="743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2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23</a:t>
            </a:r>
            <a:r>
              <a:rPr lang="zh-CN" altLang="zh-CN" sz="4800" dirty="0">
                <a:solidFill>
                  <a:srgbClr val="D60093"/>
                </a:solidFill>
              </a:rPr>
              <a:t>　纸船和风筝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小松鼠生病住院了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都来看望她。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24933" y="145005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小猴子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43034" y="143966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小蜜蜂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38872" y="206252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小白兔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114642" y="200365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小牛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625133" y="202095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百灵鸟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132322" y="260573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黄鹂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61950" y="3315179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小松鼠流泪的原因是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小松鼠身体不舒服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小松鼠被小伙伴们感动了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小松鼠想早点出去玩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608909" y="3321672"/>
            <a:ext cx="6992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2383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小青蛙有事没能来看望小松鼠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他想写一张卡片表达自己的关心。请你帮他写一写。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880047"/>
            <a:ext cx="6293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小松鼠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希望你能早日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康复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1528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6914424"/>
              </p:ext>
            </p:extLst>
          </p:nvPr>
        </p:nvGraphicFramePr>
        <p:xfrm>
          <a:off x="511175" y="2232025"/>
          <a:ext cx="10140950" cy="331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3" imgW="4906667" imgH="1603113" progId="Word.Document.12">
                  <p:embed/>
                </p:oleObj>
              </mc:Choice>
              <mc:Fallback>
                <p:oleObj name="文档" r:id="rId3" imgW="4906667" imgH="16031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1175" y="2232025"/>
                        <a:ext cx="10140950" cy="3313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2705528" y="244799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831732" y="313126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243444" y="396016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689029" y="407206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1583903"/>
            <a:ext cx="10807700" cy="6293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Arial Unicode MS" panose="020B0604020202020204" pitchFamily="34" charset="-122"/>
                <a:ea typeface="方正楷体_GBK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画出句子中加点字的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310019"/>
            <a:ext cx="10771428" cy="3154204"/>
            <a:chOff x="361950" y="1295871"/>
            <a:chExt cx="10771428" cy="315420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295871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写汉字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1950" y="2069123"/>
              <a:ext cx="10771428" cy="2380952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2416358" y="2920882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张</a:t>
            </a:r>
            <a:endParaRPr lang="zh-CN" altLang="en-US" sz="6600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774868" y="2920882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折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3142712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721156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玲玲的风筝可好看了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但是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风筝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总飞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不高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她都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急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7421" y="1830680"/>
            <a:ext cx="1409524" cy="1780952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9393386" y="2314493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哭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42902815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2791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三、选字填空。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漂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山顶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上再也看不到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荡的风筝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小溪里再也看不到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流的纸船了。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032845" y="289557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153525" y="289557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942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232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句子练习。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比一比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选择正确的说法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的括号里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纸船漂到了小熊家门口。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纸船漂哇漂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漂到了小熊家门口。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第二句话加上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漂哇漂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语言啰唆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并不合适。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第二句话加上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漂哇漂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让我们的眼前仿佛出现了纸船顺水漂的情景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感觉很有趣。同时还说明从山顶到山脚的距离有点远。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448669" y="4882288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727919"/>
            <a:ext cx="11735791" cy="1438763"/>
            <a:chOff x="361950" y="2017348"/>
            <a:chExt cx="11735791" cy="1438763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2017348"/>
              <a:ext cx="5126724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用加点的词语写一句话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15620841"/>
                </p:ext>
              </p:extLst>
            </p:nvPr>
          </p:nvGraphicFramePr>
          <p:xfrm>
            <a:off x="425782" y="2798446"/>
            <a:ext cx="11671959" cy="6576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8" name="文档" r:id="rId4" imgW="3826872" imgH="215628" progId="Word.Document.12">
                    <p:embed/>
                  </p:oleObj>
                </mc:Choice>
                <mc:Fallback>
                  <p:oleObj name="文档" r:id="rId4" imgW="3826872" imgH="215628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25782" y="2798446"/>
                          <a:ext cx="11671959" cy="65766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361950" y="3188044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听到上课铃声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同学们连忙跑进了教室。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9069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5185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小松鼠生病了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松鼠生病住院了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小动物们都来看望她。小猴子带桃子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小蜜蜂带蜂蜜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小白兔送萝卜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小牛送青草。百灵鸟唱起歌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祝你快快好起来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黄鹂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lí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也亮开嗓子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祝你早日回到我们中间来。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小松鼠看着满屋子的伙伴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激动地流下了眼泪。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333</Words>
  <Application>Microsoft Office PowerPoint</Application>
  <PresentationFormat>自定义</PresentationFormat>
  <Paragraphs>48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Arial Unicode MS</vt:lpstr>
      <vt:lpstr>NEU-BZ-S92</vt:lpstr>
      <vt:lpstr>方正楷体_GBK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2020-07-20T09:37:23Z</dcterms:created>
  <dcterms:modified xsi:type="dcterms:W3CDTF">2024-09-12T06:48:46Z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