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731" r:id="rId3"/>
    <p:sldId id="732" r:id="rId4"/>
    <p:sldId id="736" r:id="rId5"/>
    <p:sldId id="737" r:id="rId6"/>
    <p:sldId id="738" r:id="rId7"/>
    <p:sldId id="739" r:id="rId8"/>
    <p:sldId id="733" r:id="rId9"/>
    <p:sldId id="740" r:id="rId10"/>
    <p:sldId id="742" r:id="rId11"/>
    <p:sldId id="734" r:id="rId12"/>
    <p:sldId id="743" r:id="rId13"/>
    <p:sldId id="744" r:id="rId14"/>
    <p:sldId id="735" r:id="rId1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14</a:t>
            </a:r>
            <a:r>
              <a:rPr lang="zh-CN" altLang="zh-CN" sz="4800" dirty="0">
                <a:solidFill>
                  <a:srgbClr val="D60093"/>
                </a:solidFill>
              </a:rPr>
              <a:t>　我要的是葫芦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4333"/>
            <a:ext cx="10807700" cy="478086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、课内阅读。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他看见叶子上爬着一些蚜虫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心里想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有几个虫子怕什么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他盯着小葫芦自言自语地说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我的小葫芦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快长啊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快长啊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长得赛过大南瓜才好呢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当看到叶子上长蚜虫以后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种葫芦的人是怎样想的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种葫芦的人对蚜虫的态度是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很重视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不在乎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8835686" y="2020706"/>
            <a:ext cx="2109927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矩形 8"/>
          <p:cNvSpPr>
            <a:spLocks noChangeAspect="1"/>
          </p:cNvSpPr>
          <p:nvPr/>
        </p:nvSpPr>
        <p:spPr>
          <a:xfrm>
            <a:off x="5761037" y="4402725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04453" y="2592015"/>
            <a:ext cx="119099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87598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52533"/>
            <a:ext cx="10807700" cy="53573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课外阅读。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一只鹅的故事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有一只鹅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十分羡慕别的动物。看见天鹅长着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的脖子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它就对天鹅说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我们交换脖子吧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看到塘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táng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鹅长着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它就对塘鹅说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我们交换嘴吧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后来它又和仙鹤交换了腿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和乌鸦交换了翅膀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和孔雀交换了尾巴。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它来到田野里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遇到一群鹅。它想和大家一起玩。但是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当大家跳进河里游泳时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它却只能留在岸上来回跑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仙鹤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腿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太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长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不能游泳。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8959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正在这时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一只狐狸从芦苇丛中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地走来。它想吃掉这只鹅。鹅发现了狐狸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想展翅飞上天空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乌鸦的小翅膀使它飞不起来。它急忙抬起仙鹤的长腿奔跑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扇形的孔雀尾巴让芦苇缠住了。狐狸一下子抓住了它那天鹅的长脖子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它只得大声呼救。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许多鹅从四面八方赶来救它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把狐狸吓跑了。这只鹅十分感激大家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也明白了自己该怎么办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它把交换来的东西又交换回去。从此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它再也不羡慕别的动物了。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2221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406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选择恰当的词语填在文中的括号里。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悄悄　　大大　　长长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长长　大大　悄悄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这只鹅的特点是什么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请在文中用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十分</a:t>
            </a:r>
            <a:r>
              <a:rPr lang="zh-CN" altLang="en-US" smtClean="0">
                <a:ea typeface="宋体" panose="02010600030101010101" pitchFamily="2" charset="-122"/>
                <a:cs typeface="Times New Roman" panose="02020603050405020304" pitchFamily="18" charset="0"/>
              </a:rPr>
              <a:t>羡慕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别的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动物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87105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明白了自己该怎么办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它明白的道理是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外形一定要长得非常漂亮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虽然自己身体的某个部位可能不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好看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但适合自己的才是最好的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497341" y="3916241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2389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40827"/>
            <a:ext cx="441819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一、给下列汉字注音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XC2KR28G.eps" descr="id:214748911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8429" y="1491685"/>
            <a:ext cx="10912001" cy="398065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32445" y="2346498"/>
            <a:ext cx="10486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ténɡ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324744" y="2343360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yá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9916719" y="2343360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sài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25473" y="4463866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hú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130780" y="4495395"/>
            <a:ext cx="10278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màn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0019311" y="4505786"/>
            <a:ext cx="5485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lú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1950" y="935831"/>
            <a:ext cx="10807700" cy="4708546"/>
            <a:chOff x="361950" y="997329"/>
            <a:chExt cx="10807700" cy="4708546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997329"/>
              <a:ext cx="10807700" cy="462280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写字词。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4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                             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他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经常帮我给家里的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花草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              ,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我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向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他表示感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</a:t>
              </a:r>
              <a:r>
                <a:rPr lang="zh-CN" altLang="zh-CN" dirty="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81" y="1646970"/>
              <a:ext cx="2786305" cy="1881149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218142" y="1593343"/>
              <a:ext cx="2754821" cy="1873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24733" y="3610637"/>
              <a:ext cx="1653680" cy="2095238"/>
            </a:xfrm>
            <a:prstGeom prst="rect">
              <a:avLst/>
            </a:prstGeom>
          </p:spPr>
        </p:pic>
      </p:grpSp>
      <p:sp>
        <p:nvSpPr>
          <p:cNvPr id="10" name="矩形 9"/>
          <p:cNvSpPr>
            <a:spLocks noChangeAspect="1"/>
          </p:cNvSpPr>
          <p:nvPr/>
        </p:nvSpPr>
        <p:spPr>
          <a:xfrm>
            <a:off x="957521" y="2132767"/>
            <a:ext cx="2380780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邻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居</a:t>
            </a:r>
            <a:endParaRPr lang="zh-CN" altLang="en-US" sz="66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405162" y="2104505"/>
            <a:ext cx="2380780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治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病</a:t>
            </a:r>
            <a:endParaRPr lang="zh-CN" altLang="en-US" sz="66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326030" y="4154845"/>
            <a:ext cx="1034257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谢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4241185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997329"/>
            <a:ext cx="10807700" cy="4309970"/>
            <a:chOff x="361950" y="1018349"/>
            <a:chExt cx="10807700" cy="430997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079847"/>
              <a:ext cx="10807700" cy="403187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4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他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</a:t>
              </a:r>
              <a:r>
                <a:rPr lang="zh-CN" altLang="zh-CN" dirty="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着</a:t>
              </a:r>
              <a:r>
                <a:rPr lang="zh-CN" altLang="en-US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黑板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</a:t>
              </a:r>
              <a:r>
                <a:rPr lang="zh-CN" altLang="zh-CN" dirty="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了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好久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脑子里冒出了一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     </a:t>
              </a:r>
              <a:r>
                <a:rPr lang="zh-CN" altLang="zh-CN" dirty="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念头</a:t>
              </a:r>
              <a:r>
                <a:rPr lang="zh-CN" altLang="en-US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61097" y="1039448"/>
              <a:ext cx="1584415" cy="2069264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81969" y="1018349"/>
              <a:ext cx="1567100" cy="208658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60564" y="3250397"/>
              <a:ext cx="3004329" cy="2077922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1636175" y="1680630"/>
            <a:ext cx="1034257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盯</a:t>
            </a:r>
            <a:endParaRPr lang="zh-CN" altLang="en-US" sz="66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747800" y="1680630"/>
            <a:ext cx="1034257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想</a:t>
            </a:r>
            <a:endParaRPr lang="zh-CN" altLang="en-US" sz="66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656581" y="3921257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奇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怪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28418329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61950" y="1090357"/>
            <a:ext cx="10807700" cy="3637919"/>
            <a:chOff x="361950" y="1114336"/>
            <a:chExt cx="10807700" cy="3637919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1114336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</a:t>
              </a: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词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填空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种一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小树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绿一方净土。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我是一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种子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梦想着长成大树。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9" name="Y06.eps" descr="id:2147489256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376661" y="1732242"/>
              <a:ext cx="6624736" cy="1596788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1872605" y="352811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棵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202928" y="410418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17007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四、连一连。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细长的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可爱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葫芦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藤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奇怪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蚜虫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可怕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小葫芦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024733" y="2231975"/>
            <a:ext cx="3024336" cy="64807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024733" y="2880047"/>
            <a:ext cx="3024336" cy="11521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3024733" y="2231975"/>
            <a:ext cx="3024336" cy="12961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3024733" y="3528119"/>
            <a:ext cx="3024336" cy="50405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6535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16648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五、句子练习。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仿写句子。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多么可爱的小葫芦啊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多么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的花啊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32645" y="323137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美丽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2746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改写句子。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有几个虫子怕什么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有几个虫子不可怕。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叶子上的虫还用治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叶子上的虫不用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治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这点儿困难怕什么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这点儿困难不可怕。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00001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</TotalTime>
  <Words>322</Words>
  <Application>Microsoft Office PowerPoint</Application>
  <PresentationFormat>自定义</PresentationFormat>
  <Paragraphs>70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NEU-BZ-S92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47</cp:revision>
  <dcterms:created xsi:type="dcterms:W3CDTF">2020-07-20T09:37:23Z</dcterms:created>
  <dcterms:modified xsi:type="dcterms:W3CDTF">2024-09-12T06:00:05Z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