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3" r:id="rId6"/>
    <p:sldId id="738" r:id="rId7"/>
    <p:sldId id="734" r:id="rId8"/>
    <p:sldId id="739" r:id="rId9"/>
    <p:sldId id="74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rgbClr val="D60093"/>
                </a:solidFill>
              </a:rPr>
              <a:t>10</a:t>
            </a:r>
            <a:r>
              <a:rPr lang="zh-CN" altLang="zh-CN" sz="4800" dirty="0">
                <a:solidFill>
                  <a:srgbClr val="D60093"/>
                </a:solidFill>
              </a:rPr>
              <a:t>　日月潭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166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拼音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err="1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án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3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ā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境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2738" y="2384457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ào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0014" y="238445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éi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05253" y="2384337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04653" y="2979622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sh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84973" y="2979622"/>
            <a:ext cx="798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ìnɡ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6421" y="837048"/>
            <a:ext cx="10807700" cy="4819781"/>
            <a:chOff x="216421" y="791815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216421" y="791815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秦始皇陵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是广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受游客喜爱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之一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在科技博览会上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卡通机器人隆重出场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   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了新一代机器人的风采。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17021" y="1228919"/>
              <a:ext cx="4930056" cy="172444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47429" y="3414071"/>
              <a:ext cx="2490072" cy="1724446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5689029" y="1717409"/>
            <a:ext cx="4852610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胜  古  迹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511152" y="3920490"/>
            <a:ext cx="2380780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展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现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827417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008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调换句子中词语的顺序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保持句子意思不变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日月潭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是我国台湾省最大的一个湖。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我国台湾省最大的一个湖是日月潭。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展开想象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把句子补充完整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日月潭很深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湖水碧绿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真像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8989" y="403217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一块巨大的绿宝石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65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根据课文内容回答问题。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中央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有个美丽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的小岛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湖水分成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北边像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叫日潭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南边像弯弯的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的晨星和山上的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隐隐约约地倒映在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这两个时间段的日月潭美景。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黎明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清晨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中午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傍晚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74934" y="15839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两半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7685" y="218733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圆圆的太阳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62429" y="21686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月亮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16039" y="216867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月潭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96541" y="27534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天边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15974" y="275345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点点灯光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64396" y="33382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湖水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664693" y="393059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166878" y="395633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47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35831"/>
            <a:ext cx="10807700" cy="5079082"/>
            <a:chOff x="361950" y="935831"/>
            <a:chExt cx="10807700" cy="507908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35831"/>
              <a:ext cx="10807700" cy="47632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五、课外阅读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latin typeface="NEU-BZ-S92"/>
                  <a:ea typeface="方正宋黑_GBK"/>
                  <a:cs typeface="Times New Roman" panose="02020603050405020304" pitchFamily="18" charset="0"/>
                </a:rPr>
                <a:t>美丽的日月潭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 indent="4064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日月潭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真是名不虚传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来到这里就如同到了仙境一般。它的水是那样美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蓝中透绿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绿中透青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清澈得几乎可以看到水中的小鱼在欢快地游玩。</a:t>
              </a:r>
              <a:endParaRPr lang="zh-CN" altLang="zh-CN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 indent="4064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接着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我们上了船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坐在船上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我仿佛在游览一幅山水画。抬头远眺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天空蓝蓝的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四周的山峦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luán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草木青翠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远处潭中的小岛就像一块块碧绿的翡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fěi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翠。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4968949" y="5383202"/>
              <a:ext cx="1483098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mtClean="0">
                  <a:solidFill>
                    <a:schemeClr val="tx1"/>
                  </a:solidFill>
                </a:rPr>
                <a:t>·          ·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船依岛靠岸。上了小岛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一切树木都露出了自己的本色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只见绿树成荫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有香蕉树、椰子树等热带植物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还有一些不知名的植物。风轻轻地吹动着它们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它们便跳起了舞。从岛上往下看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日月潭就像一面明亮的镜子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阳光照在水面上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微波荡漾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yàng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波光粼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lín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粼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真是美不胜收。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052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作者把日月潭比作什么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山水画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明亮的镜子　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翡翠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在文中是指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潭中的小岛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日月潭水面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绿树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画出文中的拟人句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并仿写一句话。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风轻轻地吹动着它们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它们便跳起了舞。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楷体" panose="02010609060101010101" pitchFamily="49" charset="-122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小树在微风中向我们招手。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00997" y="111137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48869" y="226879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1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382</Words>
  <Application>Microsoft Office PowerPoint</Application>
  <PresentationFormat>自定义</PresentationFormat>
  <Paragraphs>61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2024-09-12T05:36:12Z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