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37" r:id="rId5"/>
    <p:sldId id="739" r:id="rId6"/>
    <p:sldId id="738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package" Target="../embeddings/Microsoft_Word___4.docx"/><Relationship Id="rId18" Type="http://schemas.openxmlformats.org/officeDocument/2006/relationships/oleObject" Target="../embeddings/oleObject6.bin"/><Relationship Id="rId26" Type="http://schemas.openxmlformats.org/officeDocument/2006/relationships/image" Target="../media/image8.emf"/><Relationship Id="rId39" Type="http://schemas.openxmlformats.org/officeDocument/2006/relationships/oleObject" Target="../embeddings/oleObject13.bin"/><Relationship Id="rId21" Type="http://schemas.openxmlformats.org/officeDocument/2006/relationships/oleObject" Target="../embeddings/oleObject7.bin"/><Relationship Id="rId34" Type="http://schemas.openxmlformats.org/officeDocument/2006/relationships/package" Target="../embeddings/Microsoft_Word___11.docx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Microsoft_Word___5.docx"/><Relationship Id="rId20" Type="http://schemas.openxmlformats.org/officeDocument/2006/relationships/image" Target="../media/image6.emf"/><Relationship Id="rId29" Type="http://schemas.openxmlformats.org/officeDocument/2006/relationships/image" Target="../media/image9.emf"/><Relationship Id="rId41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emf"/><Relationship Id="rId24" Type="http://schemas.openxmlformats.org/officeDocument/2006/relationships/oleObject" Target="../embeddings/oleObject8.bin"/><Relationship Id="rId32" Type="http://schemas.openxmlformats.org/officeDocument/2006/relationships/image" Target="../media/image10.emf"/><Relationship Id="rId37" Type="http://schemas.openxmlformats.org/officeDocument/2006/relationships/package" Target="../embeddings/Microsoft_Word___12.docx"/><Relationship Id="rId40" Type="http://schemas.openxmlformats.org/officeDocument/2006/relationships/package" Target="../embeddings/Microsoft_Word___13.docx"/><Relationship Id="rId5" Type="http://schemas.openxmlformats.org/officeDocument/2006/relationships/image" Target="../media/image1.emf"/><Relationship Id="rId15" Type="http://schemas.openxmlformats.org/officeDocument/2006/relationships/oleObject" Target="../embeddings/oleObject5.bin"/><Relationship Id="rId23" Type="http://schemas.openxmlformats.org/officeDocument/2006/relationships/image" Target="../media/image7.emf"/><Relationship Id="rId28" Type="http://schemas.openxmlformats.org/officeDocument/2006/relationships/package" Target="../embeddings/Microsoft_Word___9.docx"/><Relationship Id="rId36" Type="http://schemas.openxmlformats.org/officeDocument/2006/relationships/oleObject" Target="../embeddings/oleObject12.bin"/><Relationship Id="rId10" Type="http://schemas.openxmlformats.org/officeDocument/2006/relationships/package" Target="../embeddings/Microsoft_Word___3.docx"/><Relationship Id="rId19" Type="http://schemas.openxmlformats.org/officeDocument/2006/relationships/package" Target="../embeddings/Microsoft_Word___6.docx"/><Relationship Id="rId31" Type="http://schemas.openxmlformats.org/officeDocument/2006/relationships/package" Target="../embeddings/Microsoft_Word___10.docx"/><Relationship Id="rId4" Type="http://schemas.openxmlformats.org/officeDocument/2006/relationships/package" Target="../embeddings/Microsoft_Word___1.docx"/><Relationship Id="rId9" Type="http://schemas.openxmlformats.org/officeDocument/2006/relationships/oleObject" Target="../embeddings/oleObject3.bin"/><Relationship Id="rId14" Type="http://schemas.openxmlformats.org/officeDocument/2006/relationships/image" Target="../media/image4.emf"/><Relationship Id="rId22" Type="http://schemas.openxmlformats.org/officeDocument/2006/relationships/package" Target="../embeddings/Microsoft_Word___7.docx"/><Relationship Id="rId27" Type="http://schemas.openxmlformats.org/officeDocument/2006/relationships/oleObject" Target="../embeddings/oleObject9.bin"/><Relationship Id="rId30" Type="http://schemas.openxmlformats.org/officeDocument/2006/relationships/oleObject" Target="../embeddings/oleObject10.bin"/><Relationship Id="rId35" Type="http://schemas.openxmlformats.org/officeDocument/2006/relationships/image" Target="../media/image11.emf"/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12" Type="http://schemas.openxmlformats.org/officeDocument/2006/relationships/oleObject" Target="../embeddings/oleObject4.bin"/><Relationship Id="rId17" Type="http://schemas.openxmlformats.org/officeDocument/2006/relationships/image" Target="../media/image5.emf"/><Relationship Id="rId25" Type="http://schemas.openxmlformats.org/officeDocument/2006/relationships/package" Target="../embeddings/Microsoft_Word___8.docx"/><Relationship Id="rId33" Type="http://schemas.openxmlformats.org/officeDocument/2006/relationships/oleObject" Target="../embeddings/oleObject11.bin"/><Relationship Id="rId38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14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语文园地六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一、选一选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渔船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摩托车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救护车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科学考察船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消防车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轿车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油轮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货船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8469" y="2875031"/>
            <a:ext cx="3456384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陆上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交通工具</a:t>
            </a:r>
            <a:endParaRPr lang="en-US" altLang="zh-CN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17021" y="2885648"/>
            <a:ext cx="3528392" cy="12226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交通工具</a:t>
            </a:r>
            <a:endParaRPr lang="en-US" altLang="zh-CN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endParaRPr lang="en-US" altLang="zh-CN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2525" y="3480497"/>
            <a:ext cx="23086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226894" y="3450573"/>
            <a:ext cx="23086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14324"/>
            <a:ext cx="4830168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二、给下列加点字注音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1" name="对象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951334"/>
              </p:ext>
            </p:extLst>
          </p:nvPr>
        </p:nvGraphicFramePr>
        <p:xfrm>
          <a:off x="504453" y="1964963"/>
          <a:ext cx="11671959" cy="2483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" name="文档" r:id="rId4" imgW="3826872" imgH="814353" progId="Word.Document.12">
                  <p:embed/>
                </p:oleObj>
              </mc:Choice>
              <mc:Fallback>
                <p:oleObj name="文档" r:id="rId4" imgW="3826872" imgH="8143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1964963"/>
                        <a:ext cx="11671959" cy="24837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505393"/>
              </p:ext>
            </p:extLst>
          </p:nvPr>
        </p:nvGraphicFramePr>
        <p:xfrm>
          <a:off x="1734087" y="1955058"/>
          <a:ext cx="145097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name="文档" r:id="rId7" imgW="490022" imgH="199096" progId="Word.Document.12">
                  <p:embed/>
                </p:oleObj>
              </mc:Choice>
              <mc:Fallback>
                <p:oleObj name="文档" r:id="rId7" imgW="490022" imgH="19909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34087" y="1955058"/>
                        <a:ext cx="1450975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对象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810181"/>
              </p:ext>
            </p:extLst>
          </p:nvPr>
        </p:nvGraphicFramePr>
        <p:xfrm>
          <a:off x="1595083" y="2666397"/>
          <a:ext cx="144303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文档" r:id="rId10" imgW="490022" imgH="198018" progId="Word.Document.12">
                  <p:embed/>
                </p:oleObj>
              </mc:Choice>
              <mc:Fallback>
                <p:oleObj name="文档" r:id="rId10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95083" y="2666397"/>
                        <a:ext cx="1443038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737850"/>
              </p:ext>
            </p:extLst>
          </p:nvPr>
        </p:nvGraphicFramePr>
        <p:xfrm>
          <a:off x="5356100" y="1925497"/>
          <a:ext cx="14097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文档" r:id="rId13" imgW="490022" imgH="198018" progId="Word.Document.12">
                  <p:embed/>
                </p:oleObj>
              </mc:Choice>
              <mc:Fallback>
                <p:oleObj name="文档" r:id="rId13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56100" y="1925497"/>
                        <a:ext cx="1409700" cy="57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对象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121813"/>
              </p:ext>
            </p:extLst>
          </p:nvPr>
        </p:nvGraphicFramePr>
        <p:xfrm>
          <a:off x="5367212" y="2573569"/>
          <a:ext cx="1398588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文档" r:id="rId16" imgW="490022" imgH="198018" progId="Word.Document.12">
                  <p:embed/>
                </p:oleObj>
              </mc:Choice>
              <mc:Fallback>
                <p:oleObj name="文档" r:id="rId16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367212" y="2573569"/>
                        <a:ext cx="1398588" cy="573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377213"/>
              </p:ext>
            </p:extLst>
          </p:nvPr>
        </p:nvGraphicFramePr>
        <p:xfrm>
          <a:off x="9289429" y="2015260"/>
          <a:ext cx="14001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文档" r:id="rId19" imgW="490022" imgH="198018" progId="Word.Document.12">
                  <p:embed/>
                </p:oleObj>
              </mc:Choice>
              <mc:Fallback>
                <p:oleObj name="文档" r:id="rId19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89429" y="2015260"/>
                        <a:ext cx="1400175" cy="560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对象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42442"/>
              </p:ext>
            </p:extLst>
          </p:nvPr>
        </p:nvGraphicFramePr>
        <p:xfrm>
          <a:off x="9249444" y="2663332"/>
          <a:ext cx="14001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" name="文档" r:id="rId22" imgW="490022" imgH="198018" progId="Word.Document.12">
                  <p:embed/>
                </p:oleObj>
              </mc:Choice>
              <mc:Fallback>
                <p:oleObj name="文档" r:id="rId22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9249444" y="2663332"/>
                        <a:ext cx="1400175" cy="560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222277"/>
              </p:ext>
            </p:extLst>
          </p:nvPr>
        </p:nvGraphicFramePr>
        <p:xfrm>
          <a:off x="1606461" y="3296323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文档" r:id="rId25" imgW="490022" imgH="198018" progId="Word.Document.12">
                  <p:embed/>
                </p:oleObj>
              </mc:Choice>
              <mc:Fallback>
                <p:oleObj name="文档" r:id="rId25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06461" y="3296323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对象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87684"/>
              </p:ext>
            </p:extLst>
          </p:nvPr>
        </p:nvGraphicFramePr>
        <p:xfrm>
          <a:off x="1602996" y="3934004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文档" r:id="rId28" imgW="490022" imgH="198018" progId="Word.Document.12">
                  <p:embed/>
                </p:oleObj>
              </mc:Choice>
              <mc:Fallback>
                <p:oleObj name="文档" r:id="rId28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602996" y="3934004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840198"/>
              </p:ext>
            </p:extLst>
          </p:nvPr>
        </p:nvGraphicFramePr>
        <p:xfrm>
          <a:off x="5439658" y="3260644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1" name="文档" r:id="rId31" imgW="482920" imgH="198018" progId="Word.Document.12">
                  <p:embed/>
                </p:oleObj>
              </mc:Choice>
              <mc:Fallback>
                <p:oleObj name="文档" r:id="rId31" imgW="482920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439658" y="3260644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对象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399500"/>
              </p:ext>
            </p:extLst>
          </p:nvPr>
        </p:nvGraphicFramePr>
        <p:xfrm>
          <a:off x="5429996" y="3911739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" name="文档" r:id="rId34" imgW="482920" imgH="198018" progId="Word.Document.12">
                  <p:embed/>
                </p:oleObj>
              </mc:Choice>
              <mc:Fallback>
                <p:oleObj name="文档" r:id="rId34" imgW="482920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5429996" y="3911739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对象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603181"/>
              </p:ext>
            </p:extLst>
          </p:nvPr>
        </p:nvGraphicFramePr>
        <p:xfrm>
          <a:off x="9018723" y="3288119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文档" r:id="rId37" imgW="490022" imgH="198018" progId="Word.Document.12">
                  <p:embed/>
                </p:oleObj>
              </mc:Choice>
              <mc:Fallback>
                <p:oleObj name="文档" r:id="rId37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9018723" y="3288119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对象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980550"/>
              </p:ext>
            </p:extLst>
          </p:nvPr>
        </p:nvGraphicFramePr>
        <p:xfrm>
          <a:off x="9042970" y="3934054"/>
          <a:ext cx="1398587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4" name="文档" r:id="rId40" imgW="490022" imgH="198018" progId="Word.Document.12">
                  <p:embed/>
                </p:oleObj>
              </mc:Choice>
              <mc:Fallback>
                <p:oleObj name="文档" r:id="rId40" imgW="490022" imgH="1980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9042970" y="3934054"/>
                        <a:ext cx="1398587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712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1945093"/>
              </p:ext>
            </p:extLst>
          </p:nvPr>
        </p:nvGraphicFramePr>
        <p:xfrm>
          <a:off x="425782" y="1439887"/>
          <a:ext cx="11671959" cy="250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4" imgW="3826872" imgH="820103" progId="Word.Document.12">
                  <p:embed/>
                </p:oleObj>
              </mc:Choice>
              <mc:Fallback>
                <p:oleObj name="文档" r:id="rId4" imgW="3826872" imgH="8201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5782" y="1439887"/>
                        <a:ext cx="11671959" cy="2501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4320877" y="143988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982324" y="142421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697630" y="210747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586062" y="210747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163849" y="333367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929389" y="329580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61950" y="400878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\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画去括号里不恰当的字。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弟弟吃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　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就让妈妈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抱　炮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着出去玩。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前面的楼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房　防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失火了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房　防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员火速赶来救火。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952725" y="4725320"/>
            <a:ext cx="432048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604308" y="4747823"/>
            <a:ext cx="432048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76314" y="5328319"/>
            <a:ext cx="432048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719552" y="5386262"/>
            <a:ext cx="432048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矩形 1"/>
          <p:cNvSpPr>
            <a:spLocks noChangeAspect="1"/>
          </p:cNvSpPr>
          <p:nvPr/>
        </p:nvSpPr>
        <p:spPr>
          <a:xfrm>
            <a:off x="361950" y="72474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Arial Unicode MS" panose="020B0604020202020204" pitchFamily="34" charset="-122"/>
                <a:ea typeface="方正楷体_GBK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5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74910"/>
            <a:ext cx="108077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给下列句子加上恰当的标点符号。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海棠花开了</a:t>
            </a:r>
            <a:r>
              <a:rPr lang="en-US" altLang="zh-CN" sz="5400" dirty="0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引来了一只只美丽的蝴蝶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这只虫子真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奇怪</a:t>
            </a:r>
            <a:r>
              <a:rPr lang="en-US" altLang="zh-CN" sz="54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知道它的名字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刚刚下了一场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r>
              <a:rPr lang="en-US" altLang="zh-CN" sz="54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公公还来不及把云收回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sz="54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就留在了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天上</a:t>
            </a:r>
            <a:endParaRPr lang="zh-CN" altLang="zh-CN" sz="54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80717" y="1556488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44719" y="1628496"/>
            <a:ext cx="5966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10167" y="2564600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92043" y="2636608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72805" y="3636009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8833" y="365682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96078" y="4519207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740581" y="4650635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780510" y="52889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80717" y="1709215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085867" y="1709215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69689" y="2717327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29618" y="2732068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96078" y="3714052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633245" y="3737545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696078" y="4690995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668186" y="4710158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780510" y="5315397"/>
            <a:ext cx="432048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4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3678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选一选。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志当存高远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有志者事竟成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爸爸常对我说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一个人应当有高尚远大的志向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经过上千次的实验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爱迪生终于成功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24533" y="310646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01397" y="367213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2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48615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七、阅读课文《大禹治水》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禹治水的方法是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疏通河道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让水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流入大海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筑坝挡水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按正确的顺序将下列句子排序。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禹治水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多次路过家门而不入。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禹采用疏导的办法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带领人们治好洪水。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鲧用筑坝挡水的办法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没有治好洪水。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洪水使人们生活痛苦。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大禹治水的事上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到了什么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816821" y="135736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43711" y="31005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43711" y="37012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50176" y="43329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43711" y="492314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13165" y="540032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445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188</Words>
  <Application>Microsoft Office PowerPoint</Application>
  <PresentationFormat>自定义</PresentationFormat>
  <Paragraphs>55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 Unicode MS</vt:lpstr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2024-09-12T06:31:26Z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