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0" d="100"/>
          <a:sy n="90" d="100"/>
        </p:scale>
        <p:origin x="354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语文园地五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167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一、小小书法家。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左短右长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最后一笔在竖中线左侧落笔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左长右短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字旁横拉长些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竖钩收笔靠近竖中线。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81" y="2481885"/>
            <a:ext cx="7200800" cy="349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5493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二、选字填空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峰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蜂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慕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幕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吵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炒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望着银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上的英雄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我们的仰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之情油然而生。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云雾缭绕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山脚下鲜花盛开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引来一群群蜜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闹的夜市上有人在叫卖糖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栗子。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88629" y="216069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279524" y="216069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264624" y="273603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145413" y="275289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2485" y="336274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121077" y="332602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5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三、补充词语。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言寡语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豪言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把句子写具体。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葫芦藤上长满了绿叶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开出了几朵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云朵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</a:rPr>
              <a:t>_________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小狗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眨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眼睛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上开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野花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477" y="13678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98699" y="13678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64520" y="19526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24236" y="195265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60348" y="25520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片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36091" y="25643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壮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64493" y="425870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蓝蓝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13945" y="429408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洁白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89540" y="4850569"/>
            <a:ext cx="1523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741919" y="4848784"/>
            <a:ext cx="1523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大大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36398" y="5419205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高高的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741919" y="5417420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五颜六色的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178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5235"/>
            <a:ext cx="10807700" cy="40421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五、补充诗句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柳宗元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鸟飞绝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径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踪灭。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孤舟蓑笠翁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独钓寒江雪。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季的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夏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6661" y="24894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千山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69162" y="24994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万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60040" y="25299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68776" y="36422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2294143" y="3579107"/>
            <a:ext cx="435538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spect="1"/>
          </p:cNvSpPr>
          <p:nvPr/>
        </p:nvSpPr>
        <p:spPr>
          <a:xfrm>
            <a:off x="361950" y="476633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       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画出诗中与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一位披蓑戴笠的渔翁在小船上坐着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独自在大雪纷飞的江面上垂钓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相对应的诗句。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368549" y="4696328"/>
            <a:ext cx="1213500" cy="63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8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阅读课文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《刻舟求剑》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宝剑掉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马上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船舷上刻上记号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立即跳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这个故事告诉我们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做事情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不懂得根据实际情况处理问题是错误的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做事情不能急于求成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52925" y="178645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00095" y="303231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2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69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七、口语交际。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美美借力力的画册还没看完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想跟他商量一下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再看几天。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美美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力力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我有件事想和你商量一下。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力力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什么事啊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美美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“____________________________________________”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力力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不着急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美美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84573" y="332572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你借给我的画册我还没看完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能借我再看几天吗</a:t>
            </a:r>
            <a:r>
              <a:rPr lang="en-US" altLang="zh-CN" dirty="0" smtClean="0">
                <a:ea typeface="楷体" panose="02010609060101010101" pitchFamily="49" charset="-122"/>
              </a:rPr>
              <a:t>?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656581" y="450782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我看完马上还给你。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7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243</Words>
  <Application>Microsoft Office PowerPoint</Application>
  <PresentationFormat>自定义</PresentationFormat>
  <Paragraphs>66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2024-09-12T06:05:47Z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