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40" r:id="rId6"/>
    <p:sldId id="738" r:id="rId7"/>
    <p:sldId id="734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3</a:t>
            </a:r>
            <a:r>
              <a:rPr lang="zh-CN" altLang="zh-CN" sz="4800" dirty="0">
                <a:solidFill>
                  <a:srgbClr val="D60093"/>
                </a:solidFill>
              </a:rPr>
              <a:t>　拍手歌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12238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365246"/>
              </p:ext>
            </p:extLst>
          </p:nvPr>
        </p:nvGraphicFramePr>
        <p:xfrm>
          <a:off x="355600" y="1947863"/>
          <a:ext cx="10534650" cy="330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3" imgW="5095924" imgH="1597344" progId="Word.Document.12">
                  <p:embed/>
                </p:oleObj>
              </mc:Choice>
              <mc:Fallback>
                <p:oleObj name="文档" r:id="rId3" imgW="5095924" imgH="1597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600" y="1947863"/>
                        <a:ext cx="10534650" cy="330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2520677" y="2159967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049069" y="2159966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865493" y="2156488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168749" y="2969793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209309" y="2969793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176861" y="3816151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二、写同音字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cóng	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gē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唱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yǒu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shēn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浅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04653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丛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47356" y="19439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3165" y="19439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丛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32645" y="253407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歌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572905" y="25340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哥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841157" y="25340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歌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872605" y="311512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友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572905" y="31262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81117" y="31151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友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848285" y="36895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深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548585" y="37007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身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456797" y="36895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3716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按要求给下列动物分类。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鸡　　　虎　　　鸥　　　鸭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狮　　　鹅　　　象　　　狗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XC2KR14G.eps" descr="id:21474882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685" y="2690029"/>
            <a:ext cx="6187925" cy="265576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168749" y="3030558"/>
            <a:ext cx="1832553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鸡　鸥　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鸭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鹅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53125" y="3030557"/>
            <a:ext cx="1832553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虎　狮　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3177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4493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天空雁群会写字。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096071"/>
            <a:ext cx="45432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枝头小鸟会唱歌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2362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4451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儿歌告诉我们要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保护动物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和动物住在一起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16821" y="44975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你拍六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我拍六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黄鹂百灵唱不休。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你拍七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我拍七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竹林熊猫在嬉戏。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你拍八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我拍八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大小动物都有家。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你拍九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我拍九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人和动物是朋友。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你拍十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我拍十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保护动物是大事。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编一编。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我拍一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动物世界很新奇。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你拍二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我拍二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小狗小猫是伙伴。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你拍三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我拍三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你拍四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我拍四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4733" y="309607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蝴蝶跳舞真好看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24733" y="368084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麻雀叽喳讲故事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5917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215</Words>
  <Application>Microsoft Office PowerPoint</Application>
  <PresentationFormat>自定义</PresentationFormat>
  <Paragraphs>58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2024-09-12T03:13:06Z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