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731" r:id="rId3"/>
    <p:sldId id="732" r:id="rId4"/>
    <p:sldId id="736" r:id="rId5"/>
    <p:sldId id="737" r:id="rId6"/>
    <p:sldId id="738" r:id="rId7"/>
    <p:sldId id="733" r:id="rId8"/>
    <p:sldId id="741" r:id="rId9"/>
    <p:sldId id="734" r:id="rId10"/>
    <p:sldId id="739" r:id="rId11"/>
    <p:sldId id="740" r:id="rId12"/>
    <p:sldId id="735" r:id="rId13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12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800" dirty="0">
                <a:solidFill>
                  <a:srgbClr val="D60093"/>
                </a:solidFill>
              </a:rPr>
              <a:t>16</a:t>
            </a:r>
            <a:r>
              <a:rPr lang="zh-CN" altLang="zh-CN" sz="4800" dirty="0">
                <a:solidFill>
                  <a:srgbClr val="D60093"/>
                </a:solidFill>
              </a:rPr>
              <a:t>　朱德的扁担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119902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大家为什么要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朱德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同志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扁担藏起来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画出相关语句。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白天挑粮爬山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晚上还常常整夜整夜地研究怎样跟敌人打仗。大家看了心疼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就把他那根扁担藏了起来。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扁担被藏起后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朱德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同志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怎样做的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朱德同志又找来一根扁担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写上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朱德的扁担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五个字。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4061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54601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从这件事中可以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看出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朱德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同志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一个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严格要求自己的人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与战士共同吃苦的人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机智勇敢的人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489229" y="1654601"/>
            <a:ext cx="100860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385135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950" y="833676"/>
            <a:ext cx="10655671" cy="4721177"/>
            <a:chOff x="361950" y="791815"/>
            <a:chExt cx="10655671" cy="4721177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791815"/>
              <a:ext cx="4418197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一、给下列汉字注音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" name="20NRG09.eps" descr="id:2147489413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432445" y="1475079"/>
              <a:ext cx="10585176" cy="4037913"/>
            </a:xfrm>
            <a:prstGeom prst="rect">
              <a:avLst/>
            </a:prstGeom>
          </p:spPr>
        </p:pic>
      </p:grpSp>
      <p:sp>
        <p:nvSpPr>
          <p:cNvPr id="5" name="矩形 4"/>
          <p:cNvSpPr/>
          <p:nvPr/>
        </p:nvSpPr>
        <p:spPr>
          <a:xfrm>
            <a:off x="1050073" y="2067906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zé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310382" y="2067905"/>
            <a:ext cx="9124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jìng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659860" y="2078295"/>
            <a:ext cx="9348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dǒu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74970" y="4248199"/>
            <a:ext cx="13676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zhànɡ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258427" y="4248199"/>
            <a:ext cx="10486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ténɡ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703400" y="4248198"/>
            <a:ext cx="8899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liào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61950" y="965799"/>
            <a:ext cx="10807700" cy="4228850"/>
            <a:chOff x="361950" y="1295871"/>
            <a:chExt cx="10807700" cy="4228850"/>
          </a:xfrm>
        </p:grpSpPr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1295871"/>
              <a:ext cx="10807700" cy="422885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二、看拼音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写字词。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                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         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们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拿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              </a:t>
              </a:r>
              <a:r>
                <a:rPr lang="zh-CN" altLang="zh-CN" dirty="0" smtClean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 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准备下山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挑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粮食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13505" y="2098469"/>
              <a:ext cx="3342857" cy="2295238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83515" y="2107487"/>
              <a:ext cx="3285714" cy="2295238"/>
            </a:xfrm>
            <a:prstGeom prst="rect">
              <a:avLst/>
            </a:prstGeom>
          </p:spPr>
        </p:pic>
      </p:grpSp>
      <p:sp>
        <p:nvSpPr>
          <p:cNvPr id="9" name="矩形 8"/>
          <p:cNvSpPr>
            <a:spLocks noChangeAspect="1"/>
          </p:cNvSpPr>
          <p:nvPr/>
        </p:nvSpPr>
        <p:spPr>
          <a:xfrm>
            <a:off x="1188745" y="2643821"/>
            <a:ext cx="2592376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站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士</a:t>
            </a:r>
            <a:endParaRPr lang="zh-CN" altLang="en-US" sz="6600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830184" y="2643821"/>
            <a:ext cx="2592376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扁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担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14757158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950" y="1583903"/>
            <a:ext cx="10807700" cy="2556586"/>
            <a:chOff x="361950" y="1727919"/>
            <a:chExt cx="10807700" cy="2556586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2419379"/>
              <a:ext cx="10807700" cy="186512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老人握着营长的手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激动地说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:“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解放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             </a:t>
              </a:r>
              <a:r>
                <a:rPr lang="zh-CN" altLang="zh-CN" dirty="0" smtClean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         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你们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辛苦了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!”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85173" y="1727919"/>
              <a:ext cx="3960440" cy="1782570"/>
            </a:xfrm>
            <a:prstGeom prst="rect">
              <a:avLst/>
            </a:prstGeom>
          </p:spPr>
        </p:pic>
      </p:grpSp>
      <p:sp>
        <p:nvSpPr>
          <p:cNvPr id="5" name="矩形 4"/>
          <p:cNvSpPr>
            <a:spLocks noChangeAspect="1"/>
          </p:cNvSpPr>
          <p:nvPr/>
        </p:nvSpPr>
        <p:spPr>
          <a:xfrm>
            <a:off x="7171555" y="2098469"/>
            <a:ext cx="1034257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军</a:t>
            </a:r>
            <a:endParaRPr lang="zh-CN" altLang="en-US" sz="66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497341" y="2072975"/>
            <a:ext cx="2380780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同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</a:t>
            </a: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志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7609084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439887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三、写出下面加点词语的近义词。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井冈山上生产的粮食不多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常常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要抽出一些人到山下宁冈的茅坪去挑粮。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从井冈山到茅坪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来回有五六十里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山高路陡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非常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难走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384773" y="273603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经常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9577461" y="382942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特别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976593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1074903"/>
            <a:ext cx="10807700" cy="18262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四、按要求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写句子。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白天挑粮爬山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晚上还</a:t>
            </a:r>
            <a:r>
              <a:rPr lang="zh-CN" altLang="zh-CN" dirty="0">
                <a:solidFill>
                  <a:srgbClr val="E46C0A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常常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整夜整夜地研究怎样跟敌人打仗。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照样子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用加点的词语写句子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3476844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扁担　朱德同志　一根　又找来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排列成一句通顺的话并加上标点符号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61950" y="2906975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楷体" panose="02010609060101010101" pitchFamily="49" charset="-122"/>
              </a:rPr>
              <a:t>: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爸爸常常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一个人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到</a:t>
            </a:r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公园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散步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61950" y="4712119"/>
            <a:ext cx="523091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朱德同志又找来一根扁担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023033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根据课文内容填空。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朱德同志带领队伍到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跟</a:t>
            </a:r>
            <a:r>
              <a:rPr lang="en-US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同志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带领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队伍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会师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563041" y="2682447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井冈山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64493" y="2676495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1928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887127" y="2676494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毛泽东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967157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课内阅读。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朱德同志也跟战士们一块儿去挑粮。他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着草鞋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着斗笠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起粮食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跟大家一块儿爬山。白天挑粮爬山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晚上还常常整夜整夜地研究怎样跟敌人打仗。大家看了心疼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就把他那根扁担藏了起来。不料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朱德同志又找来一根扁担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写上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朱德的扁担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五个字。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在文中的括号里填入合适的动词。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填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序号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挑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戴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穿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8147811" y="1541863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0287031" y="1552373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914645" y="2135285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280</TotalTime>
  <Words>242</Words>
  <Application>Microsoft Office PowerPoint</Application>
  <PresentationFormat>自定义</PresentationFormat>
  <Paragraphs>61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NEU-BZ-S92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45</cp:revision>
  <dcterms:created xsi:type="dcterms:W3CDTF">2020-07-20T09:37:23Z</dcterms:created>
  <dcterms:modified xsi:type="dcterms:W3CDTF">2024-09-12T06:13:00Z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